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3" r:id="rId2"/>
    <p:sldId id="265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70" r:id="rId16"/>
    <p:sldId id="271" r:id="rId17"/>
  </p:sldIdLst>
  <p:sldSz cx="9144000" cy="5143500" type="screen16x9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14" y="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08/05/2016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6AF7-2113-4F8B-B9B7-043FC6BEF65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1493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u="none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b="0" i="0" u="none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A* - Part II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Last modified 08/02/16 by Sam Cartwright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AI for Games</a:t>
            </a:r>
            <a:endParaRPr lang="en-GB" dirty="0"/>
          </a:p>
        </p:txBody>
      </p:sp>
      <p:pic>
        <p:nvPicPr>
          <p:cNvPr id="6" name="Picture 5" descr="http://www.policyalmanac.org/games/aStarT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843558"/>
            <a:ext cx="3848100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Heuristics for Different Graph Types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Arbitrary Nodes</a:t>
            </a:r>
          </a:p>
          <a:p>
            <a:pPr lvl="1"/>
            <a:r>
              <a:rPr lang="en-AU" dirty="0" smtClean="0"/>
              <a:t>Straight Line distance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4584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Admissible Heuristics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An admissible heuristic is one that always underestimates how close the node is to the goal.</a:t>
            </a:r>
            <a:endParaRPr lang="en-AU" dirty="0"/>
          </a:p>
          <a:p>
            <a:endParaRPr lang="en-AU" dirty="0"/>
          </a:p>
          <a:p>
            <a:r>
              <a:rPr lang="en-AU" dirty="0" smtClean="0"/>
              <a:t>All the heuristics we’ve looked at so far have been admissible.</a:t>
            </a:r>
          </a:p>
          <a:p>
            <a:endParaRPr lang="en-AU" dirty="0"/>
          </a:p>
          <a:p>
            <a:r>
              <a:rPr lang="en-AU" dirty="0" smtClean="0"/>
              <a:t>An admissible heuristic will guarantee A* gives the shortest path.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22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Inadmissible </a:t>
            </a:r>
            <a:r>
              <a:rPr lang="en-AU" dirty="0"/>
              <a:t>Heuristics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Inadmissible Heuristics are ones that sometimes overestimate how close you are to the goal</a:t>
            </a:r>
          </a:p>
          <a:p>
            <a:endParaRPr lang="en-AU" dirty="0"/>
          </a:p>
          <a:p>
            <a:r>
              <a:rPr lang="en-AU" dirty="0"/>
              <a:t>Inadmissible h</a:t>
            </a:r>
            <a:r>
              <a:rPr lang="en-AU" dirty="0" smtClean="0"/>
              <a:t>euristics no longer guarantee shortest path, however they can mean that A* might pick fewer nodes, leading to faster execution.</a:t>
            </a:r>
          </a:p>
          <a:p>
            <a:endParaRPr lang="en-AU" dirty="0"/>
          </a:p>
          <a:p>
            <a:r>
              <a:rPr lang="en-AU" dirty="0" smtClean="0"/>
              <a:t>The simplest form of inadmissible heuristic is to just multiply your H value by a constant.</a:t>
            </a:r>
          </a:p>
          <a:p>
            <a:endParaRPr lang="en-AU" dirty="0" smtClean="0"/>
          </a:p>
          <a:p>
            <a:r>
              <a:rPr lang="en-AU" dirty="0" smtClean="0"/>
              <a:t>This works really well in empty spaces, but can cause problems when navigating more </a:t>
            </a:r>
            <a:r>
              <a:rPr lang="en-AU" smtClean="0"/>
              <a:t>complex areas.</a:t>
            </a:r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9630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Inadmissible Heuristics</a:t>
            </a:r>
          </a:p>
        </p:txBody>
      </p:sp>
      <p:pic>
        <p:nvPicPr>
          <p:cNvPr id="3074" name="Picture 2" descr="C:\Users\Aidan\Pictures\admi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03598"/>
            <a:ext cx="2127683" cy="304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idan\Pictures\inad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03598"/>
            <a:ext cx="1843236" cy="304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31640" y="437195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F = G + H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9992" y="436265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F = G + ( H * 1.075)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6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Choosing a Heuristic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There is no one size fits all best heuristic</a:t>
            </a:r>
          </a:p>
          <a:p>
            <a:endParaRPr lang="en-AU" dirty="0"/>
          </a:p>
          <a:p>
            <a:r>
              <a:rPr lang="en-AU" dirty="0" smtClean="0"/>
              <a:t>You need to choose the best one for your graph and the entities that will be traversing it.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400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AU" dirty="0" smtClean="0"/>
              <a:t>Variety can be added to your graphs by adding</a:t>
            </a:r>
          </a:p>
          <a:p>
            <a:pPr lvl="1"/>
            <a:r>
              <a:rPr lang="en-US" dirty="0" smtClean="0"/>
              <a:t>Weights based on terrain types/danger levels</a:t>
            </a:r>
          </a:p>
          <a:p>
            <a:pPr lvl="1"/>
            <a:r>
              <a:rPr lang="en-US" dirty="0" smtClean="0"/>
              <a:t>Different types of agents</a:t>
            </a:r>
          </a:p>
          <a:p>
            <a:pPr lvl="1"/>
            <a:r>
              <a:rPr lang="en-US" dirty="0" smtClean="0"/>
              <a:t>8-way grids</a:t>
            </a:r>
          </a:p>
          <a:p>
            <a:r>
              <a:rPr lang="en-US" dirty="0" smtClean="0"/>
              <a:t>Admissible heuristics guarantee A* will return the shortest path</a:t>
            </a:r>
          </a:p>
          <a:p>
            <a:r>
              <a:rPr lang="en-US" dirty="0" smtClean="0"/>
              <a:t>Inadmissible heuristics may speed up the algorithm, but the shortest path can no longer be guaranteed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650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References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/>
          </a:bodyPr>
          <a:lstStyle/>
          <a:p>
            <a:r>
              <a:rPr lang="en-AU" dirty="0"/>
              <a:t>Ian Millington, 2009. Artificial Intelligence for Games. 2 Edition. CRC Press.</a:t>
            </a:r>
          </a:p>
        </p:txBody>
      </p:sp>
    </p:spTree>
    <p:extLst>
      <p:ext uri="{BB962C8B-B14F-4D97-AF65-F5344CB8AC3E}">
        <p14:creationId xmlns:p14="http://schemas.microsoft.com/office/powerpoint/2010/main" val="103462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AU" dirty="0"/>
              <a:t>More Advanced A* Graphs</a:t>
            </a:r>
          </a:p>
          <a:p>
            <a:pPr lvl="1"/>
            <a:r>
              <a:rPr lang="en-AU" dirty="0"/>
              <a:t>Choosing edge weights</a:t>
            </a:r>
          </a:p>
          <a:p>
            <a:pPr lvl="1"/>
            <a:r>
              <a:rPr lang="en-AU" dirty="0"/>
              <a:t>One way paths</a:t>
            </a:r>
          </a:p>
          <a:p>
            <a:r>
              <a:rPr lang="en-AU" dirty="0"/>
              <a:t>A Variety of Heuristics</a:t>
            </a:r>
          </a:p>
          <a:p>
            <a:pPr lvl="1"/>
            <a:r>
              <a:rPr lang="en-AU" dirty="0"/>
              <a:t>Grid Based Graphs</a:t>
            </a:r>
          </a:p>
          <a:p>
            <a:pPr lvl="1"/>
            <a:r>
              <a:rPr lang="en-AU" dirty="0"/>
              <a:t>8 Way Graphs</a:t>
            </a:r>
          </a:p>
          <a:p>
            <a:r>
              <a:rPr lang="en-AU" dirty="0"/>
              <a:t>Arbitrary Position Nodes</a:t>
            </a:r>
          </a:p>
          <a:p>
            <a:r>
              <a:rPr lang="en-AU" dirty="0"/>
              <a:t>Admissible and </a:t>
            </a:r>
            <a:r>
              <a:rPr lang="en-AU" dirty="0" err="1"/>
              <a:t>Nonadmissible</a:t>
            </a:r>
            <a:r>
              <a:rPr lang="en-AU" dirty="0"/>
              <a:t> Heuristics</a:t>
            </a:r>
          </a:p>
          <a:p>
            <a:r>
              <a:rPr lang="en-AU" dirty="0"/>
              <a:t>Breaking </a:t>
            </a:r>
            <a:r>
              <a:rPr lang="en-AU" dirty="0" smtClean="0"/>
              <a:t>Ties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12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More Advanced A* Graphs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So far we’ve described simple </a:t>
            </a:r>
            <a:r>
              <a:rPr lang="en-AU" dirty="0" err="1" smtClean="0"/>
              <a:t>pathfinding</a:t>
            </a:r>
            <a:r>
              <a:rPr lang="en-AU" dirty="0" smtClean="0"/>
              <a:t> graphs, where each edge weight is the distance between the two nodes.</a:t>
            </a:r>
          </a:p>
          <a:p>
            <a:endParaRPr lang="en-AU" dirty="0"/>
          </a:p>
          <a:p>
            <a:r>
              <a:rPr lang="en-AU" dirty="0" smtClean="0"/>
              <a:t>We can add a lot more variety to our graphs by adding a few more options.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7159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Choosing Edge Weights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0"/>
            <a:ext cx="6995120" cy="3603847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So far we’ve only covered using the distances between nodes as the cost of the edges.</a:t>
            </a:r>
          </a:p>
          <a:p>
            <a:endParaRPr lang="en-AU" dirty="0"/>
          </a:p>
          <a:p>
            <a:r>
              <a:rPr lang="en-AU" dirty="0" smtClean="0"/>
              <a:t>There are many other weightings we could apply to our graphs.</a:t>
            </a:r>
          </a:p>
          <a:p>
            <a:pPr lvl="1"/>
            <a:r>
              <a:rPr lang="en-AU" dirty="0" smtClean="0"/>
              <a:t>Weightings based on </a:t>
            </a:r>
            <a:r>
              <a:rPr lang="en-AU" i="1" dirty="0" smtClean="0"/>
              <a:t>terrain types</a:t>
            </a:r>
          </a:p>
          <a:p>
            <a:pPr lvl="2"/>
            <a:r>
              <a:rPr lang="en-AU" dirty="0" smtClean="0"/>
              <a:t>Swamps would be much slower than dry land.</a:t>
            </a:r>
          </a:p>
          <a:p>
            <a:pPr lvl="1"/>
            <a:r>
              <a:rPr lang="en-AU" dirty="0" smtClean="0"/>
              <a:t>Weightings based on danger levels</a:t>
            </a:r>
          </a:p>
          <a:p>
            <a:pPr lvl="2"/>
            <a:r>
              <a:rPr lang="en-AU" dirty="0" smtClean="0"/>
              <a:t>You might want your agents to avoid the enemy base or other dangerous areas.</a:t>
            </a:r>
          </a:p>
          <a:p>
            <a:pPr lvl="1"/>
            <a:r>
              <a:rPr lang="en-AU" dirty="0" smtClean="0"/>
              <a:t>Different types of agents</a:t>
            </a:r>
          </a:p>
          <a:p>
            <a:pPr lvl="2"/>
            <a:r>
              <a:rPr lang="en-AU" dirty="0" smtClean="0"/>
              <a:t>You might not store the weightings directly in the edges themselves.</a:t>
            </a:r>
          </a:p>
          <a:p>
            <a:pPr lvl="3"/>
            <a:r>
              <a:rPr lang="en-AU" dirty="0" smtClean="0"/>
              <a:t>Instead just store what kind of terrain it is</a:t>
            </a:r>
          </a:p>
          <a:p>
            <a:pPr lvl="2"/>
            <a:r>
              <a:rPr lang="en-AU" dirty="0" smtClean="0"/>
              <a:t>Different agents in the game could have their own table of weightings based on terrain types</a:t>
            </a:r>
          </a:p>
          <a:p>
            <a:pPr lvl="3"/>
            <a:r>
              <a:rPr lang="en-AU" dirty="0" smtClean="0"/>
              <a:t>A tank would have very different weightings to a bicycle</a:t>
            </a:r>
          </a:p>
          <a:p>
            <a:pPr lvl="2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8403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Choosing a Heuristic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The Heuristic for an A* search has a huge impact on how fast the algorithm runs, as well as what your final path is. </a:t>
            </a:r>
          </a:p>
          <a:p>
            <a:endParaRPr lang="en-AU" dirty="0"/>
          </a:p>
          <a:p>
            <a:r>
              <a:rPr lang="en-AU" dirty="0" smtClean="0"/>
              <a:t>As such we want to be able to understand all the options of heuristic available to us.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378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Heuristics for Different Graph Types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4-way Grids</a:t>
            </a:r>
          </a:p>
          <a:p>
            <a:pPr lvl="1"/>
            <a:r>
              <a:rPr lang="en-AU" dirty="0" smtClean="0"/>
              <a:t>Manhattan Distance (x diff + y diff )</a:t>
            </a:r>
          </a:p>
          <a:p>
            <a:pPr lvl="1"/>
            <a:r>
              <a:rPr lang="en-AU" dirty="0" smtClean="0"/>
              <a:t>If there are no obstacles, this is a perfect heuristic for 4 way grids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1026" name="Picture 2" descr="C:\Users\Aidan\Documents\manhatt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868" y="3003798"/>
            <a:ext cx="4507368" cy="193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Heuristics for Different Graph Types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7283152" cy="339447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8-way grids</a:t>
            </a:r>
          </a:p>
          <a:p>
            <a:pPr lvl="1"/>
            <a:r>
              <a:rPr lang="en-AU" dirty="0" smtClean="0"/>
              <a:t>For 8 way grids, we think about the fact that we can only move in straight lines or at 45 degree angles. 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We have more freedom than 4 way grids, but using the straight line heuristic still isn’t quite accurate.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Diagonal movement is efficient, so we want to move as far as we can diagonally and then add the rest of the trip length to the end.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015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Heuristics for Different Graph Types</a:t>
            </a:r>
          </a:p>
        </p:txBody>
      </p:sp>
      <p:pic>
        <p:nvPicPr>
          <p:cNvPr id="4" name="Picture 2" descr="C:\Users\Aidan\Pictures\diag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031756"/>
            <a:ext cx="6048672" cy="256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8-way grids</a:t>
            </a:r>
          </a:p>
        </p:txBody>
      </p:sp>
    </p:spTree>
    <p:extLst>
      <p:ext uri="{BB962C8B-B14F-4D97-AF65-F5344CB8AC3E}">
        <p14:creationId xmlns:p14="http://schemas.microsoft.com/office/powerpoint/2010/main" val="281626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Heuristics for Different Graph Types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8-way grids</a:t>
            </a:r>
            <a:endParaRPr lang="en-AU" dirty="0"/>
          </a:p>
          <a:p>
            <a:pPr lvl="1"/>
            <a:r>
              <a:rPr lang="en-AU" dirty="0" err="1" smtClean="0"/>
              <a:t>Sqrt</a:t>
            </a:r>
            <a:r>
              <a:rPr lang="en-AU" dirty="0" smtClean="0"/>
              <a:t>(2) * min( dx, </a:t>
            </a:r>
            <a:r>
              <a:rPr lang="en-AU" dirty="0" err="1" smtClean="0"/>
              <a:t>dy</a:t>
            </a:r>
            <a:r>
              <a:rPr lang="en-AU" dirty="0" smtClean="0"/>
              <a:t> ) + ( max( dx, </a:t>
            </a:r>
            <a:r>
              <a:rPr lang="en-AU" dirty="0" err="1" smtClean="0"/>
              <a:t>dy</a:t>
            </a:r>
            <a:r>
              <a:rPr lang="en-AU" dirty="0" smtClean="0"/>
              <a:t> ) – min ( dx, </a:t>
            </a:r>
            <a:r>
              <a:rPr lang="en-AU" dirty="0" err="1" smtClean="0"/>
              <a:t>dy</a:t>
            </a:r>
            <a:r>
              <a:rPr lang="en-AU" dirty="0" smtClean="0"/>
              <a:t> ) )</a:t>
            </a:r>
            <a:endParaRPr lang="en-AU" dirty="0"/>
          </a:p>
        </p:txBody>
      </p:sp>
      <p:pic>
        <p:nvPicPr>
          <p:cNvPr id="2050" name="Picture 2" descr="C:\Users\Aidan\Desktop\diago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99742"/>
            <a:ext cx="5010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76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9.0&quot;&gt;&lt;object type=&quot;1&quot; unique_id=&quot;10001&quot;&gt;&lt;object type=&quot;2&quot; unique_id=&quot;14256&quot;&gt;&lt;object type=&quot;3&quot; unique_id=&quot;14257&quot;&gt;&lt;property id=&quot;20148&quot; value=&quot;5&quot;/&gt;&lt;property id=&quot;20300&quot; value=&quot;Slide 1 - &amp;quot;A* - Part II&amp;quot;&quot;/&gt;&lt;property id=&quot;20307&quot; value=&quot;263&quot;/&gt;&lt;/object&gt;&lt;object type=&quot;3&quot; unique_id=&quot;14258&quot;&gt;&lt;property id=&quot;20148&quot; value=&quot;5&quot;/&gt;&lt;property id=&quot;20300&quot; value=&quot;Slide 2 - &amp;quot;Contents&amp;quot;&quot;/&gt;&lt;property id=&quot;20307&quot; value=&quot;265&quot;/&gt;&lt;/object&gt;&lt;object type=&quot;3&quot; unique_id=&quot;14263&quot;&gt;&lt;property id=&quot;20148&quot; value=&quot;5&quot;/&gt;&lt;property id=&quot;20300&quot; value=&quot;Slide 15 - &amp;quot;Summary&amp;quot;&quot;/&gt;&lt;property id=&quot;20307&quot; value=&quot;270&quot;/&gt;&lt;/object&gt;&lt;object type=&quot;3&quot; unique_id=&quot;14264&quot;&gt;&lt;property id=&quot;20148&quot; value=&quot;5&quot;/&gt;&lt;property id=&quot;20300&quot; value=&quot;Slide 16 - &amp;quot;References&amp;quot;&quot;/&gt;&lt;property id=&quot;20307&quot; value=&quot;271&quot;/&gt;&lt;/object&gt;&lt;object type=&quot;3&quot; unique_id=&quot;14566&quot;&gt;&lt;property id=&quot;20148&quot; value=&quot;5&quot;/&gt;&lt;property id=&quot;20300&quot; value=&quot;Slide 3 - &amp;quot;More Advanced A* Graphs&amp;quot;&quot;/&gt;&lt;property id=&quot;20307&quot; value=&quot;273&quot;/&gt;&lt;/object&gt;&lt;object type=&quot;3&quot; unique_id=&quot;14567&quot;&gt;&lt;property id=&quot;20148&quot; value=&quot;5&quot;/&gt;&lt;property id=&quot;20300&quot; value=&quot;Slide 4 - &amp;quot;Choosing Edge Weights&amp;quot;&quot;/&gt;&lt;property id=&quot;20307&quot; value=&quot;274&quot;/&gt;&lt;/object&gt;&lt;object type=&quot;3&quot; unique_id=&quot;14568&quot;&gt;&lt;property id=&quot;20148&quot; value=&quot;5&quot;/&gt;&lt;property id=&quot;20300&quot; value=&quot;Slide 5 - &amp;quot;Choosing a Heuristic&amp;quot;&quot;/&gt;&lt;property id=&quot;20307&quot; value=&quot;275&quot;/&gt;&lt;/object&gt;&lt;object type=&quot;3&quot; unique_id=&quot;14569&quot;&gt;&lt;property id=&quot;20148&quot; value=&quot;5&quot;/&gt;&lt;property id=&quot;20300&quot; value=&quot;Slide 6 - &amp;quot;Heuristics for Different Graph Types&amp;quot;&quot;/&gt;&lt;property id=&quot;20307&quot; value=&quot;276&quot;/&gt;&lt;/object&gt;&lt;object type=&quot;3&quot; unique_id=&quot;14570&quot;&gt;&lt;property id=&quot;20148&quot; value=&quot;5&quot;/&gt;&lt;property id=&quot;20300&quot; value=&quot;Slide 7 - &amp;quot;Heuristics for Different Graph Types&amp;quot;&quot;/&gt;&lt;property id=&quot;20307&quot; value=&quot;277&quot;/&gt;&lt;/object&gt;&lt;object type=&quot;3&quot; unique_id=&quot;14571&quot;&gt;&lt;property id=&quot;20148&quot; value=&quot;5&quot;/&gt;&lt;property id=&quot;20300&quot; value=&quot;Slide 8 - &amp;quot;Heuristics for Different Graph Types&amp;quot;&quot;/&gt;&lt;property id=&quot;20307&quot; value=&quot;278&quot;/&gt;&lt;/object&gt;&lt;object type=&quot;3&quot; unique_id=&quot;14572&quot;&gt;&lt;property id=&quot;20148&quot; value=&quot;5&quot;/&gt;&lt;property id=&quot;20300&quot; value=&quot;Slide 9 - &amp;quot;Heuristics for Different Graph Types&amp;quot;&quot;/&gt;&lt;property id=&quot;20307&quot; value=&quot;279&quot;/&gt;&lt;/object&gt;&lt;object type=&quot;3&quot; unique_id=&quot;14573&quot;&gt;&lt;property id=&quot;20148&quot; value=&quot;5&quot;/&gt;&lt;property id=&quot;20300&quot; value=&quot;Slide 10 - &amp;quot;Heuristics for Different Graph Types&amp;quot;&quot;/&gt;&lt;property id=&quot;20307&quot; value=&quot;280&quot;/&gt;&lt;/object&gt;&lt;object type=&quot;3&quot; unique_id=&quot;14574&quot;&gt;&lt;property id=&quot;20148&quot; value=&quot;5&quot;/&gt;&lt;property id=&quot;20300&quot; value=&quot;Slide 11 - &amp;quot;Admissible Heuristics&amp;quot;&quot;/&gt;&lt;property id=&quot;20307&quot; value=&quot;281&quot;/&gt;&lt;/object&gt;&lt;object type=&quot;3&quot; unique_id=&quot;14575&quot;&gt;&lt;property id=&quot;20148&quot; value=&quot;5&quot;/&gt;&lt;property id=&quot;20300&quot; value=&quot;Slide 12 - &amp;quot;Inadmissible Heuristics&amp;quot;&quot;/&gt;&lt;property id=&quot;20307&quot; value=&quot;282&quot;/&gt;&lt;/object&gt;&lt;object type=&quot;3&quot; unique_id=&quot;14576&quot;&gt;&lt;property id=&quot;20148&quot; value=&quot;5&quot;/&gt;&lt;property id=&quot;20300&quot; value=&quot;Slide 13 - &amp;quot;Inadmissible Heuristics&amp;quot;&quot;/&gt;&lt;property id=&quot;20307&quot; value=&quot;283&quot;/&gt;&lt;/object&gt;&lt;object type=&quot;3&quot; unique_id=&quot;14577&quot;&gt;&lt;property id=&quot;20148&quot; value=&quot;5&quot;/&gt;&lt;property id=&quot;20300&quot; value=&quot;Slide 14 - &amp;quot;Choosing a Heuristic&amp;quot;&quot;/&gt;&lt;property id=&quot;20307&quot; value=&quot;284&quot;/&gt;&lt;/object&gt;&lt;/object&gt;&lt;object type=&quot;8&quot; unique_id=&quot;1427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</TotalTime>
  <Words>647</Words>
  <Application>Microsoft Office PowerPoint</Application>
  <PresentationFormat>On-screen Show (16:9)</PresentationFormat>
  <Paragraphs>86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A* - Part II</vt:lpstr>
      <vt:lpstr>Contents</vt:lpstr>
      <vt:lpstr>More Advanced A* Graphs</vt:lpstr>
      <vt:lpstr>Choosing Edge Weights</vt:lpstr>
      <vt:lpstr>Choosing a Heuristic</vt:lpstr>
      <vt:lpstr>Heuristics for Different Graph Types</vt:lpstr>
      <vt:lpstr>Heuristics for Different Graph Types</vt:lpstr>
      <vt:lpstr>Heuristics for Different Graph Types</vt:lpstr>
      <vt:lpstr>Heuristics for Different Graph Types</vt:lpstr>
      <vt:lpstr>Heuristics for Different Graph Types</vt:lpstr>
      <vt:lpstr>Admissible Heuristics</vt:lpstr>
      <vt:lpstr>Inadmissible Heuristics</vt:lpstr>
      <vt:lpstr>Inadmissible Heuristics</vt:lpstr>
      <vt:lpstr>Choosing a Heuristic</vt:lpstr>
      <vt:lpstr>Summary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Sam Cartwright</cp:lastModifiedBy>
  <cp:revision>33</cp:revision>
  <dcterms:created xsi:type="dcterms:W3CDTF">2014-07-14T04:04:52Z</dcterms:created>
  <dcterms:modified xsi:type="dcterms:W3CDTF">2016-05-08T09:57:19Z</dcterms:modified>
</cp:coreProperties>
</file>