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33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x9fsa0sw(v=vs.14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C# Properties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 new way to get and set</a:t>
            </a:r>
          </a:p>
        </p:txBody>
      </p:sp>
    </p:spTree>
    <p:extLst>
      <p:ext uri="{BB962C8B-B14F-4D97-AF65-F5344CB8AC3E}">
        <p14:creationId xmlns:p14="http://schemas.microsoft.com/office/powerpoint/2010/main" val="10397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Microsoft</a:t>
            </a:r>
            <a:r>
              <a:rPr lang="en-AU" smtClean="0"/>
              <a:t>, </a:t>
            </a:r>
            <a:r>
              <a:rPr lang="en-AU" smtClean="0"/>
              <a:t>2015, </a:t>
            </a:r>
            <a:r>
              <a:rPr lang="en-AU" i="1" dirty="0" smtClean="0"/>
              <a:t>MSDN Guide To Properties</a:t>
            </a:r>
            <a:endParaRPr lang="en-AU" dirty="0" smtClean="0"/>
          </a:p>
          <a:p>
            <a:pPr lvl="1"/>
            <a:r>
              <a:rPr lang="en-AU" dirty="0" smtClean="0">
                <a:hlinkClick r:id="rId2"/>
              </a:rPr>
              <a:t>https://msdn.microsoft.com/en-us/library/x9fsa0sw(v=vs.140).aspx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11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C# Properties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Using Properties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Summary</a:t>
            </a:r>
          </a:p>
          <a:p>
            <a:pPr lvl="1"/>
            <a:endParaRPr lang="en-AU" dirty="0" smtClean="0"/>
          </a:p>
          <a:p>
            <a:r>
              <a:rPr lang="en-AU" smtClean="0"/>
              <a:t>Further Reading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43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C# Properties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 smtClean="0"/>
              <a:t>In C++, you have been taught to use the Get/Set functions to expose variables that should be accessible by other objects: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1923678"/>
            <a:ext cx="7272808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Foo</a:t>
            </a:r>
            <a:endParaRPr lang="en-AU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GetValue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void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SetValue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fVal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fVal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AU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440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C# Properties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 smtClean="0"/>
              <a:t>C# Properties work as </a:t>
            </a:r>
            <a:r>
              <a:rPr lang="en-AU" sz="2000" dirty="0" err="1" smtClean="0"/>
              <a:t>accessor</a:t>
            </a:r>
            <a:r>
              <a:rPr lang="en-AU" sz="2000" dirty="0" smtClean="0"/>
              <a:t> methods, but are much simpler to use: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755576" y="1635646"/>
            <a:ext cx="7200800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Bar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floatValue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get {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set {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value; }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79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Properties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Using the syntax on the previous slide, we can access the variable like so: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753310" y="2211710"/>
            <a:ext cx="6768752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DoSomething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kInstance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kInstance.Value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10;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kInstance.Value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1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Properties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 smtClean="0"/>
              <a:t>We can also modify our properties so they do more than just return or set the value, just as you would with a Get/Set method: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762242" y="1995686"/>
            <a:ext cx="6768752" cy="2664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Bar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get {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set {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(value &lt; 10) ? value : 10; }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87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C# Properties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If we are just going to be setting/getting the value, C# allows us to use a shorthand method: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755084" y="2139702"/>
            <a:ext cx="6768752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Bar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{ get;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94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C# Properties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It is also possible to extend the shorthand to make private / protected </a:t>
            </a:r>
            <a:r>
              <a:rPr lang="en-AU" dirty="0" err="1" smtClean="0"/>
              <a:t>accessors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In this example, only the get </a:t>
            </a:r>
            <a:r>
              <a:rPr lang="en-AU" dirty="0" err="1" smtClean="0"/>
              <a:t>accessor</a:t>
            </a:r>
            <a:r>
              <a:rPr lang="en-AU" dirty="0" smtClean="0"/>
              <a:t> is visible outside of the class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755084" y="2067694"/>
            <a:ext cx="6768752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Bar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m_fValue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{ get;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7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Properties are a shorthand and convenient way of expressing Getters and Setters in C#</a:t>
            </a:r>
          </a:p>
          <a:p>
            <a:endParaRPr lang="en-AU" dirty="0"/>
          </a:p>
          <a:p>
            <a:r>
              <a:rPr lang="en-AU" dirty="0" smtClean="0"/>
              <a:t>We can still use all of the custom logic that Getters and Setters can have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0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377</Words>
  <Application>Microsoft Office PowerPoint</Application>
  <PresentationFormat>On-screen Show (16:9)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C# Properties</vt:lpstr>
      <vt:lpstr>Contents</vt:lpstr>
      <vt:lpstr>C# Properties</vt:lpstr>
      <vt:lpstr>C# Properties</vt:lpstr>
      <vt:lpstr>Using Properties</vt:lpstr>
      <vt:lpstr>Using Properties</vt:lpstr>
      <vt:lpstr>C# Properties</vt:lpstr>
      <vt:lpstr>C# Properties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31</cp:revision>
  <dcterms:created xsi:type="dcterms:W3CDTF">2014-07-14T04:04:52Z</dcterms:created>
  <dcterms:modified xsi:type="dcterms:W3CDTF">2016-12-12T03:35:13Z</dcterms:modified>
</cp:coreProperties>
</file>