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This code sample illustrates</a:t>
            </a:r>
            <a:r>
              <a:rPr lang="en-AU" baseline="0" dirty="0" smtClean="0"/>
              <a:t> the use of </a:t>
            </a:r>
            <a:r>
              <a:rPr lang="en-AU" baseline="0" dirty="0" err="1" smtClean="0"/>
              <a:t>Icomparable</a:t>
            </a:r>
            <a:r>
              <a:rPr lang="en-AU" baseline="0" dirty="0" smtClean="0"/>
              <a:t>. Note how we call the </a:t>
            </a:r>
            <a:r>
              <a:rPr lang="en-AU" baseline="0" dirty="0" err="1" smtClean="0"/>
              <a:t>CompareTo</a:t>
            </a:r>
            <a:r>
              <a:rPr lang="en-AU" baseline="0" dirty="0" smtClean="0"/>
              <a:t>() function on an </a:t>
            </a:r>
            <a:r>
              <a:rPr lang="en-AU" baseline="0" dirty="0" err="1" smtClean="0"/>
              <a:t>int</a:t>
            </a:r>
            <a:r>
              <a:rPr lang="en-AU" baseline="0" dirty="0" smtClean="0"/>
              <a:t> inside our complex class rather than creating the logic ourselves.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34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18743/Interfaces-in-C-For-Beginners" TargetMode="External"/><Relationship Id="rId2" Type="http://schemas.openxmlformats.org/officeDocument/2006/relationships/hyperlink" Target="https://msdn.microsoft.com/en-us/library/87d83y5b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Interfaces</a:t>
            </a:r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C# Multiple Inheritance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Last modified 12/12/16 by Alex Mackay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smtClean="0"/>
              <a:t>Programming – Introduction to C#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Creating your own interface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Creating your own interfaces is quite straightforward: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It’s similar to creating a class but with empty functions and no member variables</a:t>
            </a:r>
          </a:p>
          <a:p>
            <a:pPr lvl="1"/>
            <a:r>
              <a:rPr lang="en-AU" dirty="0" smtClean="0"/>
              <a:t>However, it can contain properties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563888" y="1707654"/>
            <a:ext cx="3168352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ILoggable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Log(); </a:t>
            </a:r>
            <a:r>
              <a:rPr lang="en-AU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//Output debug information</a:t>
            </a:r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53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827584" y="1419622"/>
            <a:ext cx="6120680" cy="3096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Square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AU" sz="11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Iloggable</a:t>
            </a:r>
            <a:r>
              <a:rPr lang="en-AU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AU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endParaRPr lang="en-AU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 {</a:t>
            </a:r>
            <a:endParaRPr lang="en-AU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 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AU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AU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 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AU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name =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AU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Log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  <a:endParaRPr lang="en-AU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AU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AU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"My name is "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name + </a:t>
            </a:r>
            <a:r>
              <a:rPr lang="en-AU" sz="1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</a:t>
            </a:r>
            <a:r>
              <a:rPr lang="en-AU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and I </a:t>
            </a:r>
            <a:r>
              <a:rPr lang="en-AU" sz="1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am a square!"</a:t>
            </a:r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AU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3995936" y="1889275"/>
            <a:ext cx="2736304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InterfaceExample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Square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square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Square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square.Name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"Mr Square"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AU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square.Log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444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Interfaces are an excellent way to add functionality to classes in your program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An interface ensures that implementing classes will always conform to a known layout</a:t>
            </a:r>
          </a:p>
          <a:p>
            <a:pPr lvl="1"/>
            <a:r>
              <a:rPr lang="en-AU" dirty="0" smtClean="0"/>
              <a:t>Be careful! If you have an interface shared by many classes, you will need to update them all should the interface itself change</a:t>
            </a:r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11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Microsoft</a:t>
            </a:r>
            <a:r>
              <a:rPr lang="en-AU" smtClean="0"/>
              <a:t>, </a:t>
            </a:r>
            <a:r>
              <a:rPr lang="en-AU" smtClean="0"/>
              <a:t>2015, </a:t>
            </a:r>
            <a:r>
              <a:rPr lang="en-AU" i="1" dirty="0" smtClean="0"/>
              <a:t>Interfaces</a:t>
            </a:r>
          </a:p>
          <a:p>
            <a:pPr lvl="1"/>
            <a:r>
              <a:rPr lang="en-AU" dirty="0" smtClean="0">
                <a:hlinkClick r:id="rId2"/>
              </a:rPr>
              <a:t>https://msdn.microsoft.com/en-us/library/87d83y5b.aspx</a:t>
            </a:r>
            <a:r>
              <a:rPr lang="en-AU" dirty="0" smtClean="0"/>
              <a:t> </a:t>
            </a:r>
          </a:p>
          <a:p>
            <a:pPr lvl="1"/>
            <a:endParaRPr lang="en-AU" dirty="0" smtClean="0"/>
          </a:p>
          <a:p>
            <a:r>
              <a:rPr lang="en-AU" dirty="0" err="1" smtClean="0"/>
              <a:t>Kudalkar</a:t>
            </a:r>
            <a:r>
              <a:rPr lang="en-AU" dirty="0" smtClean="0"/>
              <a:t>, C, 2007, </a:t>
            </a:r>
            <a:r>
              <a:rPr lang="en-AU" i="1" dirty="0" smtClean="0"/>
              <a:t>Interfaces in C# (For Beginners)</a:t>
            </a:r>
          </a:p>
          <a:p>
            <a:pPr lvl="1"/>
            <a:r>
              <a:rPr lang="en-AU" dirty="0" smtClean="0">
                <a:hlinkClick r:id="rId3"/>
              </a:rPr>
              <a:t>http://www.codeproject.com/Articles/18743/Interfaces-in-C-For-Beginners</a:t>
            </a:r>
            <a:r>
              <a:rPr lang="en-A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96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What is an interface?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Built in interfaces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Creating your own</a:t>
            </a:r>
          </a:p>
        </p:txBody>
      </p:sp>
    </p:spTree>
    <p:extLst>
      <p:ext uri="{BB962C8B-B14F-4D97-AF65-F5344CB8AC3E}">
        <p14:creationId xmlns:p14="http://schemas.microsoft.com/office/powerpoint/2010/main" val="27112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an interface?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C#, unlike C++, does not support multiple inheritance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Instead, it provides support for Interfaces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These are very similar to virtual classes in C++</a:t>
            </a:r>
          </a:p>
          <a:p>
            <a:pPr lvl="1"/>
            <a:r>
              <a:rPr lang="en-AU" dirty="0" smtClean="0"/>
              <a:t>You can use these to group related functionalities, but it is up to the class implementing the interface to implement the functionality itself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64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an interface?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Classes can implement multiple interfaces at once in addition to one parent class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Note that if a class implements an interface, the functions of that interface MUST be implemented</a:t>
            </a:r>
          </a:p>
          <a:p>
            <a:pPr lvl="1"/>
            <a:r>
              <a:rPr lang="en-AU" dirty="0" smtClean="0"/>
              <a:t>Failing to do so will result in a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11136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Inheritance vs Interface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In general, an interface is a </a:t>
            </a:r>
            <a:r>
              <a:rPr lang="en-AU" dirty="0" smtClean="0">
                <a:solidFill>
                  <a:srgbClr val="FFFF00"/>
                </a:solidFill>
              </a:rPr>
              <a:t>can do</a:t>
            </a:r>
            <a:r>
              <a:rPr lang="en-AU" dirty="0" smtClean="0"/>
              <a:t> relationship, while inheritance is an </a:t>
            </a:r>
            <a:r>
              <a:rPr lang="en-AU" dirty="0" smtClean="0">
                <a:solidFill>
                  <a:srgbClr val="FFFF00"/>
                </a:solidFill>
              </a:rPr>
              <a:t>is-a </a:t>
            </a:r>
            <a:r>
              <a:rPr lang="en-AU" dirty="0" smtClean="0"/>
              <a:t>relationship</a:t>
            </a:r>
          </a:p>
          <a:p>
            <a:pPr lvl="1"/>
            <a:r>
              <a:rPr lang="en-AU" dirty="0" smtClean="0"/>
              <a:t>Example: A car and bus are quite similar to how they transport people, so they could probably derive from a common class. A plane can also transport people, however it transports them differently so it may use a common interface, </a:t>
            </a:r>
            <a:r>
              <a:rPr lang="en-AU" dirty="0" err="1" smtClean="0"/>
              <a:t>ITransportable</a:t>
            </a:r>
            <a:r>
              <a:rPr lang="en-AU" dirty="0" smtClean="0"/>
              <a:t> (which Car and Bus would use), but have a different parent class.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Interfaces are ideal to create mix-ins or enhancements to your classes on a case-by-case basis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However, interfaces can be hard to modify. If you modify an interface, all classes which implement that interface must now conform to the updated interface</a:t>
            </a:r>
          </a:p>
          <a:p>
            <a:pPr lvl="1"/>
            <a:r>
              <a:rPr lang="en-AU" dirty="0" smtClean="0"/>
              <a:t>This can result in a high maintenance cost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76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Built in interfaces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smtClean="0"/>
              <a:t>.NET Provides us with many different built in interfaces that have specific purposes</a:t>
            </a:r>
          </a:p>
          <a:p>
            <a:pPr lvl="1"/>
            <a:r>
              <a:rPr lang="en-AU" smtClean="0"/>
              <a:t>IComparable</a:t>
            </a:r>
          </a:p>
          <a:p>
            <a:pPr lvl="1"/>
            <a:r>
              <a:rPr lang="en-AU" smtClean="0"/>
              <a:t>ICloneable</a:t>
            </a:r>
          </a:p>
          <a:p>
            <a:pPr lvl="1"/>
            <a:r>
              <a:rPr lang="en-AU" smtClean="0"/>
              <a:t>IDisposable</a:t>
            </a:r>
          </a:p>
          <a:p>
            <a:pPr lvl="1"/>
            <a:r>
              <a:rPr lang="en-AU" smtClean="0"/>
              <a:t>IFormattable</a:t>
            </a:r>
          </a:p>
          <a:p>
            <a:pPr lvl="1"/>
            <a:r>
              <a:rPr lang="en-AU" smtClean="0"/>
              <a:t>IEnumerable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682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IComparable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err="1" smtClean="0"/>
              <a:t>IComparable</a:t>
            </a:r>
            <a:r>
              <a:rPr lang="en-AU" dirty="0" smtClean="0"/>
              <a:t> allows us to create custom sorting logic for our user-defined classes</a:t>
            </a:r>
          </a:p>
          <a:p>
            <a:endParaRPr lang="en-AU" dirty="0" smtClean="0"/>
          </a:p>
          <a:p>
            <a:r>
              <a:rPr lang="en-AU" dirty="0" smtClean="0"/>
              <a:t>It exposes a single method, </a:t>
            </a:r>
            <a:r>
              <a:rPr lang="en-AU" dirty="0" err="1" smtClean="0">
                <a:solidFill>
                  <a:srgbClr val="FFFF00"/>
                </a:solidFill>
              </a:rPr>
              <a:t>CompareTo</a:t>
            </a:r>
            <a:r>
              <a:rPr lang="en-AU" dirty="0" smtClean="0">
                <a:solidFill>
                  <a:srgbClr val="FFFF00"/>
                </a:solidFill>
              </a:rPr>
              <a:t>()  </a:t>
            </a:r>
            <a:r>
              <a:rPr lang="en-AU" dirty="0" smtClean="0"/>
              <a:t>which compares two objects against each other</a:t>
            </a:r>
          </a:p>
          <a:p>
            <a:endParaRPr lang="en-AU" dirty="0" smtClean="0"/>
          </a:p>
          <a:p>
            <a:r>
              <a:rPr lang="en-AU" dirty="0" smtClean="0"/>
              <a:t>By implementing this interface, it allows you to call the sorting functions on .NET Containers on your custom classes!</a:t>
            </a:r>
          </a:p>
        </p:txBody>
      </p:sp>
    </p:spTree>
    <p:extLst>
      <p:ext uri="{BB962C8B-B14F-4D97-AF65-F5344CB8AC3E}">
        <p14:creationId xmlns:p14="http://schemas.microsoft.com/office/powerpoint/2010/main" val="16092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IComparable Example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910869" y="1275606"/>
            <a:ext cx="2581011" cy="230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AU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IComparable</a:t>
            </a:r>
            <a:r>
              <a:rPr lang="en-AU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&lt;Person&gt;</a:t>
            </a:r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age;</a:t>
            </a:r>
          </a:p>
          <a:p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Person(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name, </a:t>
            </a:r>
            <a:r>
              <a:rPr lang="en-AU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age)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= name;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.age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age;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CompareTo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Person </a:t>
            </a:r>
            <a:r>
              <a:rPr lang="en-AU" sz="8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other = </a:t>
            </a:r>
            <a:r>
              <a:rPr lang="en-A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AU" sz="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age.CompareTo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other.age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3563888" y="1275606"/>
            <a:ext cx="3312368" cy="31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PersonSortExample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AU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people =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AU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people.Add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"Bob"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28));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people.Add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"Jones"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25));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people.Add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"Mark"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40));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people.Add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"Jill"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30));</a:t>
            </a:r>
          </a:p>
          <a:p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"Before sorting"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AU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people)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(p.name + </a:t>
            </a:r>
            <a:r>
              <a:rPr lang="en-AU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": "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p.age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"After sorting"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people.Sort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AU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people)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(p.name + </a:t>
            </a:r>
            <a:r>
              <a:rPr lang="en-AU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": "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p.age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908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IDisposable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Used to release unmanaged resources when the Garbage Collector cleans up memory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For more implementation details, refer to the Memory Management in C# topic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57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786</Words>
  <Application>Microsoft Office PowerPoint</Application>
  <PresentationFormat>On-screen Show (16:9)</PresentationFormat>
  <Paragraphs>146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Office Theme</vt:lpstr>
      <vt:lpstr>Interfaces</vt:lpstr>
      <vt:lpstr>Contents</vt:lpstr>
      <vt:lpstr>What is an interface?</vt:lpstr>
      <vt:lpstr>What is an interface?</vt:lpstr>
      <vt:lpstr>Inheritance vs Interface</vt:lpstr>
      <vt:lpstr>Built in interfaces</vt:lpstr>
      <vt:lpstr>IComparable</vt:lpstr>
      <vt:lpstr>IComparable Example</vt:lpstr>
      <vt:lpstr>IDisposable</vt:lpstr>
      <vt:lpstr>Creating your own interface</vt:lpstr>
      <vt:lpstr>Example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Alex Mackay</cp:lastModifiedBy>
  <cp:revision>32</cp:revision>
  <dcterms:created xsi:type="dcterms:W3CDTF">2014-07-14T04:04:52Z</dcterms:created>
  <dcterms:modified xsi:type="dcterms:W3CDTF">2016-12-12T03:25:48Z</dcterms:modified>
</cp:coreProperties>
</file>