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pPr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24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90c86ass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Serialization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Saving and loading complex data structures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12/12/16 by Alex Mackay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33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XML Serialization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To serialize an object, a </a:t>
            </a:r>
            <a:r>
              <a:rPr lang="en-AU" smtClean="0"/>
              <a:t>few criteria need </a:t>
            </a:r>
            <a:r>
              <a:rPr lang="en-AU" dirty="0" smtClean="0"/>
              <a:t>to be met:</a:t>
            </a:r>
          </a:p>
          <a:p>
            <a:pPr lvl="1"/>
            <a:r>
              <a:rPr lang="en-AU" dirty="0" smtClean="0"/>
              <a:t>The class itself needs to be public</a:t>
            </a:r>
          </a:p>
          <a:p>
            <a:pPr lvl="1"/>
            <a:r>
              <a:rPr lang="en-AU" dirty="0" smtClean="0"/>
              <a:t>Public methods are the only thing that get serialized</a:t>
            </a:r>
          </a:p>
          <a:p>
            <a:pPr lvl="1"/>
            <a:r>
              <a:rPr lang="en-AU" dirty="0" smtClean="0"/>
              <a:t>The class needs a default (parameter-less) constructor</a:t>
            </a:r>
          </a:p>
        </p:txBody>
      </p:sp>
    </p:spTree>
    <p:extLst>
      <p:ext uri="{BB962C8B-B14F-4D97-AF65-F5344CB8AC3E}">
        <p14:creationId xmlns:p14="http://schemas.microsoft.com/office/powerpoint/2010/main" val="18282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XML Deserialization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XML Deserialization is the process of converting the xml file into a clone of the original object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Because only public fields are saved out you will need to calculate or provide default values for private members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Apart from that the process is almost identical to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3655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XML </a:t>
            </a:r>
            <a:r>
              <a:rPr lang="en-AU" dirty="0"/>
              <a:t>Deserialization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1347614"/>
            <a:ext cx="3744416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Deserialize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name)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mySerializer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 + 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".xml"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mySerializer.Deserialize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streamReader.Close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4589140" y="1347614"/>
            <a:ext cx="35112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AU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.Deserialize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Knighterino</a:t>
            </a:r>
            <a:r>
              <a:rPr lang="en-AU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(p.name + </a:t>
            </a:r>
            <a:r>
              <a:rPr lang="en-AU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"'s health: "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p.health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700" dirty="0"/>
          </a:p>
        </p:txBody>
      </p:sp>
    </p:spTree>
    <p:extLst>
      <p:ext uri="{BB962C8B-B14F-4D97-AF65-F5344CB8AC3E}">
        <p14:creationId xmlns:p14="http://schemas.microsoft.com/office/powerpoint/2010/main" val="20427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Serialization Types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It is also possible to serialize to other formats, not just XML</a:t>
            </a:r>
          </a:p>
          <a:p>
            <a:pPr lvl="1"/>
            <a:r>
              <a:rPr lang="en-AU" dirty="0" smtClean="0"/>
              <a:t>You can serialize to Binary, SOAP,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Binary serialization is just like XML except the file is saved as raw byte data</a:t>
            </a:r>
          </a:p>
          <a:p>
            <a:pPr lvl="1"/>
            <a:r>
              <a:rPr lang="en-AU" dirty="0" smtClean="0"/>
              <a:t>This makes it very hard to edit the binary file which may be preferable if you don’t want a user of your application to edit your data by hand</a:t>
            </a:r>
          </a:p>
        </p:txBody>
      </p:sp>
    </p:spTree>
    <p:extLst>
      <p:ext uri="{BB962C8B-B14F-4D97-AF65-F5344CB8AC3E}">
        <p14:creationId xmlns:p14="http://schemas.microsoft.com/office/powerpoint/2010/main" val="28779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Serialization is the process of converting an object into a stream of data that can be used to re-create a clone the object at a later date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Only public methods can be serialized, so any private data needs to be reconstructed or otherwise given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94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Microsoft</a:t>
            </a:r>
            <a:r>
              <a:rPr lang="en-AU" smtClean="0"/>
              <a:t>, </a:t>
            </a:r>
            <a:r>
              <a:rPr lang="en-AU" smtClean="0"/>
              <a:t>2016, </a:t>
            </a:r>
            <a:r>
              <a:rPr lang="en-AU" i="1" dirty="0" smtClean="0"/>
              <a:t>XML and SOAP Serialization</a:t>
            </a:r>
            <a:r>
              <a:rPr lang="en-AU" dirty="0" smtClean="0"/>
              <a:t>, MSDN</a:t>
            </a:r>
          </a:p>
          <a:p>
            <a:pPr lvl="1"/>
            <a:r>
              <a:rPr lang="en-AU" dirty="0">
                <a:hlinkClick r:id="rId2"/>
              </a:rPr>
              <a:t>https://msdn.microsoft.com/en-us/library/90c86ass(v=vs.110).</a:t>
            </a:r>
            <a:r>
              <a:rPr lang="en-AU" dirty="0" smtClean="0">
                <a:hlinkClick r:id="rId2"/>
              </a:rPr>
              <a:t>aspx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15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Serialization?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serialization process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XML Files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Serialization and Deserialization in C#</a:t>
            </a:r>
          </a:p>
        </p:txBody>
      </p:sp>
    </p:spTree>
    <p:extLst>
      <p:ext uri="{BB962C8B-B14F-4D97-AF65-F5344CB8AC3E}">
        <p14:creationId xmlns:p14="http://schemas.microsoft.com/office/powerpoint/2010/main" val="2717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Serialization?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Serialization is the process of transforming a complex data structure in code into a format that can be saved to a file or sent across a stream (such as a network)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Once in a serialized format, the object can be </a:t>
            </a:r>
            <a:r>
              <a:rPr lang="en-AU" dirty="0" err="1" smtClean="0"/>
              <a:t>deserialized</a:t>
            </a:r>
            <a:r>
              <a:rPr lang="en-AU" dirty="0" smtClean="0"/>
              <a:t> to create a clone of the original object</a:t>
            </a:r>
          </a:p>
        </p:txBody>
      </p:sp>
    </p:spTree>
    <p:extLst>
      <p:ext uri="{BB962C8B-B14F-4D97-AF65-F5344CB8AC3E}">
        <p14:creationId xmlns:p14="http://schemas.microsoft.com/office/powerpoint/2010/main" val="5989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Serialization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One of the main uses of serialization is to save and load data such as:</a:t>
            </a:r>
          </a:p>
          <a:p>
            <a:pPr lvl="1"/>
            <a:r>
              <a:rPr lang="en-AU" dirty="0" smtClean="0"/>
              <a:t>save game information</a:t>
            </a:r>
          </a:p>
          <a:p>
            <a:pPr lvl="1"/>
            <a:r>
              <a:rPr lang="en-AU" dirty="0" smtClean="0"/>
              <a:t>game level data</a:t>
            </a:r>
          </a:p>
          <a:p>
            <a:pPr lvl="1"/>
            <a:r>
              <a:rPr lang="en-AU" dirty="0" smtClean="0"/>
              <a:t>options data such as what resolution the game is running at, key bindings, etc.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46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File I/O or Serialization?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If you’re using file text I/O libraries to save and load game data and then using the data stored in the file to reconstruct the object – you are already using serialization – just with your own code instead!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C# provides us with some handy built in libraries that allow us to serialize our objects extremely easily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409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Serialization Formats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C# allows us to serialize to different formats, the two main ones are:</a:t>
            </a:r>
          </a:p>
          <a:p>
            <a:pPr lvl="1"/>
            <a:r>
              <a:rPr lang="en-AU" dirty="0" smtClean="0"/>
              <a:t>XML Serialization</a:t>
            </a:r>
          </a:p>
          <a:p>
            <a:pPr lvl="1"/>
            <a:r>
              <a:rPr lang="en-AU" dirty="0" smtClean="0"/>
              <a:t>Binary Serialization</a:t>
            </a:r>
          </a:p>
          <a:p>
            <a:pPr lvl="1"/>
            <a:endParaRPr lang="en-AU" dirty="0"/>
          </a:p>
          <a:p>
            <a:r>
              <a:rPr lang="en-AU" dirty="0" smtClean="0"/>
              <a:t>XML is the format we will focus on this lesson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993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XML Serialization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XML serialization transforms your game objects into XML files which store data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XML files are human readable text files so they are easy to edit if we need to change any values</a:t>
            </a:r>
          </a:p>
        </p:txBody>
      </p:sp>
    </p:spTree>
    <p:extLst>
      <p:ext uri="{BB962C8B-B14F-4D97-AF65-F5344CB8AC3E}">
        <p14:creationId xmlns:p14="http://schemas.microsoft.com/office/powerpoint/2010/main" val="24326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XML Serialization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 smtClean="0"/>
              <a:t>Serializing an object is pretty simple:</a:t>
            </a:r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1563638"/>
            <a:ext cx="3744416" cy="3431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//Class must be public to allow serialization</a:t>
            </a:r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//Only public fields get serialized</a:t>
            </a:r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health;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isAlive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Player()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Player(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health,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isAlive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"Constructing"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.health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health;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name;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.isAlive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isAlive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Serialize()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mySerializer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 + </a:t>
            </a:r>
            <a:r>
              <a:rPr lang="en-AU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".xml"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mySerializer.Serialize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streamWriter.Close</a:t>
            </a:r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563638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(100, 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"Player 1"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p.Serialize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6805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XML Serialization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 smtClean="0"/>
              <a:t>And the resulting .xml file:</a:t>
            </a:r>
          </a:p>
          <a:p>
            <a:endParaRPr lang="en-AU" sz="2400" dirty="0"/>
          </a:p>
          <a:p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992" y="1707654"/>
            <a:ext cx="684076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&lt;?xml version=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"1.0"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encoding=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"utf-8"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?&gt;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xmlns:xsi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"http://www.w3.org/2001/XMLSchema-instance"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xmlns:xsd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"http://www.w3.org/2001/XMLSchema"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&lt;health&gt;100&lt;/health&gt;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&lt;name&gt;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1&lt;/name&gt;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AU" sz="700" dirty="0"/>
          </a:p>
        </p:txBody>
      </p:sp>
    </p:spTree>
    <p:extLst>
      <p:ext uri="{BB962C8B-B14F-4D97-AF65-F5344CB8AC3E}">
        <p14:creationId xmlns:p14="http://schemas.microsoft.com/office/powerpoint/2010/main" val="31103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754</Words>
  <Application>Microsoft Office PowerPoint</Application>
  <PresentationFormat>On-screen Show (16:9)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Serialization</vt:lpstr>
      <vt:lpstr>Contents</vt:lpstr>
      <vt:lpstr>What is Serialization?</vt:lpstr>
      <vt:lpstr>Serialization</vt:lpstr>
      <vt:lpstr>File I/O or Serialization?</vt:lpstr>
      <vt:lpstr>Serialization Formats</vt:lpstr>
      <vt:lpstr>XML Serialization</vt:lpstr>
      <vt:lpstr>XML Serialization</vt:lpstr>
      <vt:lpstr>XML Serialization</vt:lpstr>
      <vt:lpstr>XML Serialization</vt:lpstr>
      <vt:lpstr>XML Deserialization</vt:lpstr>
      <vt:lpstr>XML Deserialization</vt:lpstr>
      <vt:lpstr>Other Serialization Types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33</cp:revision>
  <dcterms:created xsi:type="dcterms:W3CDTF">2014-07-14T04:04:52Z</dcterms:created>
  <dcterms:modified xsi:type="dcterms:W3CDTF">2016-12-12T03:37:39Z</dcterms:modified>
</cp:coreProperties>
</file>