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12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Technically, Windows uses GDI+,</a:t>
            </a:r>
            <a:r>
              <a:rPr lang="en-AU" baseline="0" dirty="0" smtClean="0"/>
              <a:t> and no longer supports the older GDI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15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Graphic</a:t>
            </a:r>
            <a:r>
              <a:rPr lang="en-AU" baseline="0" dirty="0" smtClean="0"/>
              <a:t> objects for a form/control can be accessed either by:</a:t>
            </a:r>
          </a:p>
          <a:p>
            <a:endParaRPr lang="en-AU" baseline="0" dirty="0" smtClean="0"/>
          </a:p>
          <a:p>
            <a:r>
              <a:rPr lang="en-AU" baseline="0" dirty="0" smtClean="0"/>
              <a:t>1. Accessing the Graphics property of the </a:t>
            </a:r>
            <a:r>
              <a:rPr lang="en-AU" baseline="0" dirty="0" err="1" smtClean="0"/>
              <a:t>PaintEventArgs</a:t>
            </a:r>
            <a:r>
              <a:rPr lang="en-AU" baseline="0" dirty="0" smtClean="0"/>
              <a:t> passed into the Paint event of a form.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2. Call the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CreateGraphics</a:t>
            </a:r>
            <a:r>
              <a:rPr lang="en-AU" baseline="0" dirty="0" smtClean="0"/>
              <a:t>() function in any code run by a Control or Form to receive the Graphics object for that Control/Form</a:t>
            </a:r>
          </a:p>
          <a:p>
            <a:endParaRPr lang="en-AU" baseline="0" dirty="0" smtClean="0"/>
          </a:p>
          <a:p>
            <a:r>
              <a:rPr lang="en-AU" baseline="0" dirty="0" smtClean="0"/>
              <a:t>3. Graphics Objects can be gotten from a Image object, allowing you to render and change a pre-existing image.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02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Graphic</a:t>
            </a:r>
            <a:r>
              <a:rPr lang="en-AU" baseline="0" dirty="0" smtClean="0"/>
              <a:t> objects for a form/control can be accessed either by:</a:t>
            </a:r>
          </a:p>
          <a:p>
            <a:endParaRPr lang="en-AU" baseline="0" dirty="0" smtClean="0"/>
          </a:p>
          <a:p>
            <a:r>
              <a:rPr lang="en-AU" baseline="0" dirty="0" smtClean="0"/>
              <a:t>1. Accessing the Graphics property of the </a:t>
            </a:r>
            <a:r>
              <a:rPr lang="en-AU" baseline="0" dirty="0" err="1" smtClean="0"/>
              <a:t>PaintEventArgs</a:t>
            </a:r>
            <a:r>
              <a:rPr lang="en-AU" baseline="0" dirty="0" smtClean="0"/>
              <a:t> passed into the Paint event of a form.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2. Call the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CreateGraphics</a:t>
            </a:r>
            <a:r>
              <a:rPr lang="en-AU" baseline="0" dirty="0" smtClean="0"/>
              <a:t>() function in any code run by a Control or Form to receive the Graphics object for that Control/Form</a:t>
            </a:r>
          </a:p>
          <a:p>
            <a:endParaRPr lang="en-AU" baseline="0" dirty="0" smtClean="0"/>
          </a:p>
          <a:p>
            <a:r>
              <a:rPr lang="en-AU" baseline="0" dirty="0" smtClean="0"/>
              <a:t>3. Graphics Objects can be gotten from a Image object, allowing you to render and change a pre-existing image.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0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50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226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a984365(v=vs.71)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Text Rendering with GDI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Last modified 12/12/16 by Alex Mackay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3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Text is easy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Create a Brush, create a Font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Call </a:t>
            </a:r>
            <a:r>
              <a:rPr lang="en-AU" dirty="0" err="1" smtClean="0">
                <a:solidFill>
                  <a:srgbClr val="00B0F0"/>
                </a:solidFill>
              </a:rPr>
              <a:t>DrawString</a:t>
            </a:r>
            <a:r>
              <a:rPr lang="en-AU" dirty="0" smtClean="0">
                <a:solidFill>
                  <a:srgbClr val="00B0F0"/>
                </a:solidFill>
              </a:rPr>
              <a:t>()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Microsoft</a:t>
            </a:r>
            <a:r>
              <a:rPr lang="en-AU" smtClean="0"/>
              <a:t>, </a:t>
            </a:r>
            <a:r>
              <a:rPr lang="en-AU" smtClean="0"/>
              <a:t>2016, </a:t>
            </a:r>
            <a:r>
              <a:rPr lang="en-AU" i="1" dirty="0" smtClean="0"/>
              <a:t>Drawing Text in GDI+</a:t>
            </a:r>
            <a:r>
              <a:rPr lang="en-AU" dirty="0" smtClean="0"/>
              <a:t>,</a:t>
            </a:r>
            <a:r>
              <a:rPr lang="en-AU" i="1" dirty="0" smtClean="0"/>
              <a:t> </a:t>
            </a:r>
            <a:r>
              <a:rPr lang="en-AU" dirty="0" smtClean="0"/>
              <a:t>MSDN</a:t>
            </a:r>
          </a:p>
          <a:p>
            <a:pPr lvl="1"/>
            <a:r>
              <a:rPr lang="en-AU" dirty="0" smtClean="0">
                <a:hlinkClick r:id="rId3"/>
              </a:rPr>
              <a:t>https://msdn.microsoft.com/en-us/library/aa984365(v=vs.71).aspx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Preparing to render text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DrawString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A few examples</a:t>
            </a:r>
          </a:p>
        </p:txBody>
      </p:sp>
    </p:spTree>
    <p:extLst>
      <p:ext uri="{BB962C8B-B14F-4D97-AF65-F5344CB8AC3E}">
        <p14:creationId xmlns:p14="http://schemas.microsoft.com/office/powerpoint/2010/main" val="37397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Preparing to Render Text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Rendering text in GDI is simple, all you need is:</a:t>
            </a:r>
          </a:p>
          <a:p>
            <a:pPr lvl="1"/>
            <a:r>
              <a:rPr lang="en-AU" dirty="0" smtClean="0"/>
              <a:t>A brush to render with</a:t>
            </a:r>
          </a:p>
          <a:p>
            <a:pPr lvl="1"/>
            <a:r>
              <a:rPr lang="en-AU" dirty="0" smtClean="0"/>
              <a:t>A font to use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Then you just call </a:t>
            </a:r>
            <a:r>
              <a:rPr lang="en-AU" dirty="0" err="1" smtClean="0">
                <a:solidFill>
                  <a:srgbClr val="00B0F0"/>
                </a:solidFill>
              </a:rPr>
              <a:t>DrawString</a:t>
            </a:r>
            <a:r>
              <a:rPr lang="en-AU" dirty="0" smtClean="0">
                <a:solidFill>
                  <a:srgbClr val="00B0F0"/>
                </a:solidFill>
              </a:rPr>
              <a:t>()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Preparing to Render Text - Brush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Any type of brush will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995686"/>
            <a:ext cx="7643192" cy="230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RenderTextExample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 to use to draw text with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System.Drawing.Drawing2D.</a:t>
            </a: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textBrush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System.Drawing.Drawing2D.</a:t>
            </a: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ClientRectangle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AU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            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System.Drawing.Drawing2D.</a:t>
            </a: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LinearGradientMode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.Horizontal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DrawString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Once the Brush and Font are created, they need to be passed to </a:t>
            </a:r>
            <a:r>
              <a:rPr lang="en-AU" dirty="0" err="1" smtClean="0">
                <a:solidFill>
                  <a:srgbClr val="00B0F0"/>
                </a:solidFill>
              </a:rPr>
              <a:t>DrawString</a:t>
            </a:r>
            <a:r>
              <a:rPr lang="en-AU" dirty="0" smtClean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643758"/>
            <a:ext cx="7643192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g.DrawString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 in GDI is easy!"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font,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textBrush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10));</a:t>
            </a:r>
          </a:p>
        </p:txBody>
      </p:sp>
    </p:spTree>
    <p:extLst>
      <p:ext uri="{BB962C8B-B14F-4D97-AF65-F5344CB8AC3E}">
        <p14:creationId xmlns:p14="http://schemas.microsoft.com/office/powerpoint/2010/main" val="14434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DrawString</a:t>
            </a:r>
            <a:r>
              <a:rPr lang="en-AU" dirty="0" smtClean="0"/>
              <a:t> Examples - </a:t>
            </a:r>
            <a:r>
              <a:rPr lang="en-AU" dirty="0" err="1" smtClean="0"/>
              <a:t>SolidBrush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51520" y="1275606"/>
            <a:ext cx="8219256" cy="33843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RenderTextExample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 to use to draw text with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Brush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 to render with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 New Roman"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g.DrawString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 in GDI is easy!"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font,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A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new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(10, 10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textBrush.Dispose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DrawString</a:t>
            </a:r>
            <a:r>
              <a:rPr lang="en-AU" dirty="0" smtClean="0"/>
              <a:t> Examples - </a:t>
            </a:r>
            <a:r>
              <a:rPr lang="en-AU" dirty="0" err="1" smtClean="0"/>
              <a:t>SolidBrush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88" y="1069045"/>
            <a:ext cx="3640951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DrawString</a:t>
            </a:r>
            <a:r>
              <a:rPr lang="en-AU" dirty="0" smtClean="0"/>
              <a:t> Examples - </a:t>
            </a:r>
            <a:r>
              <a:rPr lang="en-AU" dirty="0" err="1"/>
              <a:t>LinearGradientBrush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51520" y="1275606"/>
            <a:ext cx="8219256" cy="33843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RenderTextExample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 to use to draw text with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System.Drawing.Drawing2D.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textBrush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System.Drawing.Drawing2D.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ClientRectangle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System.Drawing.Drawing2D.</a:t>
            </a: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LinearGradientMode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.Horizontal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Font to render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 New Roman"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40);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g.DrawString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 in GDI is easy!"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font,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textBrush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10));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textBrush.Dispose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DrawString</a:t>
            </a:r>
            <a:r>
              <a:rPr lang="en-AU" dirty="0" smtClean="0"/>
              <a:t> Examples - </a:t>
            </a:r>
            <a:r>
              <a:rPr lang="en-AU" dirty="0" err="1"/>
              <a:t>LinearGradientBrush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88" y="1071052"/>
            <a:ext cx="3640951" cy="38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488</Words>
  <Application>Microsoft Office PowerPoint</Application>
  <PresentationFormat>On-screen Show (16:9)</PresentationFormat>
  <Paragraphs>90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Text Rendering with GDI</vt:lpstr>
      <vt:lpstr>Contents</vt:lpstr>
      <vt:lpstr>Preparing to Render Text</vt:lpstr>
      <vt:lpstr>Preparing to Render Text - Brush</vt:lpstr>
      <vt:lpstr>DrawString</vt:lpstr>
      <vt:lpstr>DrawString Examples - SolidBrush</vt:lpstr>
      <vt:lpstr>DrawString Examples - SolidBrush</vt:lpstr>
      <vt:lpstr>DrawString Examples - LinearGradientBrush</vt:lpstr>
      <vt:lpstr>DrawString Examples - LinearGradientBrush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32</cp:revision>
  <dcterms:created xsi:type="dcterms:W3CDTF">2014-07-14T04:04:52Z</dcterms:created>
  <dcterms:modified xsi:type="dcterms:W3CDTF">2016-12-12T03:23:56Z</dcterms:modified>
</cp:coreProperties>
</file>