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85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Technically, Windows uses GDI+,</a:t>
            </a:r>
            <a:r>
              <a:rPr lang="en-AU" baseline="0" dirty="0" smtClean="0"/>
              <a:t> and no longer supports the older GDI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72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Graphic</a:t>
            </a:r>
            <a:r>
              <a:rPr lang="en-AU" baseline="0" dirty="0" smtClean="0"/>
              <a:t> objects for a form/control can be accessed either by:</a:t>
            </a:r>
          </a:p>
          <a:p>
            <a:endParaRPr lang="en-AU" baseline="0" dirty="0" smtClean="0"/>
          </a:p>
          <a:p>
            <a:r>
              <a:rPr lang="en-AU" baseline="0" dirty="0" smtClean="0"/>
              <a:t>1. Accessing the Graphics property of the </a:t>
            </a:r>
            <a:r>
              <a:rPr lang="en-AU" baseline="0" dirty="0" err="1" smtClean="0"/>
              <a:t>PaintEventArgs</a:t>
            </a:r>
            <a:r>
              <a:rPr lang="en-AU" baseline="0" dirty="0" smtClean="0"/>
              <a:t> passed into the Paint event of a form.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2. Call the</a:t>
            </a:r>
            <a:r>
              <a:rPr lang="en-AU" baseline="0" dirty="0" smtClean="0"/>
              <a:t> </a:t>
            </a:r>
            <a:r>
              <a:rPr lang="en-AU" baseline="0" dirty="0" err="1" smtClean="0"/>
              <a:t>CreateGraphics</a:t>
            </a:r>
            <a:r>
              <a:rPr lang="en-AU" baseline="0" dirty="0" smtClean="0"/>
              <a:t>() function in any code run by a Control or Form to receive the Graphics object for that Control/Form</a:t>
            </a:r>
          </a:p>
          <a:p>
            <a:endParaRPr lang="en-AU" baseline="0" dirty="0" smtClean="0"/>
          </a:p>
          <a:p>
            <a:r>
              <a:rPr lang="en-AU" baseline="0" dirty="0" smtClean="0"/>
              <a:t>3. Graphics Objects can be gotten from a Image object, allowing you to render and change a pre-existing image.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509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Graphic</a:t>
            </a:r>
            <a:r>
              <a:rPr lang="en-AU" baseline="0" dirty="0" smtClean="0"/>
              <a:t> objects for a form/control can be accessed either by:</a:t>
            </a:r>
          </a:p>
          <a:p>
            <a:endParaRPr lang="en-AU" baseline="0" dirty="0" smtClean="0"/>
          </a:p>
          <a:p>
            <a:r>
              <a:rPr lang="en-AU" baseline="0" dirty="0" smtClean="0"/>
              <a:t>1. Accessing the Graphics property of the </a:t>
            </a:r>
            <a:r>
              <a:rPr lang="en-AU" baseline="0" dirty="0" err="1" smtClean="0"/>
              <a:t>PaintEventArgs</a:t>
            </a:r>
            <a:r>
              <a:rPr lang="en-AU" baseline="0" dirty="0" smtClean="0"/>
              <a:t> passed into the Paint event of a form.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2. Call the</a:t>
            </a:r>
            <a:r>
              <a:rPr lang="en-AU" baseline="0" dirty="0" smtClean="0"/>
              <a:t> </a:t>
            </a:r>
            <a:r>
              <a:rPr lang="en-AU" baseline="0" dirty="0" err="1" smtClean="0"/>
              <a:t>CreateGraphics</a:t>
            </a:r>
            <a:r>
              <a:rPr lang="en-AU" baseline="0" dirty="0" smtClean="0"/>
              <a:t>() function in any code run by a Control or Form to receive the Graphics object for that Control/Form</a:t>
            </a:r>
          </a:p>
          <a:p>
            <a:endParaRPr lang="en-AU" baseline="0" dirty="0" smtClean="0"/>
          </a:p>
          <a:p>
            <a:r>
              <a:rPr lang="en-AU" baseline="0" dirty="0" smtClean="0"/>
              <a:t>3. Graphics Objects can be gotten from a Image object, allowing you to render and change a pre-existing image.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252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Graphic</a:t>
            </a:r>
            <a:r>
              <a:rPr lang="en-AU" baseline="0" dirty="0" smtClean="0"/>
              <a:t> objects for a form/control can be accessed either by:</a:t>
            </a:r>
          </a:p>
          <a:p>
            <a:endParaRPr lang="en-AU" baseline="0" dirty="0" smtClean="0"/>
          </a:p>
          <a:p>
            <a:r>
              <a:rPr lang="en-AU" baseline="0" dirty="0" smtClean="0"/>
              <a:t>1. Accessing the Graphics property of the </a:t>
            </a:r>
            <a:r>
              <a:rPr lang="en-AU" baseline="0" dirty="0" err="1" smtClean="0"/>
              <a:t>PaintEventArgs</a:t>
            </a:r>
            <a:r>
              <a:rPr lang="en-AU" baseline="0" dirty="0" smtClean="0"/>
              <a:t> passed into the Paint event of a form.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2. Call the</a:t>
            </a:r>
            <a:r>
              <a:rPr lang="en-AU" baseline="0" dirty="0" smtClean="0"/>
              <a:t> </a:t>
            </a:r>
            <a:r>
              <a:rPr lang="en-AU" baseline="0" dirty="0" err="1" smtClean="0"/>
              <a:t>CreateGraphics</a:t>
            </a:r>
            <a:r>
              <a:rPr lang="en-AU" baseline="0" dirty="0" smtClean="0"/>
              <a:t>() function in any code run by a Control or Form to receive the Graphics object for that Control/Form</a:t>
            </a:r>
          </a:p>
          <a:p>
            <a:endParaRPr lang="en-AU" baseline="0" dirty="0" smtClean="0"/>
          </a:p>
          <a:p>
            <a:r>
              <a:rPr lang="en-AU" baseline="0" dirty="0" smtClean="0"/>
              <a:t>3. Graphics Objects can be gotten from a Image object, allowing you to render and change a pre-existing image.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81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Graphic</a:t>
            </a:r>
            <a:r>
              <a:rPr lang="en-AU" baseline="0" dirty="0" smtClean="0"/>
              <a:t> objects for a form/control can be accessed either by:</a:t>
            </a:r>
          </a:p>
          <a:p>
            <a:endParaRPr lang="en-AU" baseline="0" dirty="0" smtClean="0"/>
          </a:p>
          <a:p>
            <a:r>
              <a:rPr lang="en-AU" baseline="0" dirty="0" smtClean="0"/>
              <a:t>1. Accessing the Graphics property of the </a:t>
            </a:r>
            <a:r>
              <a:rPr lang="en-AU" baseline="0" dirty="0" err="1" smtClean="0"/>
              <a:t>PaintEventArgs</a:t>
            </a:r>
            <a:r>
              <a:rPr lang="en-AU" baseline="0" dirty="0" smtClean="0"/>
              <a:t> passed into the Paint event of a form.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2. Call the</a:t>
            </a:r>
            <a:r>
              <a:rPr lang="en-AU" baseline="0" dirty="0" smtClean="0"/>
              <a:t> </a:t>
            </a:r>
            <a:r>
              <a:rPr lang="en-AU" baseline="0" dirty="0" err="1" smtClean="0"/>
              <a:t>CreateGraphics</a:t>
            </a:r>
            <a:r>
              <a:rPr lang="en-AU" baseline="0" dirty="0" smtClean="0"/>
              <a:t>() function in any code run by a Control or Form to receive the Graphics object for that Control/Form</a:t>
            </a:r>
          </a:p>
          <a:p>
            <a:endParaRPr lang="en-AU" baseline="0" dirty="0" smtClean="0"/>
          </a:p>
          <a:p>
            <a:r>
              <a:rPr lang="en-AU" baseline="0" dirty="0" smtClean="0"/>
              <a:t>3. Graphics Objects can be gotten from a Image object, allowing you to render and change a pre-existing image.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74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15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5717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7624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2BB2B850-5892-4480-A231-EC02516957D3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4624" y="4731990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84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aa984387(v=vs.71)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Drawing Images with GDI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Last modified 12/12/16 by Alex Mackay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85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Bitmaps support a number of file types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Or can be created manually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Call </a:t>
            </a:r>
            <a:r>
              <a:rPr lang="en-AU" dirty="0" err="1" smtClean="0">
                <a:solidFill>
                  <a:srgbClr val="00B0F0"/>
                </a:solidFill>
              </a:rPr>
              <a:t>DrawImage</a:t>
            </a:r>
            <a:r>
              <a:rPr lang="en-AU" dirty="0" smtClean="0">
                <a:solidFill>
                  <a:srgbClr val="00B0F0"/>
                </a:solidFill>
              </a:rPr>
              <a:t>()</a:t>
            </a:r>
            <a:endParaRPr lang="en-A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Microsoft, </a:t>
            </a:r>
            <a:r>
              <a:rPr lang="en-AU" dirty="0" smtClean="0"/>
              <a:t>2016, </a:t>
            </a:r>
            <a:r>
              <a:rPr lang="en-AU" i="1" dirty="0" smtClean="0"/>
              <a:t>Rendering Images with GDI+</a:t>
            </a:r>
            <a:r>
              <a:rPr lang="en-AU" dirty="0" smtClean="0"/>
              <a:t>, MSDN</a:t>
            </a:r>
          </a:p>
          <a:p>
            <a:pPr lvl="1"/>
            <a:r>
              <a:rPr lang="en-AU" dirty="0" smtClean="0">
                <a:hlinkClick r:id="rId3"/>
              </a:rPr>
              <a:t>https://msdn.microsoft.com/en-us/library/aa984387(v=vs.71).aspx</a:t>
            </a:r>
            <a:r>
              <a:rPr lang="en-A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76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Preparing to Draw Images</a:t>
            </a:r>
          </a:p>
          <a:p>
            <a:pPr lvl="1"/>
            <a:endParaRPr lang="en-AU" dirty="0" smtClean="0"/>
          </a:p>
          <a:p>
            <a:r>
              <a:rPr lang="en-AU" dirty="0" err="1" smtClean="0"/>
              <a:t>DrawImage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A few examples</a:t>
            </a:r>
          </a:p>
        </p:txBody>
      </p:sp>
    </p:spTree>
    <p:extLst>
      <p:ext uri="{BB962C8B-B14F-4D97-AF65-F5344CB8AC3E}">
        <p14:creationId xmlns:p14="http://schemas.microsoft.com/office/powerpoint/2010/main" val="15005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Preparing to Draw Images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Drawing images requires a bitmap to either be loaded from file or made manually</a:t>
            </a:r>
          </a:p>
          <a:p>
            <a:pPr lvl="1"/>
            <a:r>
              <a:rPr lang="en-AU" dirty="0" smtClean="0"/>
              <a:t>Using an Image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Then you just call </a:t>
            </a:r>
            <a:r>
              <a:rPr lang="en-AU" dirty="0" err="1" smtClean="0">
                <a:solidFill>
                  <a:srgbClr val="00B0F0"/>
                </a:solidFill>
              </a:rPr>
              <a:t>DrawImage</a:t>
            </a:r>
            <a:r>
              <a:rPr lang="en-AU" dirty="0" smtClean="0">
                <a:solidFill>
                  <a:srgbClr val="00B0F0"/>
                </a:solidFill>
              </a:rPr>
              <a:t>()</a:t>
            </a:r>
            <a:endParaRPr lang="en-A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Preparing to Draw Images – From File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4599" y="1203598"/>
            <a:ext cx="7776542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The Bitmap constructor allows Bitmaps to be created from a file on disk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can use the </a:t>
            </a:r>
            <a:r>
              <a:rPr lang="en-AU" dirty="0" err="1" smtClean="0">
                <a:solidFill>
                  <a:srgbClr val="00B0F0"/>
                </a:solidFill>
              </a:rPr>
              <a:t>System.Environment.CurrentDirectory</a:t>
            </a:r>
            <a:r>
              <a:rPr lang="en-AU" dirty="0" smtClean="0"/>
              <a:t> to retrieve the working directory of the application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Bitmap class can load the following file types:</a:t>
            </a:r>
          </a:p>
          <a:p>
            <a:pPr lvl="1"/>
            <a:r>
              <a:rPr lang="en-AU" dirty="0" smtClean="0"/>
              <a:t>BMP</a:t>
            </a:r>
          </a:p>
          <a:p>
            <a:pPr lvl="1"/>
            <a:r>
              <a:rPr lang="en-AU" dirty="0" smtClean="0"/>
              <a:t>GIF</a:t>
            </a:r>
          </a:p>
          <a:p>
            <a:pPr lvl="1"/>
            <a:r>
              <a:rPr lang="en-AU" dirty="0" smtClean="0"/>
              <a:t>EXIF</a:t>
            </a:r>
          </a:p>
          <a:p>
            <a:pPr lvl="1"/>
            <a:r>
              <a:rPr lang="en-AU" dirty="0" smtClean="0"/>
              <a:t>PNG</a:t>
            </a:r>
          </a:p>
          <a:p>
            <a:pPr lvl="1"/>
            <a:r>
              <a:rPr lang="en-AU" dirty="0" smtClean="0"/>
              <a:t>TIFF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06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Preparing to Draw </a:t>
            </a:r>
            <a:r>
              <a:rPr lang="en-AU" dirty="0" smtClean="0"/>
              <a:t>Images – From File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457200" y="2355726"/>
            <a:ext cx="7643192" cy="1368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AU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.CurrentDirectory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AU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"\\</a:t>
            </a:r>
            <a:r>
              <a:rPr lang="en-AU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hangout-smiley-face.jpg"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myBitmap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838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Preparing to Draw Images - Manually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Create a new Image object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Get its Graphics Object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Draw to it as normal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Create a new bitmap using the Image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94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DrawImage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Once you have a Bitmap, simply call </a:t>
            </a:r>
            <a:r>
              <a:rPr lang="en-AU" dirty="0" err="1" smtClean="0">
                <a:solidFill>
                  <a:srgbClr val="00B0F0"/>
                </a:solidFill>
              </a:rPr>
              <a:t>DrawImage</a:t>
            </a:r>
            <a:endParaRPr lang="en-AU" dirty="0" smtClean="0"/>
          </a:p>
        </p:txBody>
      </p:sp>
      <p:sp>
        <p:nvSpPr>
          <p:cNvPr id="6" name="Rectangle 5"/>
          <p:cNvSpPr/>
          <p:nvPr/>
        </p:nvSpPr>
        <p:spPr>
          <a:xfrm>
            <a:off x="457200" y="2499742"/>
            <a:ext cx="7643192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g.DrawImage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myBitmap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(100, 100) );</a:t>
            </a:r>
          </a:p>
        </p:txBody>
      </p:sp>
    </p:spTree>
    <p:extLst>
      <p:ext uri="{BB962C8B-B14F-4D97-AF65-F5344CB8AC3E}">
        <p14:creationId xmlns:p14="http://schemas.microsoft.com/office/powerpoint/2010/main" val="40897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DrawImage</a:t>
            </a:r>
            <a:r>
              <a:rPr lang="en-AU" dirty="0" smtClean="0"/>
              <a:t> Example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51520" y="1635646"/>
            <a:ext cx="8219256" cy="2664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RenderTextExample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g)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.CurrentDirectory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A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+ </a:t>
            </a:r>
            <a:r>
              <a:rPr lang="en-A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"\\hangout-smiley-face.jpg"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AU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myBitmap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g.DrawImage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myBitmap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(100, 100) );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687" y="1065367"/>
            <a:ext cx="3640951" cy="3803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DrawImage</a:t>
            </a:r>
            <a:r>
              <a:rPr lang="en-AU" dirty="0" smtClean="0"/>
              <a:t> Example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9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550</Words>
  <Application>Microsoft Office PowerPoint</Application>
  <PresentationFormat>On-screen Show (16:9)</PresentationFormat>
  <Paragraphs>96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Drawing Images with GDI</vt:lpstr>
      <vt:lpstr>Contents</vt:lpstr>
      <vt:lpstr>Preparing to Draw Images</vt:lpstr>
      <vt:lpstr>Preparing to Draw Images – From File</vt:lpstr>
      <vt:lpstr>Preparing to Draw Images – From File</vt:lpstr>
      <vt:lpstr>Preparing to Draw Images - Manually</vt:lpstr>
      <vt:lpstr>DrawImage</vt:lpstr>
      <vt:lpstr>DrawImage Example</vt:lpstr>
      <vt:lpstr>DrawImage Example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Alex Mackay</cp:lastModifiedBy>
  <cp:revision>32</cp:revision>
  <dcterms:created xsi:type="dcterms:W3CDTF">2014-07-14T04:04:52Z</dcterms:created>
  <dcterms:modified xsi:type="dcterms:W3CDTF">2016-12-12T03:24:43Z</dcterms:modified>
</cp:coreProperties>
</file>