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</a:t>
            </a:r>
            <a:r>
              <a:rPr lang="en-US" baseline="0" dirty="0" smtClean="0"/>
              <a:t> program in sample 1 folder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19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1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67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vstudio/ms171724(v=vs.100)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2e39z096.aspx" TargetMode="External"/><Relationship Id="rId2" Type="http://schemas.openxmlformats.org/officeDocument/2006/relationships/hyperlink" Target="http://www.codeproject.com/Articles/2933/Attributes-in-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vstudio/ms171724(v=vs.100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2e39z096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Attributes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Associating declarative information with C#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12</a:t>
            </a:r>
            <a:r>
              <a:rPr lang="en-AU" dirty="0" smtClean="0"/>
              <a:t>/12/16 </a:t>
            </a:r>
            <a:r>
              <a:rPr lang="en-AU" dirty="0" smtClean="0"/>
              <a:t>by </a:t>
            </a:r>
            <a:r>
              <a:rPr lang="en-AU" dirty="0" smtClean="0"/>
              <a:t>Alex Mackay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7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AttributeUsage</a:t>
            </a:r>
            <a:r>
              <a:rPr lang="en-AU" dirty="0"/>
              <a:t> - </a:t>
            </a:r>
            <a:r>
              <a:rPr lang="en-AU" dirty="0" smtClean="0"/>
              <a:t>Inherited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23850" y="1200150"/>
          <a:ext cx="4032250" cy="33878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3912"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AttributeUsage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AttributeTargets.Class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AllowMultiple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 false, </a:t>
                      </a:r>
                      <a:r>
                        <a:rPr lang="en-AU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Inherited = false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AU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Querying a derived class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not find the attribute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912"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AttributeUsage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AttributeTargets.Class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AllowMultiple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 true, </a:t>
                      </a:r>
                      <a:r>
                        <a:rPr lang="en-AU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Inherited = false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Querying a derived class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not find the attribute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4008" y="1203597"/>
            <a:ext cx="3312368" cy="23077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[Help(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BaseClass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AttributeUsage</a:t>
            </a:r>
            <a:r>
              <a:rPr lang="en-AU" dirty="0"/>
              <a:t> - </a:t>
            </a:r>
            <a:r>
              <a:rPr lang="en-AU" dirty="0" smtClean="0"/>
              <a:t>Inherited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23850" y="1200150"/>
          <a:ext cx="4032250" cy="343127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3912"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AttributeUsage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AttributeTargets.Class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AU" sz="1800" b="1" i="0" kern="1200" dirty="0" err="1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AllowMultiple</a:t>
                      </a:r>
                      <a:r>
                        <a:rPr lang="en-AU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 false, Inherited = true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="0" dirty="0" smtClean="0"/>
                        <a:t>Gets the derived</a:t>
                      </a:r>
                      <a:r>
                        <a:rPr lang="en-US" b="0" baseline="0" dirty="0" smtClean="0"/>
                        <a:t> class attribute only, as allow multiples is false. Base class attribute overridden by derived class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AttributeUsage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AttributeTargets.Class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AU" sz="1800" b="1" i="0" kern="1200" dirty="0" err="1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AllowMultiple</a:t>
                      </a:r>
                      <a:r>
                        <a:rPr lang="en-AU" sz="1800" b="1" i="0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 true, Inherited = true</a:t>
                      </a:r>
                      <a:r>
                        <a:rPr lang="en-A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both attributes</a:t>
                      </a:r>
                      <a:endParaRPr lang="en-AU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4008" y="1200151"/>
            <a:ext cx="3312368" cy="23077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Help(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BaseClass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[Help(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DeriveClass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968552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Parameters in the Attribute class constructor are mandatory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Named parameters are optional and are not parameters of the constructor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use multiple constructors for optional parameters</a:t>
            </a:r>
          </a:p>
          <a:p>
            <a:pPr lvl="1"/>
            <a:r>
              <a:rPr lang="en-US" dirty="0" smtClean="0"/>
              <a:t>Mark them as named parameters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220072" y="195486"/>
            <a:ext cx="3744416" cy="3960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description)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.description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description;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.verion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"undefined"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.description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description =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version;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Version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.version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.version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072" y="4227934"/>
            <a:ext cx="374441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class does nothing"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Version = 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"1.0"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ClassWithAttributes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Querying at </a:t>
            </a:r>
            <a:r>
              <a:rPr lang="en-AU" dirty="0" smtClean="0"/>
              <a:t>Runtime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Query attributes at run time via reflection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get the attributes of a class, get the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00B0F0"/>
                </a:solidFill>
              </a:rPr>
              <a:t>typeof</a:t>
            </a:r>
            <a:r>
              <a:rPr lang="en-US" dirty="0" smtClean="0">
                <a:solidFill>
                  <a:srgbClr val="00B0F0"/>
                </a:solidFill>
              </a:rPr>
              <a:t>() </a:t>
            </a:r>
            <a:r>
              <a:rPr lang="en-US" dirty="0" smtClean="0"/>
              <a:t>operator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Get all attributes by calling </a:t>
            </a:r>
            <a:r>
              <a:rPr lang="en-US" dirty="0" err="1" smtClean="0">
                <a:solidFill>
                  <a:srgbClr val="00B0F0"/>
                </a:solidFill>
              </a:rPr>
              <a:t>GetCustomAttributes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Pass in </a:t>
            </a:r>
            <a:r>
              <a:rPr lang="en-US" i="1" dirty="0" smtClean="0"/>
              <a:t>true</a:t>
            </a:r>
            <a:r>
              <a:rPr lang="en-US" dirty="0"/>
              <a:t> </a:t>
            </a:r>
            <a:r>
              <a:rPr lang="en-US" dirty="0" smtClean="0"/>
              <a:t>to search inheritance chain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Similar process to get attributes on methods, fields,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84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at Runtime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1275606"/>
            <a:ext cx="7488832" cy="34563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ClassWithAttributes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//Querying Class Attributes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attr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type.GetCustomAttributes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attr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"Description of </a:t>
            </a:r>
            <a:r>
              <a:rPr lang="en-AU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ClassWithAttributes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- (Version: {0}) :\n   {1}"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HelpAttr.Version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HelpAttr.Description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//Querying Class-Method Attributes  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MethodInfo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method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type.GetMethods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attr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method.GetCustomAttributes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attr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"Description of {0} - (Version: {1}) :\n   {2}"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method.Name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HelpAttr.Version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HelpAttr.Description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 and Windows Forms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.NET Framework provides attributes you can apply to members of your custom controls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affect either run-time or design-time behavior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Windows Forms designer uses attributes extensively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60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on Custom Controls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88545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Using the custom clock control from the Win Forms lesson:</a:t>
            </a:r>
          </a:p>
          <a:p>
            <a:pPr lvl="1"/>
            <a:r>
              <a:rPr lang="en-AU" i="1" dirty="0" err="1" smtClean="0"/>
              <a:t>CategoryAttribute</a:t>
            </a:r>
            <a:r>
              <a:rPr lang="en-AU" dirty="0" smtClean="0"/>
              <a:t>: name </a:t>
            </a:r>
            <a:r>
              <a:rPr lang="en-AU" dirty="0"/>
              <a:t>of the category </a:t>
            </a:r>
            <a:r>
              <a:rPr lang="en-AU" dirty="0" smtClean="0"/>
              <a:t>to </a:t>
            </a:r>
            <a:r>
              <a:rPr lang="en-AU" dirty="0"/>
              <a:t>group the property </a:t>
            </a:r>
            <a:r>
              <a:rPr lang="en-AU" dirty="0" smtClean="0"/>
              <a:t>/ event</a:t>
            </a:r>
          </a:p>
          <a:p>
            <a:pPr lvl="1"/>
            <a:r>
              <a:rPr lang="en-AU" i="1" dirty="0" err="1" smtClean="0"/>
              <a:t>DescriptionAttribute</a:t>
            </a:r>
            <a:r>
              <a:rPr lang="en-AU" dirty="0" smtClean="0"/>
              <a:t>: Specifies a description </a:t>
            </a:r>
            <a:r>
              <a:rPr lang="en-AU" dirty="0"/>
              <a:t>for </a:t>
            </a:r>
            <a:r>
              <a:rPr lang="en-AU" dirty="0" smtClean="0"/>
              <a:t>a property/event</a:t>
            </a:r>
          </a:p>
          <a:p>
            <a:pPr lvl="1"/>
            <a:r>
              <a:rPr lang="en-AU" i="1" dirty="0" err="1" smtClean="0"/>
              <a:t>DefaultValueAttribute</a:t>
            </a:r>
            <a:r>
              <a:rPr lang="en-AU" dirty="0" smtClean="0"/>
              <a:t>: Specifies </a:t>
            </a:r>
            <a:r>
              <a:rPr lang="en-AU" dirty="0"/>
              <a:t>the default value for a </a:t>
            </a:r>
            <a:r>
              <a:rPr lang="en-AU" dirty="0" smtClean="0"/>
              <a:t>property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US" dirty="0" smtClean="0"/>
              <a:t>Complete list: </a:t>
            </a:r>
            <a:r>
              <a:rPr lang="en-AU" dirty="0">
                <a:hlinkClick r:id="rId3"/>
              </a:rPr>
              <a:t>https://msdn.microsoft.com/en-us/library/vstudio/ms171724(v=vs.100).aspx</a:t>
            </a:r>
            <a:r>
              <a:rPr lang="en-AU" dirty="0"/>
              <a:t> </a:t>
            </a:r>
          </a:p>
          <a:p>
            <a:endParaRPr lang="en-AU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20072" y="1203598"/>
            <a:ext cx="3744416" cy="34563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FirstControl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:System.Windows.Forms.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            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showSeconds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Category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"Show Seconds"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Description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"Show the second hand."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DefaultValue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]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ShowSeconds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showSeconds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showSeconds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Invalidate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Consolas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Consolas" pitchFamily="49" charset="0"/>
              </a:rPr>
              <a:t>   ...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Consolas" pitchFamily="49" charset="0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on Custom Controls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2" y="1060608"/>
            <a:ext cx="8927404" cy="395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5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Attributes proved a mechanism for defining additional information about entities in our program</a:t>
            </a:r>
          </a:p>
          <a:p>
            <a:pPr lvl="1"/>
            <a:endParaRPr lang="en-AU" dirty="0" smtClean="0"/>
          </a:p>
          <a:p>
            <a:r>
              <a:rPr lang="en-US" dirty="0" smtClean="0"/>
              <a:t>A set of pre-defined attributes exist, or we can create our own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reflection to query these attributes at run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attributes to custom controls to specify run-time or design-time </a:t>
            </a:r>
            <a:r>
              <a:rPr lang="en-US" dirty="0" err="1" smtClean="0"/>
              <a:t>behaviour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2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err="1" smtClean="0"/>
              <a:t>Sadaf</a:t>
            </a:r>
            <a:r>
              <a:rPr lang="en-AU" dirty="0" smtClean="0"/>
              <a:t> </a:t>
            </a:r>
            <a:r>
              <a:rPr lang="en-AU" dirty="0" err="1" smtClean="0"/>
              <a:t>Alvi</a:t>
            </a:r>
            <a:r>
              <a:rPr lang="en-AU" dirty="0" smtClean="0"/>
              <a:t>. 2002. </a:t>
            </a:r>
            <a:r>
              <a:rPr lang="en-AU" i="1" dirty="0" smtClean="0"/>
              <a:t>Attributes in C#. </a:t>
            </a:r>
            <a:r>
              <a:rPr lang="en-AU" dirty="0" smtClean="0"/>
              <a:t>[ONLINE] Available at: </a:t>
            </a:r>
            <a:r>
              <a:rPr lang="en-AU" dirty="0" smtClean="0">
                <a:hlinkClick r:id="rId2"/>
              </a:rPr>
              <a:t>http://www.codeproject.com/Articles/2933/Attributes-in-C</a:t>
            </a:r>
            <a:r>
              <a:rPr lang="en-AU" dirty="0" smtClean="0"/>
              <a:t>. [Accessed 12 December 16]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Microsoft. 2016. </a:t>
            </a:r>
            <a:r>
              <a:rPr lang="en-AU" i="1" dirty="0" smtClean="0"/>
              <a:t>Attribute Hierarchy. </a:t>
            </a:r>
            <a:r>
              <a:rPr lang="en-AU" dirty="0" smtClean="0"/>
              <a:t>[ONLINE] Available at: </a:t>
            </a:r>
            <a:r>
              <a:rPr lang="en-AU" dirty="0" smtClean="0">
                <a:hlinkClick r:id="rId3"/>
              </a:rPr>
              <a:t>https://msdn.microsoft.com/en-us/library/2e39z096.aspx</a:t>
            </a:r>
            <a:r>
              <a:rPr lang="en-AU" dirty="0" smtClean="0"/>
              <a:t>. [Accessed </a:t>
            </a:r>
            <a:r>
              <a:rPr lang="en-AU" dirty="0"/>
              <a:t>12 December 16]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Microsoft. 2016. </a:t>
            </a:r>
            <a:r>
              <a:rPr lang="en-AU" i="1" dirty="0" smtClean="0"/>
              <a:t>Attributes in Windows Forms Controls. </a:t>
            </a:r>
            <a:r>
              <a:rPr lang="en-AU" dirty="0" smtClean="0"/>
              <a:t>[ONLINE] Available at: </a:t>
            </a:r>
            <a:r>
              <a:rPr lang="en-AU" dirty="0" smtClean="0">
                <a:hlinkClick r:id="rId4"/>
              </a:rPr>
              <a:t>https://msdn.microsoft.com/en-us/library/vstudio/ms171724(v=vs.100).aspx</a:t>
            </a:r>
            <a:r>
              <a:rPr lang="en-AU" dirty="0" smtClean="0"/>
              <a:t>. [Accessed </a:t>
            </a:r>
            <a:r>
              <a:rPr lang="en-AU" dirty="0"/>
              <a:t>12 December 16]</a:t>
            </a:r>
          </a:p>
        </p:txBody>
      </p:sp>
    </p:spTree>
    <p:extLst>
      <p:ext uri="{BB962C8B-B14F-4D97-AF65-F5344CB8AC3E}">
        <p14:creationId xmlns:p14="http://schemas.microsoft.com/office/powerpoint/2010/main" val="9484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About Attributes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Pre-defined Attributes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Developing Custom Attributes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Controlling Attribute Usage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Parameters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Querying at Runtime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Attributes and Windows Forms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57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defining declarative tags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placed on source code entities</a:t>
            </a:r>
          </a:p>
          <a:p>
            <a:pPr lvl="1"/>
            <a:r>
              <a:rPr lang="en-US" dirty="0" smtClean="0"/>
              <a:t>Assemblies, Modules, Classes,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Attribute information retrieved at runtime via reflection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use pre-defined attributes, or define custom ones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35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Pre-defined </a:t>
            </a:r>
            <a:r>
              <a:rPr lang="en-AU" dirty="0" smtClean="0"/>
              <a:t>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672408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B0F0"/>
                </a:solidFill>
              </a:rPr>
              <a:t>Obsolete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attribute marks an entity that shouldn’t be used</a:t>
            </a:r>
          </a:p>
          <a:p>
            <a:pPr lvl="1"/>
            <a:r>
              <a:rPr lang="en-US" i="1" dirty="0" smtClean="0"/>
              <a:t>true</a:t>
            </a:r>
            <a:r>
              <a:rPr lang="en-US" dirty="0" smtClean="0"/>
              <a:t> indicates error at compile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About 200 or so pre-defined attributes</a:t>
            </a:r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msdn.microsoft.com/en-us/library/2e39z096.aspx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995936" y="1203598"/>
            <a:ext cx="4896544" cy="23077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AnyClass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Obsolete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"Don't use Old method, use New method"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Old( ) { }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New( ) { }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 ) 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Old( );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5936" y="3795886"/>
            <a:ext cx="4896544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AnyClass.Old</a:t>
            </a:r>
            <a:r>
              <a:rPr lang="en-AU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()' is obsolete: 'Don't use Old method,  use New method'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Developing Custom </a:t>
            </a:r>
            <a:r>
              <a:rPr lang="en-AU" dirty="0" smtClean="0"/>
              <a:t>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536504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Derive (directly or indirectly) from </a:t>
            </a:r>
            <a:r>
              <a:rPr lang="en-US" dirty="0" err="1" smtClean="0">
                <a:solidFill>
                  <a:srgbClr val="00B0F0"/>
                </a:solidFill>
              </a:rPr>
              <a:t>System.Attribute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The Attribute suffix is a naming convention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using the attribute we can drop the suffix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860032" y="1344167"/>
            <a:ext cx="3600400" cy="1083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2900" y="2715766"/>
            <a:ext cx="3600400" cy="1083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()]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ClassWithAttributes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Developing Custom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536504" cy="33944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Properties can be queried at run time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860032" y="1344167"/>
            <a:ext cx="3600400" cy="20916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description) {</a:t>
            </a:r>
          </a:p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.description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description;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.description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  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3579862"/>
            <a:ext cx="358326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class does nothing"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ClassWithAttributes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Controlling Attribute </a:t>
            </a:r>
            <a:r>
              <a:rPr lang="en-AU" dirty="0" smtClean="0"/>
              <a:t>Usage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518457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i="1" dirty="0" err="1" smtClean="0">
                <a:solidFill>
                  <a:srgbClr val="00B0F0"/>
                </a:solidFill>
              </a:rPr>
              <a:t>AttributeUsage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controls where our custom attribute can be placed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Contains 3 properties</a:t>
            </a:r>
          </a:p>
          <a:p>
            <a:pPr lvl="1"/>
            <a:r>
              <a:rPr lang="en-US" dirty="0" err="1" smtClean="0"/>
              <a:t>ValidOn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which entities can use the attribute</a:t>
            </a:r>
            <a:endParaRPr lang="en-US" dirty="0"/>
          </a:p>
          <a:p>
            <a:pPr lvl="1"/>
            <a:r>
              <a:rPr lang="en-US" dirty="0" err="1" smtClean="0"/>
              <a:t>AllowMultiple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can the attribute be placed on an entity more than once</a:t>
            </a:r>
          </a:p>
          <a:p>
            <a:pPr lvl="1"/>
            <a:r>
              <a:rPr lang="en-US" dirty="0" smtClean="0"/>
              <a:t>Inherited: </a:t>
            </a:r>
          </a:p>
          <a:p>
            <a:pPr lvl="2"/>
            <a:r>
              <a:rPr lang="en-US" dirty="0" smtClean="0"/>
              <a:t>is the attribute inherited by derived classes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08104" y="1203598"/>
            <a:ext cx="3528392" cy="3024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AttributeUsage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AttributeTargets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AllowMultiple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Inherited=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  <a:endParaRPr lang="en-AU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description) 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.description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description;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Description 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.description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  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AttributeUsage</a:t>
            </a:r>
            <a:r>
              <a:rPr lang="en-AU" dirty="0" smtClean="0"/>
              <a:t> - </a:t>
            </a:r>
            <a:r>
              <a:rPr lang="en-AU" dirty="0" err="1" smtClean="0"/>
              <a:t>ValidOn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US" i="1" dirty="0" err="1" smtClean="0">
                <a:solidFill>
                  <a:srgbClr val="00B0F0"/>
                </a:solidFill>
              </a:rPr>
              <a:t>AttributeTarget.Class</a:t>
            </a:r>
            <a:r>
              <a:rPr lang="en-US" dirty="0" smtClean="0"/>
              <a:t> specifies only valid on classes</a:t>
            </a:r>
          </a:p>
          <a:p>
            <a:endParaRPr lang="en-US" i="1" dirty="0"/>
          </a:p>
          <a:p>
            <a:r>
              <a:rPr lang="en-US" dirty="0" smtClean="0"/>
              <a:t>Otherwise produces error</a:t>
            </a:r>
          </a:p>
          <a:p>
            <a:endParaRPr lang="en-US" dirty="0"/>
          </a:p>
          <a:p>
            <a:r>
              <a:rPr lang="en-US" dirty="0" smtClean="0"/>
              <a:t>Possible values for the attribute target: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187624" y="1779662"/>
            <a:ext cx="6408712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AttributeUsage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AttributeTargets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AllowMultiple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Inherited=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  <a:endParaRPr lang="en-AU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HelpAttribute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AU" sz="1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6355" y="2751770"/>
            <a:ext cx="6408712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ClassWithAttributes.cs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Attribute 'Help' is not valid on this declaration type. It is valid on 'class' declarations only.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1217" y="3795886"/>
            <a:ext cx="6408712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Assembly, Module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Constructor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Method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Property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Field, Event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All (Assembly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Module | Class |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 Constructor | Method | Property | Field | Event | Interface | Parameter |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Delegate),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ClassMembers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(Class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 Constructor | Method | Property | Field | Event | Delegate |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Interface)</a:t>
            </a:r>
          </a:p>
        </p:txBody>
      </p:sp>
    </p:spTree>
    <p:extLst>
      <p:ext uri="{BB962C8B-B14F-4D97-AF65-F5344CB8AC3E}">
        <p14:creationId xmlns:p14="http://schemas.microsoft.com/office/powerpoint/2010/main" val="26632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AttributeUsage</a:t>
            </a:r>
            <a:r>
              <a:rPr lang="en-AU" dirty="0"/>
              <a:t> - </a:t>
            </a:r>
            <a:r>
              <a:rPr lang="en-AU" dirty="0" err="1" smtClean="0"/>
              <a:t>AllowMultiple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672408" cy="33944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Specifies if an attribute can be placed on an entity can more than once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995936" y="1203598"/>
            <a:ext cx="4896544" cy="23077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class does nothing"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Help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"it contains a do-nothing method"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ClassWithAttributes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5936" y="3795886"/>
            <a:ext cx="4896544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ClassWithAttributes.cs</a:t>
            </a:r>
            <a:r>
              <a:rPr lang="en-AU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Duplicate 'Help' attribute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1170</Words>
  <Application>Microsoft Office PowerPoint</Application>
  <PresentationFormat>On-screen Show (16:9)</PresentationFormat>
  <Paragraphs>295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Attributes</vt:lpstr>
      <vt:lpstr>Contents</vt:lpstr>
      <vt:lpstr>About Attributes</vt:lpstr>
      <vt:lpstr>Pre-defined Attributes</vt:lpstr>
      <vt:lpstr>Developing Custom Attributes</vt:lpstr>
      <vt:lpstr>Developing Custom Attributes</vt:lpstr>
      <vt:lpstr>Controlling Attribute Usage</vt:lpstr>
      <vt:lpstr>AttributeUsage - ValidOn</vt:lpstr>
      <vt:lpstr>AttributeUsage - AllowMultiple</vt:lpstr>
      <vt:lpstr>AttributeUsage - Inherited</vt:lpstr>
      <vt:lpstr>AttributeUsage - Inherited</vt:lpstr>
      <vt:lpstr>Parameters</vt:lpstr>
      <vt:lpstr>Querying at Runtime</vt:lpstr>
      <vt:lpstr>Querying at Runtime</vt:lpstr>
      <vt:lpstr>Attributes and Windows Forms</vt:lpstr>
      <vt:lpstr>Attributes on Custom Controls</vt:lpstr>
      <vt:lpstr>Attributes on Custom Controls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35</cp:revision>
  <dcterms:created xsi:type="dcterms:W3CDTF">2014-07-14T04:04:52Z</dcterms:created>
  <dcterms:modified xsi:type="dcterms:W3CDTF">2016-12-12T02:58:32Z</dcterms:modified>
</cp:coreProperties>
</file>