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264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9" r:id="rId12"/>
    <p:sldId id="270" r:id="rId13"/>
    <p:sldId id="271" r:id="rId14"/>
    <p:sldId id="266" r:id="rId15"/>
    <p:sldId id="279" r:id="rId16"/>
    <p:sldId id="26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7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48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When your function reaches a return statement, it exits immediately.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b="1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b="1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6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600" b="1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6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Passing values into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Functions have an optional parameter list.</a:t>
            </a:r>
          </a:p>
          <a:p>
            <a:endParaRPr lang="en-AU" dirty="0" smtClean="0"/>
          </a:p>
          <a:p>
            <a:r>
              <a:rPr lang="en-AU" dirty="0" smtClean="0"/>
              <a:t>Parameters are variables that the function gets as input.</a:t>
            </a:r>
          </a:p>
          <a:p>
            <a:endParaRPr lang="en-AU" dirty="0"/>
          </a:p>
          <a:p>
            <a:r>
              <a:rPr lang="en-AU" dirty="0" smtClean="0"/>
              <a:t>This makes functions far more powerful as they can behave differently depending on what information comes into them.</a:t>
            </a:r>
          </a:p>
        </p:txBody>
      </p:sp>
    </p:spTree>
    <p:extLst>
      <p:ext uri="{BB962C8B-B14F-4D97-AF65-F5344CB8AC3E}">
        <p14:creationId xmlns:p14="http://schemas.microsoft.com/office/powerpoint/2010/main" val="36776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Returning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You can also return a value from a function.</a:t>
            </a:r>
          </a:p>
          <a:p>
            <a:endParaRPr lang="en-AU" dirty="0"/>
          </a:p>
          <a:p>
            <a:r>
              <a:rPr lang="en-AU" dirty="0" smtClean="0"/>
              <a:t>This means that you can give some data back to the code that called the function.</a:t>
            </a:r>
          </a:p>
          <a:p>
            <a:endParaRPr lang="en-AU" dirty="0"/>
          </a:p>
          <a:p>
            <a:r>
              <a:rPr lang="en-AU" dirty="0" smtClean="0"/>
              <a:t>Return values combined with function parameters means functions can both take input and return output.</a:t>
            </a:r>
          </a:p>
          <a:p>
            <a:endParaRPr lang="en-AU" dirty="0"/>
          </a:p>
          <a:p>
            <a:r>
              <a:rPr lang="en-AU" dirty="0" smtClean="0"/>
              <a:t>This makes functions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Returning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 return type for a function can be any primitive or compound data type.</a:t>
            </a:r>
          </a:p>
          <a:p>
            <a:pPr lvl="1"/>
            <a:r>
              <a:rPr lang="en-AU" dirty="0" smtClean="0"/>
              <a:t>Note that the return type cannot be an array.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Not all functions have to return a value. You can use a return type of </a:t>
            </a:r>
            <a:r>
              <a:rPr lang="en-AU" dirty="0" smtClean="0">
                <a:solidFill>
                  <a:srgbClr val="FFFF00"/>
                </a:solidFill>
              </a:rPr>
              <a:t>void</a:t>
            </a:r>
            <a:r>
              <a:rPr lang="en-AU" dirty="0" smtClean="0"/>
              <a:t> to denote that the function will not return anything.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857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Calling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Using a function is referred to as calling it.</a:t>
            </a:r>
          </a:p>
          <a:p>
            <a:endParaRPr lang="en-AU" dirty="0"/>
          </a:p>
          <a:p>
            <a:r>
              <a:rPr lang="en-AU" dirty="0" smtClean="0"/>
              <a:t>When you call a function, all the code inside the function executes.</a:t>
            </a:r>
          </a:p>
          <a:p>
            <a:endParaRPr lang="en-AU" dirty="0"/>
          </a:p>
          <a:p>
            <a:r>
              <a:rPr lang="en-AU" dirty="0" smtClean="0"/>
              <a:t>You can call a function at any point in your code.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71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Calling a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152399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function is executed (called) – just type the function with the correct </a:t>
            </a:r>
            <a:r>
              <a:rPr lang="en-AU" dirty="0" smtClean="0">
                <a:solidFill>
                  <a:srgbClr val="FFFF00"/>
                </a:solidFill>
              </a:rPr>
              <a:t>arguments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Arguments must match the list of parameters (if any).</a:t>
            </a:r>
          </a:p>
          <a:p>
            <a:endParaRPr lang="en-AU" dirty="0" smtClean="0"/>
          </a:p>
          <a:p>
            <a:r>
              <a:rPr lang="en-AU" dirty="0" smtClean="0"/>
              <a:t>This is how we would call the previous example functions in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446421"/>
            <a:ext cx="2895600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//Calling 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a 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function</a:t>
            </a:r>
            <a:endParaRPr lang="en-AU" sz="1000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sum_result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(10, 5);</a:t>
            </a:r>
          </a:p>
          <a:p>
            <a:pPr lvl="0">
              <a:lnSpc>
                <a:spcPct val="115000"/>
              </a:lnSpc>
            </a:pP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AU" sz="1000" dirty="0" err="1" smtClean="0">
                <a:solidFill>
                  <a:srgbClr val="008000"/>
                </a:solidFill>
                <a:latin typeface="Consolas"/>
              </a:rPr>
              <a:t>sum_result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is set to the value of </a:t>
            </a:r>
          </a:p>
          <a:p>
            <a:pPr lvl="0">
              <a:lnSpc>
                <a:spcPct val="115000"/>
              </a:lnSpc>
            </a:pP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//result from the function</a:t>
            </a:r>
            <a:endParaRPr lang="en-AU" sz="1000" dirty="0">
              <a:solidFill>
                <a:prstClr val="black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3269449"/>
            <a:ext cx="23622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//a is set to 10, b is set to 5</a:t>
            </a:r>
            <a:endParaRPr lang="en-AU" sz="10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083464" y="2005385"/>
            <a:ext cx="176972" cy="2705100"/>
          </a:xfrm>
          <a:prstGeom prst="curvedConnector3">
            <a:avLst>
              <a:gd name="adj1" fmla="val 4028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2"/>
            <a:endCxn id="4" idx="2"/>
          </p:cNvCxnSpPr>
          <p:nvPr/>
        </p:nvCxnSpPr>
        <p:spPr>
          <a:xfrm rot="5400000" flipH="1">
            <a:off x="4083464" y="2982576"/>
            <a:ext cx="176971" cy="2705100"/>
          </a:xfrm>
          <a:prstGeom prst="curvedConnector3">
            <a:avLst>
              <a:gd name="adj1" fmla="val -3324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2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Example – C++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17733"/>
            <a:ext cx="5334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PrintHelloWorld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//&lt;-- Defining a function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PrintHelloWorld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r>
              <a:rPr lang="en-AU" sz="1000" dirty="0">
                <a:solidFill>
                  <a:srgbClr val="008000"/>
                </a:solidFill>
                <a:latin typeface="Consolas"/>
              </a:rPr>
              <a:t> //&lt;-- 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Calling a function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"some specific text"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PrintHelloWorld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"some other text"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PrintHelloWorld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"even more text"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PrintHelloWorld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system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000" dirty="0" smtClean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Calling functions inside a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 function can call other functions</a:t>
            </a:r>
          </a:p>
          <a:p>
            <a:endParaRPr lang="en-AU" dirty="0" smtClean="0"/>
          </a:p>
          <a:p>
            <a:r>
              <a:rPr lang="en-AU" dirty="0" smtClean="0"/>
              <a:t>The compiler reads through your code files top to bottom.</a:t>
            </a:r>
          </a:p>
          <a:p>
            <a:pPr lvl="1"/>
            <a:r>
              <a:rPr lang="en-AU" dirty="0" smtClean="0"/>
              <a:t>This means you can only call functions that have been defined earlier in the file</a:t>
            </a:r>
          </a:p>
        </p:txBody>
      </p:sp>
    </p:spTree>
    <p:extLst>
      <p:ext uri="{BB962C8B-B14F-4D97-AF65-F5344CB8AC3E}">
        <p14:creationId xmlns:p14="http://schemas.microsoft.com/office/powerpoint/2010/main" val="28047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Calling functions inside a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Note that function1 cannot call function2, but function2 can call function 1.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343150"/>
            <a:ext cx="4824536" cy="2486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Function1()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error C3861: 'Function2': identifier not found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Function2();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Function2()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works fine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Function1();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3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Declaring Functions (Prototyping)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5907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We can solve this problem by declaring our functions first.</a:t>
            </a:r>
          </a:p>
          <a:p>
            <a:r>
              <a:rPr lang="en-AU" dirty="0" smtClean="0"/>
              <a:t>This is called </a:t>
            </a:r>
            <a:r>
              <a:rPr lang="en-AU" dirty="0" smtClean="0">
                <a:solidFill>
                  <a:srgbClr val="FFFF00"/>
                </a:solidFill>
              </a:rPr>
              <a:t>prototyping</a:t>
            </a:r>
            <a:r>
              <a:rPr lang="en-AU" dirty="0" smtClean="0"/>
              <a:t> our function.</a:t>
            </a:r>
          </a:p>
          <a:p>
            <a:r>
              <a:rPr lang="en-AU" dirty="0" smtClean="0"/>
              <a:t>A function prototype does not have a function body.</a:t>
            </a:r>
          </a:p>
          <a:p>
            <a:r>
              <a:rPr lang="en-AU" dirty="0" smtClean="0"/>
              <a:t>A prototype needs the return type, the name and the parameter list.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790950"/>
            <a:ext cx="4824536" cy="72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//Function prototypes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Function1();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Function2();</a:t>
            </a:r>
            <a:endParaRPr lang="en-A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85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What is a function</a:t>
            </a:r>
          </a:p>
          <a:p>
            <a:endParaRPr lang="en-AU" dirty="0"/>
          </a:p>
          <a:p>
            <a:r>
              <a:rPr lang="en-AU" dirty="0" smtClean="0"/>
              <a:t>Returning from functions</a:t>
            </a:r>
          </a:p>
          <a:p>
            <a:endParaRPr lang="en-AU" dirty="0"/>
          </a:p>
          <a:p>
            <a:r>
              <a:rPr lang="en-AU" dirty="0" smtClean="0"/>
              <a:t>Function Arguments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C++ Function Syntax</a:t>
            </a:r>
          </a:p>
          <a:p>
            <a:endParaRPr lang="en-AU" dirty="0"/>
          </a:p>
          <a:p>
            <a:r>
              <a:rPr lang="en-AU" dirty="0" smtClean="0"/>
              <a:t>Function Scoping</a:t>
            </a:r>
          </a:p>
          <a:p>
            <a:endParaRPr lang="en-AU" dirty="0"/>
          </a:p>
          <a:p>
            <a:r>
              <a:rPr lang="en-AU" dirty="0"/>
              <a:t>Splitting up </a:t>
            </a:r>
            <a:r>
              <a:rPr lang="en-AU" dirty="0" smtClean="0"/>
              <a:t>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46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 Overloads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You can have multiple functions with the same name.</a:t>
            </a:r>
          </a:p>
          <a:p>
            <a:endParaRPr lang="en-AU" dirty="0"/>
          </a:p>
          <a:p>
            <a:r>
              <a:rPr lang="en-AU" dirty="0" smtClean="0"/>
              <a:t>This is called Function Overloading.</a:t>
            </a:r>
          </a:p>
          <a:p>
            <a:endParaRPr lang="en-AU" dirty="0"/>
          </a:p>
          <a:p>
            <a:r>
              <a:rPr lang="en-AU" dirty="0" smtClean="0"/>
              <a:t>Each function has to have a different, unique set of parameters.</a:t>
            </a:r>
          </a:p>
          <a:p>
            <a:endParaRPr lang="en-AU" dirty="0"/>
          </a:p>
          <a:p>
            <a:r>
              <a:rPr lang="en-AU" dirty="0" smtClean="0"/>
              <a:t>The return types can be different, but it cannot be the only thing that is different.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411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201609"/>
            <a:ext cx="4824536" cy="3427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AU" sz="9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AU" sz="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//Function Prototype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b);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//Call our function and store the result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sum = </a:t>
            </a:r>
            <a:r>
              <a:rPr lang="en-AU" sz="9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(10, 5);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9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&lt;&lt; sum &lt;&lt; std::</a:t>
            </a:r>
            <a:r>
              <a:rPr lang="en-AU" sz="9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system(</a:t>
            </a:r>
            <a:r>
              <a:rPr lang="en-AU" sz="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);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 function definition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9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93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What happens when a function is called?</a:t>
            </a:r>
          </a:p>
          <a:p>
            <a:endParaRPr lang="en-AU" dirty="0" smtClean="0"/>
          </a:p>
          <a:p>
            <a:r>
              <a:rPr lang="en-AU" dirty="0" smtClean="0"/>
              <a:t>Local storage is made available for the function</a:t>
            </a:r>
          </a:p>
          <a:p>
            <a:endParaRPr lang="en-AU" dirty="0" smtClean="0"/>
          </a:p>
          <a:p>
            <a:r>
              <a:rPr lang="en-AU" dirty="0" smtClean="0"/>
              <a:t>Any variables created in the function are lost after the function exits!</a:t>
            </a:r>
          </a:p>
          <a:p>
            <a:endParaRPr lang="en-AU" dirty="0" smtClean="0"/>
          </a:p>
          <a:p>
            <a:r>
              <a:rPr lang="en-AU" dirty="0" smtClean="0"/>
              <a:t>In the previous example, you wouldn’t be able to access “result” anymore, as the function has exited.</a:t>
            </a:r>
          </a:p>
        </p:txBody>
      </p:sp>
    </p:spTree>
    <p:extLst>
      <p:ext uri="{BB962C8B-B14F-4D97-AF65-F5344CB8AC3E}">
        <p14:creationId xmlns:p14="http://schemas.microsoft.com/office/powerpoint/2010/main" val="8965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sz="2000" dirty="0" smtClean="0"/>
              <a:t>All variables in C++ have a lifetime, or scope.</a:t>
            </a:r>
          </a:p>
          <a:p>
            <a:r>
              <a:rPr lang="en-AU" sz="2000" dirty="0" smtClean="0"/>
              <a:t>Any variable within brackets is only visible inside those brackets – including </a:t>
            </a:r>
            <a:r>
              <a:rPr lang="en-AU" sz="2000" dirty="0" smtClean="0">
                <a:solidFill>
                  <a:srgbClr val="FFFF00"/>
                </a:solidFill>
              </a:rPr>
              <a:t>functions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Note that we can place braces anywhere in our code, as long as there is a matching opening and closing brace.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028950"/>
            <a:ext cx="4824536" cy="157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= 5;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&lt;&lt; std::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//Doesn't compile because </a:t>
            </a:r>
            <a:r>
              <a:rPr lang="en-AU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AU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is out of scope</a:t>
            </a:r>
            <a:endParaRPr lang="en-AU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latin typeface="Consolas"/>
                <a:ea typeface="Calibri"/>
                <a:cs typeface="Times New Roman"/>
              </a:rPr>
              <a:t>std::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 &lt;&lt; std::</a:t>
            </a:r>
            <a:r>
              <a:rPr lang="en-AU" sz="12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9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Splitting up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Functions allow you to split up your code into self contained chunks.</a:t>
            </a:r>
          </a:p>
          <a:p>
            <a:endParaRPr lang="en-AU" dirty="0"/>
          </a:p>
          <a:p>
            <a:r>
              <a:rPr lang="en-AU" dirty="0" smtClean="0"/>
              <a:t>If you ever find yourself writing the same code multiple times, or copy/pasting chunks around, this is a big hint that you should pull that code out into a function.</a:t>
            </a:r>
          </a:p>
          <a:p>
            <a:endParaRPr lang="en-AU" dirty="0"/>
          </a:p>
          <a:p>
            <a:r>
              <a:rPr lang="en-AU" dirty="0" smtClean="0"/>
              <a:t>Later, as your programs grow, you will want to further split up groups of functions and data into their own modules.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9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Splitting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There are a few core reasons to want to split up your code.</a:t>
            </a:r>
          </a:p>
          <a:p>
            <a:pPr lvl="1"/>
            <a:r>
              <a:rPr lang="en-AU" dirty="0" smtClean="0"/>
              <a:t>Reuse</a:t>
            </a:r>
          </a:p>
          <a:p>
            <a:pPr lvl="1"/>
            <a:r>
              <a:rPr lang="en-AU" dirty="0" smtClean="0"/>
              <a:t>Division of Labour</a:t>
            </a:r>
          </a:p>
          <a:p>
            <a:pPr lvl="1"/>
            <a:r>
              <a:rPr lang="en-AU" dirty="0" smtClean="0"/>
              <a:t>Mental Clarity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2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Reuse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82987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Splitting code out into its own function means that you can call that function from multiple places in your code instead of having to retype it.</a:t>
            </a:r>
          </a:p>
          <a:p>
            <a:endParaRPr lang="en-AU" dirty="0"/>
          </a:p>
          <a:p>
            <a:r>
              <a:rPr lang="en-AU" dirty="0" smtClean="0"/>
              <a:t>With a bit more work, you can make functions that can be copied over to other projects so that you don’t have to duplicate the work, even then.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0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Division of Labour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829872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Most large projects involve many people working on the one code base.</a:t>
            </a:r>
          </a:p>
          <a:p>
            <a:endParaRPr lang="en-AU" dirty="0"/>
          </a:p>
          <a:p>
            <a:r>
              <a:rPr lang="en-AU" dirty="0" smtClean="0"/>
              <a:t>Splitting up your code into separate chunks means that different people can work on separate parts of the code without stepping on each others toes.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5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Mental Clarity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Programming is hard</a:t>
            </a:r>
          </a:p>
          <a:p>
            <a:endParaRPr lang="en-AU" dirty="0"/>
          </a:p>
          <a:p>
            <a:r>
              <a:rPr lang="en-AU" dirty="0" smtClean="0"/>
              <a:t>When programming complex systems, its easy to get confused and make mistakes</a:t>
            </a:r>
          </a:p>
          <a:p>
            <a:endParaRPr lang="en-AU" dirty="0"/>
          </a:p>
          <a:p>
            <a:r>
              <a:rPr lang="en-AU" dirty="0" smtClean="0"/>
              <a:t>Splitting code into chunks means you only have to think about the small section of code you are working 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5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829872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Functions let you group code into self contained chunks.</a:t>
            </a:r>
          </a:p>
          <a:p>
            <a:endParaRPr lang="en-AU" dirty="0" smtClean="0"/>
          </a:p>
          <a:p>
            <a:r>
              <a:rPr lang="en-AU" dirty="0" smtClean="0"/>
              <a:t>They are used to either perform tasks or calculate values.</a:t>
            </a:r>
          </a:p>
          <a:p>
            <a:endParaRPr lang="en-AU" dirty="0" smtClean="0"/>
          </a:p>
          <a:p>
            <a:r>
              <a:rPr lang="en-AU" dirty="0" smtClean="0"/>
              <a:t>Functions can take parameters as input and return values as output.</a:t>
            </a:r>
          </a:p>
          <a:p>
            <a:endParaRPr lang="en-AU" dirty="0" smtClean="0"/>
          </a:p>
          <a:p>
            <a:r>
              <a:rPr lang="en-AU" dirty="0" smtClean="0"/>
              <a:t>In C++ we need to need to say what data types the input and output are.</a:t>
            </a:r>
          </a:p>
          <a:p>
            <a:endParaRPr lang="en-AU" dirty="0" smtClean="0"/>
          </a:p>
          <a:p>
            <a:r>
              <a:rPr lang="en-AU" dirty="0" smtClean="0"/>
              <a:t>Splitting code into functions lets us reuse them, work with others and helps us think clearly about our code.</a:t>
            </a:r>
          </a:p>
        </p:txBody>
      </p:sp>
    </p:spTree>
    <p:extLst>
      <p:ext uri="{BB962C8B-B14F-4D97-AF65-F5344CB8AC3E}">
        <p14:creationId xmlns:p14="http://schemas.microsoft.com/office/powerpoint/2010/main" val="25472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Function?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function is a self contained section of code.</a:t>
            </a:r>
          </a:p>
          <a:p>
            <a:endParaRPr lang="en-AU" dirty="0"/>
          </a:p>
          <a:p>
            <a:r>
              <a:rPr lang="en-AU" dirty="0" smtClean="0"/>
              <a:t>Their purpose is to bundle a chunk of code together so that it can be used elsewhere.</a:t>
            </a:r>
          </a:p>
          <a:p>
            <a:endParaRPr lang="en-AU" dirty="0"/>
          </a:p>
          <a:p>
            <a:r>
              <a:rPr lang="en-AU" dirty="0" smtClean="0"/>
              <a:t>While loops let you run the same code multiple time, functions let you run the same code from multiple places.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3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“</a:t>
            </a:r>
            <a:r>
              <a:rPr lang="en-AU" i="1" dirty="0" smtClean="0"/>
              <a:t>C++ Primer Plus</a:t>
            </a:r>
            <a:r>
              <a:rPr lang="en-AU" dirty="0" smtClean="0"/>
              <a:t>”, 6</a:t>
            </a:r>
            <a:r>
              <a:rPr lang="en-AU" baseline="30000" dirty="0" smtClean="0"/>
              <a:t>th</a:t>
            </a:r>
            <a:r>
              <a:rPr lang="en-AU" dirty="0" smtClean="0"/>
              <a:t> Ed, Chapter 7, Addison-Wesley (2012)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Defining a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67747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syntax for a function is: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function needs a return type, a unique function name and an optional list of arguments.</a:t>
            </a:r>
          </a:p>
          <a:p>
            <a:endParaRPr lang="en-AU" dirty="0"/>
          </a:p>
          <a:p>
            <a:r>
              <a:rPr lang="en-AU" dirty="0" smtClean="0"/>
              <a:t>The statements executed by the function are within a block of code known as the function body.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725982"/>
            <a:ext cx="4824536" cy="777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 type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FunctionName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parameters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)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000" dirty="0" smtClean="0">
              <a:ea typeface="Calibri"/>
              <a:cs typeface="Times New Roman"/>
            </a:endParaRPr>
          </a:p>
          <a:p>
            <a:r>
              <a:rPr lang="en-AU" sz="1000" dirty="0" smtClean="0">
                <a:latin typeface="Consolas"/>
                <a:ea typeface="Calibri"/>
                <a:cs typeface="Times New Roman"/>
              </a:rPr>
              <a:t>     </a:t>
            </a:r>
            <a:r>
              <a:rPr lang="en-AU" sz="1000" dirty="0" smtClean="0">
                <a:solidFill>
                  <a:srgbClr val="008000"/>
                </a:solidFill>
                <a:latin typeface="Consolas"/>
              </a:rPr>
              <a:t> //Code goes here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Here is a very simple example of a C++ function.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5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first part of a function declaration is its return type. </a:t>
            </a:r>
            <a:endParaRPr lang="en-AU" dirty="0"/>
          </a:p>
          <a:p>
            <a:r>
              <a:rPr lang="en-AU" dirty="0" smtClean="0"/>
              <a:t>This indicates what kind of variable it will output.</a:t>
            </a:r>
          </a:p>
          <a:p>
            <a:r>
              <a:rPr lang="en-AU" dirty="0" smtClean="0"/>
              <a:t>Can be void for no return value.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22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28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Next is the function name.</a:t>
            </a:r>
          </a:p>
          <a:p>
            <a:endParaRPr lang="en-AU" dirty="0"/>
          </a:p>
          <a:p>
            <a:r>
              <a:rPr lang="en-AU" dirty="0" smtClean="0"/>
              <a:t>Function names follow the same rules as variables.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22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4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28599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Next is the parameter list.</a:t>
            </a:r>
          </a:p>
          <a:p>
            <a:r>
              <a:rPr lang="en-AU" dirty="0" smtClean="0"/>
              <a:t>It looks like a list of variable declarations with commas in between. </a:t>
            </a:r>
          </a:p>
          <a:p>
            <a:r>
              <a:rPr lang="en-AU" dirty="0" smtClean="0"/>
              <a:t>A function can have as many arguments as you would like.</a:t>
            </a:r>
          </a:p>
          <a:p>
            <a:r>
              <a:rPr lang="en-AU" dirty="0" smtClean="0"/>
              <a:t>The parameters become variables inside the body of the function.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22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4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400" b="1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4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400" b="1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6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body of the function is the actual code that runs when you call the function.</a:t>
            </a:r>
          </a:p>
          <a:p>
            <a:r>
              <a:rPr lang="en-AU" dirty="0" smtClean="0"/>
              <a:t>Any code statements can go inside a function, including calling another function.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3333750"/>
            <a:ext cx="3124200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SumTwoNumbers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a, 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b)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b="1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6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600" b="1" dirty="0" smtClean="0">
                <a:latin typeface="Consolas"/>
                <a:ea typeface="Calibri"/>
                <a:cs typeface="Times New Roman"/>
              </a:rPr>
              <a:t> result = a + b;</a:t>
            </a:r>
            <a:endParaRPr lang="en-AU" sz="16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b="1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6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AU" sz="1600" b="1" dirty="0" smtClean="0">
                <a:latin typeface="Consolas"/>
                <a:ea typeface="Calibri"/>
                <a:cs typeface="Times New Roman"/>
              </a:rPr>
              <a:t> result;</a:t>
            </a:r>
            <a:endParaRPr lang="en-AU" sz="16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1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1449</Words>
  <Application>Microsoft Office PowerPoint</Application>
  <PresentationFormat>On-screen Show (16:9)</PresentationFormat>
  <Paragraphs>266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Office Theme</vt:lpstr>
      <vt:lpstr>Functions</vt:lpstr>
      <vt:lpstr>Contents</vt:lpstr>
      <vt:lpstr>What is a Function?</vt:lpstr>
      <vt:lpstr>Defining a Function</vt:lpstr>
      <vt:lpstr>Example function</vt:lpstr>
      <vt:lpstr>Example function</vt:lpstr>
      <vt:lpstr>Example function</vt:lpstr>
      <vt:lpstr>Example function</vt:lpstr>
      <vt:lpstr>Example function</vt:lpstr>
      <vt:lpstr>Example function</vt:lpstr>
      <vt:lpstr>Passing values into functions</vt:lpstr>
      <vt:lpstr>Returning Values</vt:lpstr>
      <vt:lpstr>Returning values</vt:lpstr>
      <vt:lpstr>Calling Functions</vt:lpstr>
      <vt:lpstr>Calling a function</vt:lpstr>
      <vt:lpstr>Code Example – C++</vt:lpstr>
      <vt:lpstr>Calling functions inside a function</vt:lpstr>
      <vt:lpstr>Calling functions inside a function</vt:lpstr>
      <vt:lpstr>Declaring Functions (Prototyping)</vt:lpstr>
      <vt:lpstr>Function Overloads</vt:lpstr>
      <vt:lpstr>Function Example</vt:lpstr>
      <vt:lpstr>Local Storage</vt:lpstr>
      <vt:lpstr>Scope Recap</vt:lpstr>
      <vt:lpstr>Splitting up Code</vt:lpstr>
      <vt:lpstr>Splitting up Code</vt:lpstr>
      <vt:lpstr>Reuse</vt:lpstr>
      <vt:lpstr>Division of Labour</vt:lpstr>
      <vt:lpstr>Mental Clarity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33</cp:revision>
  <dcterms:created xsi:type="dcterms:W3CDTF">2014-07-14T04:04:52Z</dcterms:created>
  <dcterms:modified xsi:type="dcterms:W3CDTF">2017-02-08T00:08:29Z</dcterms:modified>
</cp:coreProperties>
</file>