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3" r:id="rId2"/>
    <p:sldId id="297" r:id="rId3"/>
    <p:sldId id="298" r:id="rId4"/>
    <p:sldId id="299" r:id="rId5"/>
    <p:sldId id="300" r:id="rId6"/>
    <p:sldId id="301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86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9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09/02/2017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Structures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Defining our own complex types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27/01/2016 by Conan Bourke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Introduction to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Dot Operator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AU" dirty="0" smtClean="0"/>
              <a:t>We call the parts of a </a:t>
            </a:r>
            <a:r>
              <a:rPr lang="en-AU" dirty="0" err="1" smtClean="0"/>
              <a:t>struct</a:t>
            </a:r>
            <a:r>
              <a:rPr lang="en-AU" dirty="0" smtClean="0"/>
              <a:t> its member variables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Member variables are accessed with the ‘.’ operator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Member variables can be treated as normal variables in all respects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13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Dot Operator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1" y="1203325"/>
            <a:ext cx="5086350" cy="338455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You can use the member variables just like any other variable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Just like normal variables, if you don’t give them a value, they have random data inside them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1097017"/>
            <a:ext cx="3429000" cy="3454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Player</a:t>
            </a:r>
            <a:endParaRPr lang="en-AU" sz="10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en-AU" sz="10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AU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health;</a:t>
            </a:r>
            <a:endParaRPr lang="en-AU" sz="10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AU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mana;</a:t>
            </a:r>
            <a:endParaRPr lang="en-AU" sz="10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en-AU" sz="10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en-AU" sz="10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main()</a:t>
            </a:r>
            <a:endParaRPr lang="en-AU" sz="10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en-AU" sz="10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A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Player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bob; </a:t>
            </a:r>
            <a:endParaRPr lang="en-AU" sz="10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bob.health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100;</a:t>
            </a:r>
            <a:endParaRPr lang="en-AU" sz="10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bob.mana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100;</a:t>
            </a:r>
            <a:endParaRPr lang="en-AU" sz="10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en-AU" sz="10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bob.health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 50)</a:t>
            </a:r>
            <a:endParaRPr lang="en-AU" sz="10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{</a:t>
            </a:r>
            <a:endParaRPr lang="en-AU" sz="10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&lt;&lt; </a:t>
            </a:r>
            <a:r>
              <a:rPr lang="en-A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"Bob's health is low"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&lt;&lt;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endl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en-AU" sz="10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}</a:t>
            </a:r>
            <a:endParaRPr lang="en-AU" sz="10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en-AU" sz="10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system(</a:t>
            </a:r>
            <a:r>
              <a:rPr lang="en-A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"pause"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AU" sz="10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en-AU" sz="1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7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Initialization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1" y="1203325"/>
            <a:ext cx="5391150" cy="338455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Initializing a </a:t>
            </a:r>
            <a:r>
              <a:rPr lang="en-AU" dirty="0" err="1" smtClean="0"/>
              <a:t>struct</a:t>
            </a:r>
            <a:r>
              <a:rPr lang="en-AU" dirty="0" smtClean="0"/>
              <a:t> to ‘{}’ sets all of its member variables to 0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Structures can be assigned to with another </a:t>
            </a:r>
            <a:r>
              <a:rPr lang="en-AU" dirty="0" err="1" smtClean="0"/>
              <a:t>struct</a:t>
            </a:r>
            <a:r>
              <a:rPr lang="en-AU" dirty="0" smtClean="0"/>
              <a:t> of the same type. This copies all of the variables across to the assigned variable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1733550"/>
            <a:ext cx="2819400" cy="2039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Weapon</a:t>
            </a:r>
            <a:endParaRPr lang="en-AU" sz="10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en-AU" sz="10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AU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damage;</a:t>
            </a:r>
            <a:endParaRPr lang="en-AU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</a:t>
            </a:r>
            <a:r>
              <a:rPr lang="en-AU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ammo;</a:t>
            </a:r>
            <a:endParaRPr lang="en-AU" sz="10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en-AU" sz="10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en-AU" sz="10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main()</a:t>
            </a:r>
            <a:endParaRPr lang="en-AU" sz="10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en-AU" sz="10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Weapon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pistol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= {};</a:t>
            </a:r>
            <a:endParaRPr lang="en-AU" sz="10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Weapon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shotgun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=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pistol;</a:t>
            </a:r>
            <a:endParaRPr lang="en-AU" sz="10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en-AU" sz="1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7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Initializer List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1" y="1203325"/>
            <a:ext cx="5543550" cy="3384550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The initializer list works by putting values inside the ‘{}’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You list the values you want to set in the same order the variables appear in the </a:t>
            </a:r>
            <a:r>
              <a:rPr lang="en-AU" dirty="0" err="1" smtClean="0"/>
              <a:t>struct</a:t>
            </a:r>
            <a:r>
              <a:rPr lang="en-AU" dirty="0" smtClean="0"/>
              <a:t> definition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If you don’t fill out all the variables, any that weren’t set are set to 0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1809750"/>
            <a:ext cx="3276600" cy="2039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Weapon</a:t>
            </a:r>
            <a:endParaRPr lang="en-AU" sz="1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en-AU" sz="1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damage;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ammo;</a:t>
            </a:r>
            <a:endParaRPr lang="en-AU" sz="1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en-AU" sz="1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en-AU" sz="1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main()</a:t>
            </a:r>
            <a:endParaRPr lang="en-AU" sz="1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en-AU" sz="1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Weapon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pistol = {};</a:t>
            </a:r>
            <a:endParaRPr lang="en-AU" sz="1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   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Weapon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shotgun =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{5, 10};</a:t>
            </a:r>
            <a:endParaRPr lang="en-AU" sz="1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en-AU" sz="1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13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Nested Structs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1292225"/>
          </a:xfrm>
        </p:spPr>
        <p:txBody>
          <a:bodyPr>
            <a:normAutofit fontScale="85000" lnSpcReduction="10000"/>
          </a:bodyPr>
          <a:lstStyle/>
          <a:p>
            <a:r>
              <a:rPr lang="en-AU" dirty="0" smtClean="0"/>
              <a:t>Structures can be members of other structures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dot operator can be chained to access nested </a:t>
            </a:r>
            <a:r>
              <a:rPr lang="en-AU" dirty="0" err="1" smtClean="0"/>
              <a:t>structs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772510" y="2495550"/>
            <a:ext cx="3600400" cy="2251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Weapon</a:t>
            </a:r>
            <a:endParaRPr lang="en-AU" sz="1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en-AU" sz="1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damage;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ammo;</a:t>
            </a:r>
            <a:endParaRPr lang="en-AU" sz="1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en-AU" sz="1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struct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Player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Weapon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pistol;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Weapon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shotgun;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</a:t>
            </a:r>
            <a:r>
              <a:rPr lang="en-AU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health;</a:t>
            </a:r>
            <a:endParaRPr lang="en-AU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};</a:t>
            </a:r>
            <a:endParaRPr lang="en-AU" sz="1200" dirty="0"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016" y="2962345"/>
            <a:ext cx="3143094" cy="1105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main()</a:t>
            </a:r>
            <a:endParaRPr lang="en-AU" sz="1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en-AU" sz="10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A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Player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player1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=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{{1,10}, {5,3}, 100};</a:t>
            </a:r>
            <a:endParaRPr lang="en-AU" sz="12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player1.pistol.ammo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= 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5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en-AU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en-AU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14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err="1" smtClean="0"/>
              <a:t>Structs</a:t>
            </a:r>
            <a:r>
              <a:rPr lang="en-AU" dirty="0" smtClean="0"/>
              <a:t> can be used as function arguments and return types – again, just like regular variables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343150"/>
            <a:ext cx="5334000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Weapon</a:t>
            </a:r>
            <a:endParaRPr lang="en-AU" sz="1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en-AU" sz="1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damage;</a:t>
            </a:r>
          </a:p>
          <a:p>
            <a:pPr>
              <a:spcAft>
                <a:spcPts val="0"/>
              </a:spcAft>
            </a:pP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ammo;</a:t>
            </a:r>
            <a:endParaRPr lang="en-AU" sz="1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en-AU" sz="1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Weapon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CombineWeapons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Weapon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weapon_one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A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Weapon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weapon_two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Weapon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 = {};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result.damage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AU" sz="12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weapon_one.damage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 </a:t>
            </a:r>
            <a:r>
              <a:rPr lang="en-AU" sz="12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weapon_two.damage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result.y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AU" sz="12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weapon_one.ammo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 </a:t>
            </a:r>
            <a:r>
              <a:rPr lang="en-AU" sz="12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weapon_two.ammo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result;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349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Structures allow us to group variables together and make our code cleaner and </a:t>
            </a:r>
            <a:r>
              <a:rPr lang="en-AU" dirty="0"/>
              <a:t>more logical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You access the variables inside a </a:t>
            </a:r>
            <a:r>
              <a:rPr lang="en-AU" dirty="0" err="1" smtClean="0"/>
              <a:t>struct</a:t>
            </a:r>
            <a:r>
              <a:rPr lang="en-AU" dirty="0" smtClean="0"/>
              <a:t> variable using the ‘.’ operator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You can initialize </a:t>
            </a:r>
            <a:r>
              <a:rPr lang="en-AU" dirty="0" err="1" smtClean="0"/>
              <a:t>structs</a:t>
            </a:r>
            <a:r>
              <a:rPr lang="en-AU" dirty="0" smtClean="0"/>
              <a:t> with the initializer list ‘{}’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They function just like any other primitive variable</a:t>
            </a:r>
          </a:p>
        </p:txBody>
      </p:sp>
    </p:spTree>
    <p:extLst>
      <p:ext uri="{BB962C8B-B14F-4D97-AF65-F5344CB8AC3E}">
        <p14:creationId xmlns:p14="http://schemas.microsoft.com/office/powerpoint/2010/main" val="24556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err="1" smtClean="0"/>
              <a:t>Prata</a:t>
            </a:r>
            <a:r>
              <a:rPr lang="en-AU" dirty="0" smtClean="0"/>
              <a:t>, S, </a:t>
            </a:r>
            <a:r>
              <a:rPr lang="en-AU" i="1" dirty="0" smtClean="0"/>
              <a:t>C++ Primer Plus</a:t>
            </a:r>
            <a:r>
              <a:rPr lang="en-AU" dirty="0" smtClean="0"/>
              <a:t>, 6</a:t>
            </a:r>
            <a:r>
              <a:rPr lang="en-AU" baseline="30000" dirty="0" smtClean="0"/>
              <a:t>th</a:t>
            </a:r>
            <a:r>
              <a:rPr lang="en-AU" dirty="0" smtClean="0"/>
              <a:t> Edition, Addison-Wesley Professional (2011)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757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AU" dirty="0" smtClean="0"/>
              <a:t>What are </a:t>
            </a:r>
            <a:r>
              <a:rPr lang="en-AU" dirty="0" err="1" smtClean="0"/>
              <a:t>structs</a:t>
            </a:r>
            <a:r>
              <a:rPr lang="en-AU" dirty="0" smtClean="0"/>
              <a:t>?</a:t>
            </a:r>
          </a:p>
          <a:p>
            <a:pPr lvl="1"/>
            <a:endParaRPr lang="en-AU" dirty="0" smtClean="0"/>
          </a:p>
          <a:p>
            <a:r>
              <a:rPr lang="en-AU" dirty="0" err="1" smtClean="0"/>
              <a:t>Struct</a:t>
            </a:r>
            <a:r>
              <a:rPr lang="en-AU" dirty="0" smtClean="0"/>
              <a:t> syntax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Accessing variables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Motivation for using </a:t>
            </a:r>
            <a:r>
              <a:rPr lang="en-AU" dirty="0" err="1" smtClean="0"/>
              <a:t>structs</a:t>
            </a: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3019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Our own data structures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85000" lnSpcReduction="10000"/>
          </a:bodyPr>
          <a:lstStyle/>
          <a:p>
            <a:r>
              <a:rPr lang="en-AU" dirty="0" smtClean="0"/>
              <a:t>Up until now, we have covered </a:t>
            </a:r>
            <a:r>
              <a:rPr lang="en-AU" dirty="0" smtClean="0">
                <a:solidFill>
                  <a:srgbClr val="FFFF00"/>
                </a:solidFill>
              </a:rPr>
              <a:t>primitive</a:t>
            </a:r>
            <a:r>
              <a:rPr lang="en-AU" dirty="0" smtClean="0"/>
              <a:t> C++ data types.</a:t>
            </a:r>
          </a:p>
          <a:p>
            <a:pPr lvl="1"/>
            <a:r>
              <a:rPr lang="en-AU" dirty="0" err="1" smtClean="0"/>
              <a:t>int</a:t>
            </a:r>
            <a:r>
              <a:rPr lang="en-AU" dirty="0" smtClean="0"/>
              <a:t>, char, float, </a:t>
            </a:r>
            <a:r>
              <a:rPr lang="en-AU" dirty="0" err="1" smtClean="0"/>
              <a:t>bool</a:t>
            </a:r>
            <a:r>
              <a:rPr lang="en-AU" dirty="0" smtClean="0"/>
              <a:t>, </a:t>
            </a:r>
            <a:r>
              <a:rPr lang="en-AU" dirty="0" err="1" smtClean="0"/>
              <a:t>etc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It is very common that a group of variables are used together regularly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In C++, we can group data types into a </a:t>
            </a:r>
            <a:r>
              <a:rPr lang="en-AU" dirty="0" smtClean="0">
                <a:solidFill>
                  <a:srgbClr val="FFFF00"/>
                </a:solidFill>
              </a:rPr>
              <a:t>structure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Structures are built from existing basic data types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845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Declaration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Declaring a </a:t>
            </a:r>
            <a:r>
              <a:rPr lang="en-AU" dirty="0" err="1" smtClean="0"/>
              <a:t>struct</a:t>
            </a:r>
            <a:r>
              <a:rPr lang="en-AU" dirty="0" smtClean="0"/>
              <a:t> lets you </a:t>
            </a:r>
            <a:r>
              <a:rPr lang="en-AU" dirty="0" smtClean="0">
                <a:solidFill>
                  <a:srgbClr val="FFFF00"/>
                </a:solidFill>
              </a:rPr>
              <a:t>define your own variable type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396815" y="2265427"/>
            <a:ext cx="3631232" cy="1260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struct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StructName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someVariable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char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anotherVariable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};</a:t>
            </a:r>
            <a:r>
              <a:rPr lang="en-AU" dirty="0" smtClean="0">
                <a:ea typeface="Calibri"/>
                <a:cs typeface="Times New Roman"/>
              </a:rPr>
              <a:t> </a:t>
            </a:r>
            <a:endParaRPr lang="en-AU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97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Declaration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To define a </a:t>
            </a:r>
            <a:r>
              <a:rPr lang="en-AU" dirty="0" err="1" smtClean="0"/>
              <a:t>struct</a:t>
            </a:r>
            <a:r>
              <a:rPr lang="en-AU" dirty="0" smtClean="0"/>
              <a:t> you type the </a:t>
            </a:r>
            <a:r>
              <a:rPr lang="en-AU" dirty="0" err="1" smtClean="0">
                <a:solidFill>
                  <a:srgbClr val="FFFF00"/>
                </a:solidFill>
              </a:rPr>
              <a:t>struct</a:t>
            </a:r>
            <a:r>
              <a:rPr lang="en-AU" dirty="0" smtClean="0">
                <a:solidFill>
                  <a:srgbClr val="FFFF00"/>
                </a:solidFill>
              </a:rPr>
              <a:t> </a:t>
            </a:r>
            <a:r>
              <a:rPr lang="en-AU" dirty="0" smtClean="0"/>
              <a:t>keyword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2396815" y="2265427"/>
            <a:ext cx="3631232" cy="1295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struct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StructName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someVariable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char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anotherVariable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};</a:t>
            </a:r>
            <a:r>
              <a:rPr lang="en-AU" dirty="0" smtClean="0">
                <a:ea typeface="Calibri"/>
                <a:cs typeface="Times New Roman"/>
              </a:rPr>
              <a:t> </a:t>
            </a:r>
            <a:endParaRPr lang="en-AU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065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Declaration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After the keyword, you must give your </a:t>
            </a:r>
            <a:r>
              <a:rPr lang="en-AU" dirty="0" err="1" smtClean="0"/>
              <a:t>struct</a:t>
            </a:r>
            <a:r>
              <a:rPr lang="en-AU" dirty="0" smtClean="0"/>
              <a:t> declaration a </a:t>
            </a:r>
            <a:r>
              <a:rPr lang="en-AU" dirty="0" smtClean="0">
                <a:solidFill>
                  <a:srgbClr val="FFFF00"/>
                </a:solidFill>
              </a:rPr>
              <a:t>unique name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2396815" y="2265427"/>
            <a:ext cx="3631232" cy="1295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struct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StructName</a:t>
            </a:r>
            <a:endParaRPr lang="en-AU" b="1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someVariable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char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anotherVariable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};</a:t>
            </a:r>
            <a:r>
              <a:rPr lang="en-AU" dirty="0" smtClean="0">
                <a:ea typeface="Calibri"/>
                <a:cs typeface="Times New Roman"/>
              </a:rPr>
              <a:t> </a:t>
            </a:r>
            <a:endParaRPr lang="en-AU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10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Declaration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Then, between braces, you give a list of variable names</a:t>
            </a:r>
          </a:p>
          <a:p>
            <a:pPr lvl="1"/>
            <a:r>
              <a:rPr lang="en-AU" dirty="0" smtClean="0"/>
              <a:t>These are the variables that will make up the </a:t>
            </a:r>
            <a:r>
              <a:rPr lang="en-AU" dirty="0" err="1" smtClean="0"/>
              <a:t>struct</a:t>
            </a: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2396815" y="2823573"/>
            <a:ext cx="3631232" cy="1331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struct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StructName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someVariable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char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anotherVariable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};</a:t>
            </a:r>
            <a:r>
              <a:rPr lang="en-AU" dirty="0" smtClean="0">
                <a:ea typeface="Calibri"/>
                <a:cs typeface="Times New Roman"/>
              </a:rPr>
              <a:t> </a:t>
            </a:r>
            <a:endParaRPr lang="en-AU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04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Declaration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A </a:t>
            </a:r>
            <a:r>
              <a:rPr lang="en-AU" dirty="0" err="1" smtClean="0"/>
              <a:t>struct</a:t>
            </a:r>
            <a:r>
              <a:rPr lang="en-AU" dirty="0" smtClean="0"/>
              <a:t> declaration must end in a </a:t>
            </a:r>
            <a:r>
              <a:rPr lang="en-AU" dirty="0" smtClean="0">
                <a:solidFill>
                  <a:srgbClr val="FFFF00"/>
                </a:solidFill>
              </a:rPr>
              <a:t>semicolon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2396815" y="2265427"/>
            <a:ext cx="3631232" cy="1366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struct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StructName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someVariable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char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anotherVariable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A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r>
              <a:rPr lang="en-AU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r>
              <a:rPr lang="en-AU" sz="2400" dirty="0" smtClean="0">
                <a:ea typeface="Calibri"/>
                <a:cs typeface="Times New Roman"/>
              </a:rPr>
              <a:t> </a:t>
            </a:r>
            <a:endParaRPr lang="en-AU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707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What does declaring a struct do?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1" y="1203325"/>
            <a:ext cx="4629150" cy="3384550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Declaring a </a:t>
            </a:r>
            <a:r>
              <a:rPr lang="en-AU" dirty="0" err="1" smtClean="0"/>
              <a:t>struct</a:t>
            </a:r>
            <a:r>
              <a:rPr lang="en-AU" dirty="0" smtClean="0"/>
              <a:t> creates a new </a:t>
            </a:r>
            <a:r>
              <a:rPr lang="en-AU" dirty="0" smtClean="0">
                <a:solidFill>
                  <a:srgbClr val="FFFF00"/>
                </a:solidFill>
              </a:rPr>
              <a:t>type</a:t>
            </a:r>
            <a:r>
              <a:rPr lang="en-AU" dirty="0" smtClean="0"/>
              <a:t> of variable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You can then create variables of that type, just like you would make </a:t>
            </a:r>
            <a:r>
              <a:rPr lang="en-AU" dirty="0" err="1" smtClean="0"/>
              <a:t>ints</a:t>
            </a:r>
            <a:r>
              <a:rPr lang="en-AU" dirty="0" smtClean="0"/>
              <a:t>, floats, </a:t>
            </a:r>
            <a:r>
              <a:rPr lang="en-AU" dirty="0" err="1" smtClean="0"/>
              <a:t>etc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err="1" smtClean="0"/>
              <a:t>Structs</a:t>
            </a:r>
            <a:r>
              <a:rPr lang="en-AU" dirty="0" smtClean="0"/>
              <a:t> group variables together. When the variable bob is declared, it actually creates two variables</a:t>
            </a:r>
          </a:p>
          <a:p>
            <a:pPr lvl="1"/>
            <a:r>
              <a:rPr lang="en-AU" dirty="0" err="1" smtClean="0"/>
              <a:t>bob.health</a:t>
            </a:r>
            <a:endParaRPr lang="en-AU" dirty="0" smtClean="0"/>
          </a:p>
          <a:p>
            <a:pPr lvl="1"/>
            <a:r>
              <a:rPr lang="en-AU" dirty="0" err="1" smtClean="0"/>
              <a:t>bob.mana</a:t>
            </a:r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53000" y="1352550"/>
            <a:ext cx="3657600" cy="2799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//Declares the Player variable type</a:t>
            </a:r>
            <a:endParaRPr lang="en-AU" sz="9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struct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Player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health;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mana;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};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main()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en-AU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//Creates a variable of type Player called bob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Player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bob; 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AU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AU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//</a:t>
            </a:r>
            <a:r>
              <a:rPr lang="en-AU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Creates a variable of type </a:t>
            </a:r>
            <a:r>
              <a:rPr lang="en-AU" sz="9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called </a:t>
            </a:r>
            <a:r>
              <a:rPr lang="en-AU" sz="9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my_number</a:t>
            </a:r>
            <a:endParaRPr lang="en-AU" sz="9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my_number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AU" sz="9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system(</a:t>
            </a:r>
            <a:r>
              <a:rPr lang="en-AU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"pause"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AU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AU" sz="9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999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Words>654</Words>
  <Application>Microsoft Office PowerPoint</Application>
  <PresentationFormat>On-screen Show (16:9)</PresentationFormat>
  <Paragraphs>194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Times New Roman</vt:lpstr>
      <vt:lpstr>Office Theme</vt:lpstr>
      <vt:lpstr>Structures</vt:lpstr>
      <vt:lpstr>Contents</vt:lpstr>
      <vt:lpstr>Our own data structures</vt:lpstr>
      <vt:lpstr>Declaration</vt:lpstr>
      <vt:lpstr>Declaration</vt:lpstr>
      <vt:lpstr>Declaration</vt:lpstr>
      <vt:lpstr>Declaration</vt:lpstr>
      <vt:lpstr>Declaration</vt:lpstr>
      <vt:lpstr>What does declaring a struct do?</vt:lpstr>
      <vt:lpstr>The Dot Operator</vt:lpstr>
      <vt:lpstr>The Dot Operator</vt:lpstr>
      <vt:lpstr>Initialization</vt:lpstr>
      <vt:lpstr>The Initializer List</vt:lpstr>
      <vt:lpstr>Nested Structs</vt:lpstr>
      <vt:lpstr>Functions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37</cp:revision>
  <dcterms:created xsi:type="dcterms:W3CDTF">2014-07-14T04:04:52Z</dcterms:created>
  <dcterms:modified xsi:type="dcterms:W3CDTF">2017-02-09T00:38:50Z</dcterms:modified>
</cp:coreProperties>
</file>