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9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Constructors and Destructors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Automatic </a:t>
            </a:r>
            <a:r>
              <a:rPr lang="en-GB" dirty="0" smtClean="0"/>
              <a:t>initialization and </a:t>
            </a:r>
            <a:r>
              <a:rPr lang="en-GB" dirty="0" err="1" smtClean="0"/>
              <a:t>cleanup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19/01/17 </a:t>
            </a:r>
            <a:r>
              <a:rPr lang="en-AU" dirty="0" smtClean="0"/>
              <a:t>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67322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Seeing as we now have multiple constructors, we need a way to decide which constructor gets called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As its name suggests, when creating a class object, by default, the default constructor is called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876550"/>
            <a:ext cx="5257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//default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constructor is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called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Player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player_value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//default constructor is called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player_ptr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//default constructor is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called on each element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player_arr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4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[10]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11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277877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To call non-default constructors, we add the same syntax as a regular function call to the end of the object declaration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76264" y="2481202"/>
            <a:ext cx="52578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main()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//default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constructor is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called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Player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player_value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//constructor that takes an </a:t>
            </a:r>
            <a:r>
              <a:rPr lang="en-AU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called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Player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player_value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(3);</a:t>
            </a:r>
          </a:p>
          <a:p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//constructor that takes a float is called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</a:b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Player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player_value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(6.4f);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6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Automatically Generated 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296417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If you don’t make any constructors, an implicit default constructor is generated that does nothing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395537"/>
            <a:ext cx="60198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AU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m_health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implicit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default constructor is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called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my_player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//implicit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default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constructor is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called on each element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player_arr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 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78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Automatically Generated 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368425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When you make a constructor for a class, the default constructor is no longer generated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can have consequences for other areas of your code</a:t>
            </a:r>
          </a:p>
          <a:p>
            <a:pPr lvl="1"/>
            <a:r>
              <a:rPr lang="en-AU" dirty="0" smtClean="0"/>
              <a:t>Most notably arrays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495550"/>
            <a:ext cx="6019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a_start_health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//Error. No default constructor. Should be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my_player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(10) instead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my_player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//Error. No default constructor. You cannot make an </a:t>
            </a: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 without them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player_arr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 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42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8004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creating an array, the only constructor you can use is the default constructor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have defined any other constructor, you must define the default constructor – even an empty one – in order to use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076" y="2800350"/>
            <a:ext cx="5257800" cy="2192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Player(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max_bullet_count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ammo;</a:t>
            </a: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max_ammo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//syntax error - no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 </a:t>
            </a:r>
            <a:r>
              <a:rPr lang="en-US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player_array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32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So what do we put in constructors, anyway?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Constructors are used to initialize your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Your goal when writing a constructor should be to put the data in your class into a useable state such as:</a:t>
            </a:r>
          </a:p>
          <a:p>
            <a:pPr lvl="1"/>
            <a:r>
              <a:rPr lang="en-AU" dirty="0" smtClean="0"/>
              <a:t>Allocating memory</a:t>
            </a:r>
          </a:p>
          <a:p>
            <a:pPr lvl="1"/>
            <a:r>
              <a:rPr lang="en-AU" dirty="0" smtClean="0"/>
              <a:t>Setting default values for variables</a:t>
            </a:r>
          </a:p>
          <a:p>
            <a:pPr lvl="1"/>
            <a:r>
              <a:rPr lang="en-AU" dirty="0" smtClean="0"/>
              <a:t>Initializing the classes contained in your class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9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30452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As you might expect, while constructors initialise your class, destructors clean up your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Destructors are called for you automatically when an object goes out of scope, or when you call </a:t>
            </a:r>
            <a:r>
              <a:rPr lang="en-AU" dirty="0" smtClean="0">
                <a:solidFill>
                  <a:srgbClr val="FFFF00"/>
                </a:solidFill>
              </a:rPr>
              <a:t>delete</a:t>
            </a:r>
            <a:r>
              <a:rPr lang="en-AU" dirty="0" smtClean="0"/>
              <a:t> on the object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syntax is also simple:</a:t>
            </a:r>
          </a:p>
          <a:p>
            <a:pPr lvl="1"/>
            <a:r>
              <a:rPr lang="en-AU" dirty="0" smtClean="0"/>
              <a:t>Write a member function that is the name of the class, with a </a:t>
            </a:r>
            <a:r>
              <a:rPr lang="en-AU" dirty="0" smtClean="0">
                <a:solidFill>
                  <a:srgbClr val="FFFF00"/>
                </a:solidFill>
              </a:rPr>
              <a:t>~</a:t>
            </a:r>
            <a:r>
              <a:rPr lang="en-AU" dirty="0" smtClean="0"/>
              <a:t> in front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27076" y="3408662"/>
            <a:ext cx="5257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~Player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//&lt;-- destructor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26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Like constructors, destructors have no return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Unlike constructors they cannot take any arguments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Destructors pair with constructors, specifically when dealing with resource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purpose of a destructor is to </a:t>
            </a:r>
            <a:r>
              <a:rPr lang="en-US" dirty="0" err="1" smtClean="0"/>
              <a:t>deallocate</a:t>
            </a:r>
            <a:r>
              <a:rPr lang="en-US" dirty="0" smtClean="0"/>
              <a:t> any resources allocated in the constructor of that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Constructors and destructors are often used to manage resources</a:t>
            </a:r>
          </a:p>
          <a:p>
            <a:pPr lvl="1"/>
            <a:r>
              <a:rPr lang="en-US" dirty="0" smtClean="0"/>
              <a:t>A resource is something that must be created before it can be used, and deleted after</a:t>
            </a:r>
          </a:p>
          <a:p>
            <a:pPr lvl="1"/>
            <a:r>
              <a:rPr lang="en-US" dirty="0" smtClean="0"/>
              <a:t>The most common resource you interact with as a programmer is memory, though there are many others</a:t>
            </a:r>
          </a:p>
          <a:p>
            <a:pPr lvl="2"/>
            <a:r>
              <a:rPr lang="en-US" dirty="0" smtClean="0"/>
              <a:t>File handles</a:t>
            </a:r>
          </a:p>
          <a:p>
            <a:pPr lvl="2"/>
            <a:r>
              <a:rPr lang="en-US" dirty="0" smtClean="0"/>
              <a:t>Network connections</a:t>
            </a:r>
          </a:p>
          <a:p>
            <a:pPr lvl="2"/>
            <a:r>
              <a:rPr lang="en-US" dirty="0" smtClean="0"/>
              <a:t>Process pipes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Resource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It is typically good practice to allocate all resources a class needs in its constructor and </a:t>
            </a:r>
            <a:r>
              <a:rPr lang="en-AU" dirty="0" err="1" smtClean="0"/>
              <a:t>deallocate</a:t>
            </a:r>
            <a:r>
              <a:rPr lang="en-AU" dirty="0" smtClean="0"/>
              <a:t> them in its destructor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lets you create objects on the stack and have the destructor automatically free resources without you doing it explicitly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90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Scope Recap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Constructors</a:t>
            </a:r>
          </a:p>
          <a:p>
            <a:pPr lvl="1"/>
            <a:r>
              <a:rPr lang="en-AU" dirty="0" smtClean="0"/>
              <a:t>What are they</a:t>
            </a:r>
          </a:p>
          <a:p>
            <a:pPr lvl="1"/>
            <a:r>
              <a:rPr lang="en-AU" dirty="0" smtClean="0"/>
              <a:t>Syntax</a:t>
            </a:r>
          </a:p>
          <a:p>
            <a:pPr lvl="1"/>
            <a:r>
              <a:rPr lang="en-AU" dirty="0" smtClean="0"/>
              <a:t>Default Constructors</a:t>
            </a:r>
          </a:p>
          <a:p>
            <a:pPr lvl="1"/>
            <a:r>
              <a:rPr lang="en-AU" dirty="0" smtClean="0"/>
              <a:t>Overloaded Constructors</a:t>
            </a:r>
          </a:p>
          <a:p>
            <a:pPr lvl="1"/>
            <a:r>
              <a:rPr lang="en-AU" dirty="0" smtClean="0"/>
              <a:t>Copy Constructors</a:t>
            </a:r>
          </a:p>
          <a:p>
            <a:pPr lvl="1"/>
            <a:r>
              <a:rPr lang="en-AU" dirty="0" smtClean="0"/>
              <a:t>Initializer lists</a:t>
            </a:r>
          </a:p>
          <a:p>
            <a:pPr lvl="1"/>
            <a:r>
              <a:rPr lang="en-AU" dirty="0" smtClean="0"/>
              <a:t>Resource Management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Destructors</a:t>
            </a:r>
          </a:p>
        </p:txBody>
      </p:sp>
    </p:spTree>
    <p:extLst>
      <p:ext uri="{BB962C8B-B14F-4D97-AF65-F5344CB8AC3E}">
        <p14:creationId xmlns:p14="http://schemas.microsoft.com/office/powerpoint/2010/main" val="2527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US" dirty="0" smtClean="0"/>
              <a:t>The Copy Constructor is a special overload of the constructor for a class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take in a reference to another object of the same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076" y="3638550"/>
            <a:ext cx="5257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Player(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player);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//&lt;--copy constructor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49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US" dirty="0" smtClean="0"/>
              <a:t>The copy constructor is called when a class variable is declared and assigned into on the same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076" y="2647950"/>
            <a:ext cx="52578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 constructor is called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p1; 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 constructor is called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Player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= p1;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9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Constructors are used to initialise your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Constructors are used to set up the values within your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Constructors let you define how your class should be initialised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Constructors are used to allocated resources required by your class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Destructors are used to </a:t>
            </a:r>
            <a:r>
              <a:rPr lang="en-AU" dirty="0" err="1" smtClean="0"/>
              <a:t>deallocate</a:t>
            </a:r>
            <a:r>
              <a:rPr lang="en-AU" dirty="0" smtClean="0"/>
              <a:t> resources allocated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41736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2005, </a:t>
            </a:r>
            <a:r>
              <a:rPr lang="en-AU" i="1" dirty="0" smtClean="0"/>
              <a:t>C++ Primer Plus</a:t>
            </a:r>
            <a:r>
              <a:rPr lang="en-AU" dirty="0" smtClean="0"/>
              <a:t>, 5th Edition</a:t>
            </a:r>
            <a:r>
              <a:rPr lang="en-AU" smtClean="0"/>
              <a:t>, Chapter </a:t>
            </a:r>
            <a:r>
              <a:rPr lang="en-AU" dirty="0" smtClean="0"/>
              <a:t>10, Addison-Wesley Professional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86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Scope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The scope of a variable is where that variable lives, and defines its lifetime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Variables are created when they come into scope, which can happen in a number of places:</a:t>
            </a:r>
          </a:p>
          <a:p>
            <a:pPr lvl="1"/>
            <a:r>
              <a:rPr lang="en-AU" dirty="0" smtClean="0"/>
              <a:t>The start of a function</a:t>
            </a:r>
          </a:p>
          <a:p>
            <a:pPr lvl="1"/>
            <a:r>
              <a:rPr lang="en-AU" dirty="0" smtClean="0"/>
              <a:t>Within if statements, switch statements, for and while loops</a:t>
            </a:r>
          </a:p>
          <a:p>
            <a:pPr lvl="1"/>
            <a:r>
              <a:rPr lang="en-AU" dirty="0" smtClean="0"/>
              <a:t>Any time you define a block by adding a new set of </a:t>
            </a:r>
            <a:r>
              <a:rPr lang="en-AU" dirty="0" smtClean="0">
                <a:solidFill>
                  <a:srgbClr val="FFFF00"/>
                </a:solidFill>
              </a:rPr>
              <a:t>{ }</a:t>
            </a:r>
            <a:r>
              <a:rPr lang="en-AU" dirty="0" smtClean="0"/>
              <a:t> in your code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Variables are destroyed when the scope they were created in is closed</a:t>
            </a:r>
          </a:p>
          <a:p>
            <a:pPr lvl="1"/>
            <a:r>
              <a:rPr lang="en-AU" dirty="0" smtClean="0"/>
              <a:t>When a function returns</a:t>
            </a:r>
          </a:p>
          <a:p>
            <a:pPr lvl="1"/>
            <a:r>
              <a:rPr lang="en-AU" dirty="0" smtClean="0"/>
              <a:t>When control leaves an if, switch, for, or while body</a:t>
            </a:r>
          </a:p>
          <a:p>
            <a:pPr lvl="1"/>
            <a:r>
              <a:rPr lang="en-AU" dirty="0" smtClean="0"/>
              <a:t>When control leaves a block of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43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Constructors and Destructors.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Constructors and Destructors are special class member functions that get called when variables are created and destroyed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primarily used for initialisation and clean-up of class resources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78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Constructors are used to initialize a class object such that it is in a useable state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Constructors just are like any other functions which typically do the following:</a:t>
            </a:r>
          </a:p>
          <a:p>
            <a:pPr lvl="1"/>
            <a:r>
              <a:rPr lang="en-AU" dirty="0" smtClean="0"/>
              <a:t>Provide default values for class variables</a:t>
            </a:r>
          </a:p>
          <a:p>
            <a:pPr lvl="1"/>
            <a:r>
              <a:rPr lang="en-AU" dirty="0" smtClean="0"/>
              <a:t>Allocate resources the class needs</a:t>
            </a:r>
          </a:p>
          <a:p>
            <a:pPr lvl="1"/>
            <a:r>
              <a:rPr lang="en-AU" dirty="0" smtClean="0"/>
              <a:t>Initialise the class variables in the class</a:t>
            </a:r>
          </a:p>
          <a:p>
            <a:pPr lvl="1"/>
            <a:r>
              <a:rPr lang="en-AU" dirty="0" smtClean="0"/>
              <a:t>Initialise variables based on arguments passed into the constructor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98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 constructor for a class is called whenever an object of that type is created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happens in two conditions:</a:t>
            </a:r>
          </a:p>
          <a:p>
            <a:pPr lvl="1"/>
            <a:r>
              <a:rPr lang="en-AU" dirty="0" smtClean="0"/>
              <a:t>A variable is created on the </a:t>
            </a:r>
            <a:r>
              <a:rPr lang="en-AU" dirty="0" smtClean="0">
                <a:solidFill>
                  <a:srgbClr val="FFFF00"/>
                </a:solidFill>
              </a:rPr>
              <a:t>stack</a:t>
            </a:r>
            <a:r>
              <a:rPr lang="en-AU" dirty="0" smtClean="0"/>
              <a:t> – the constructor is called when the variable comes into scope</a:t>
            </a:r>
          </a:p>
          <a:p>
            <a:pPr lvl="1"/>
            <a:r>
              <a:rPr lang="en-AU" dirty="0" smtClean="0"/>
              <a:t>A variable is created on the </a:t>
            </a:r>
            <a:r>
              <a:rPr lang="en-AU" dirty="0" smtClean="0">
                <a:solidFill>
                  <a:srgbClr val="FFFF00"/>
                </a:solidFill>
              </a:rPr>
              <a:t>heap</a:t>
            </a:r>
            <a:r>
              <a:rPr lang="en-AU" dirty="0" smtClean="0"/>
              <a:t> – the constructor is called by the new operator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7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 Syntax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Declaring a Constructor is easy – make a member function with the same name as the class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Note that there is one large difference between constructors and regular member functions</a:t>
            </a:r>
          </a:p>
          <a:p>
            <a:pPr lvl="1"/>
            <a:r>
              <a:rPr lang="en-AU" dirty="0" smtClean="0"/>
              <a:t>Constructors have no return type</a:t>
            </a:r>
          </a:p>
          <a:p>
            <a:pPr lvl="1"/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81317" y="2038350"/>
            <a:ext cx="4419600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endParaRPr lang="en-A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Player</a:t>
            </a:r>
            <a:r>
              <a:rPr lang="en-A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AU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//&lt;-- </a:t>
            </a:r>
            <a:r>
              <a:rPr lang="en-AU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Constructor</a:t>
            </a:r>
            <a:endParaRPr lang="en-A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30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 Syntax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You define the body of the constructor just the same as you do regular member functions</a:t>
            </a:r>
          </a:p>
          <a:p>
            <a:pPr lvl="1"/>
            <a:r>
              <a:rPr lang="en-AU" dirty="0" smtClean="0"/>
              <a:t>Again, minus the return type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81317" y="3075806"/>
            <a:ext cx="4419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::Player()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//Constructor body goes here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A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21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 Overloading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82562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Constructors can take arguments, again, just like regular 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class can have multiple constructors by overloading the constructor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a class has multiple constructors, the </a:t>
            </a:r>
            <a:r>
              <a:rPr lang="en-AU" dirty="0" smtClean="0">
                <a:solidFill>
                  <a:srgbClr val="FFFF00"/>
                </a:solidFill>
              </a:rPr>
              <a:t>default constructor</a:t>
            </a:r>
            <a:r>
              <a:rPr lang="en-AU" dirty="0" smtClean="0"/>
              <a:t> is the one that takes no arguments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028950"/>
            <a:ext cx="4419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Player();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Player(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my_float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Player(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my_int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3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1202</Words>
  <Application>Microsoft Office PowerPoint</Application>
  <PresentationFormat>On-screen Show (16:9)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Constructors and Destructors</vt:lpstr>
      <vt:lpstr>Contents</vt:lpstr>
      <vt:lpstr>Scope Recap</vt:lpstr>
      <vt:lpstr>Constructors and Destructors.</vt:lpstr>
      <vt:lpstr>Constructors</vt:lpstr>
      <vt:lpstr>Constructors</vt:lpstr>
      <vt:lpstr>Constructor Syntax</vt:lpstr>
      <vt:lpstr>Constructor Syntax</vt:lpstr>
      <vt:lpstr>Constructor Overloading</vt:lpstr>
      <vt:lpstr>Using Constructors</vt:lpstr>
      <vt:lpstr>Using Constructors</vt:lpstr>
      <vt:lpstr>Automatically Generated Constructors</vt:lpstr>
      <vt:lpstr>Automatically Generated Constructors</vt:lpstr>
      <vt:lpstr>Constructors With Arrays</vt:lpstr>
      <vt:lpstr>Using Constructors</vt:lpstr>
      <vt:lpstr>Destructors</vt:lpstr>
      <vt:lpstr>Destructors</vt:lpstr>
      <vt:lpstr>Resource Management</vt:lpstr>
      <vt:lpstr>Resource Management</vt:lpstr>
      <vt:lpstr>Copy Constructor</vt:lpstr>
      <vt:lpstr>Copy Constructor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Jeff Cotter</cp:lastModifiedBy>
  <cp:revision>48</cp:revision>
  <dcterms:created xsi:type="dcterms:W3CDTF">2014-07-14T04:04:52Z</dcterms:created>
  <dcterms:modified xsi:type="dcterms:W3CDTF">2017-01-19T05:10:03Z</dcterms:modified>
</cp:coreProperties>
</file>