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3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313" r:id="rId22"/>
    <p:sldId id="286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20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27/01/2016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Pointers to Memory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How computers store our data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27/01/2016 by Conan Bourke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Introduction to C++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Memory address syntax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In C++ there are three important operators for dealing with memory addresses:</a:t>
            </a:r>
          </a:p>
          <a:p>
            <a:pPr lvl="1"/>
            <a:r>
              <a:rPr lang="en-AU" dirty="0" smtClean="0"/>
              <a:t>*</a:t>
            </a:r>
          </a:p>
          <a:p>
            <a:pPr lvl="1"/>
            <a:r>
              <a:rPr lang="en-AU" dirty="0" smtClean="0"/>
              <a:t>&amp;</a:t>
            </a:r>
          </a:p>
          <a:p>
            <a:pPr lvl="1"/>
            <a:r>
              <a:rPr lang="en-AU" dirty="0" smtClean="0"/>
              <a:t>-&gt;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64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&amp;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The &amp; operator is the ‘memory address’ operator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Adding it to the front of a variable returns the memory address that the variable is stored at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579862"/>
            <a:ext cx="6400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AU" sz="1600" dirty="0" smtClean="0">
                <a:solidFill>
                  <a:srgbClr val="00B400"/>
                </a:solidFill>
                <a:highlight>
                  <a:srgbClr val="FFFFFF"/>
                </a:highlight>
                <a:latin typeface="Consolas"/>
              </a:rPr>
              <a:t>// This is the memory address of </a:t>
            </a:r>
            <a:r>
              <a:rPr lang="en-AU" sz="1600" dirty="0" err="1" smtClean="0">
                <a:solidFill>
                  <a:srgbClr val="00B4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endParaRPr lang="en-AU" sz="1600" dirty="0">
              <a:solidFill>
                <a:srgbClr val="00B400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0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*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2664569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The star operator does two things, depending on where its used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If used when creating a variable, it modifies the type to be a pointer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works with any type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3790950"/>
            <a:ext cx="5257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my_pointer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AU" sz="1600" dirty="0" smtClean="0">
                <a:solidFill>
                  <a:srgbClr val="00B400"/>
                </a:solidFill>
                <a:highlight>
                  <a:srgbClr val="FFFFFF"/>
                </a:highlight>
                <a:latin typeface="Consolas"/>
              </a:rPr>
              <a:t>// This is pointer to an </a:t>
            </a:r>
            <a:r>
              <a:rPr lang="en-AU" sz="1600" dirty="0" err="1" smtClean="0">
                <a:solidFill>
                  <a:srgbClr val="00B40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81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* and &amp;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The * operator can be combined with the &amp; operator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This makes </a:t>
            </a:r>
            <a:r>
              <a:rPr lang="en-AU" dirty="0" err="1" smtClean="0">
                <a:solidFill>
                  <a:srgbClr val="FFFF00"/>
                </a:solidFill>
              </a:rPr>
              <a:t>my_pointer</a:t>
            </a:r>
            <a:r>
              <a:rPr lang="en-AU" dirty="0" smtClean="0"/>
              <a:t> point to </a:t>
            </a:r>
            <a:r>
              <a:rPr lang="en-AU" dirty="0" err="1" smtClean="0">
                <a:solidFill>
                  <a:srgbClr val="FFFF00"/>
                </a:solidFill>
              </a:rPr>
              <a:t>my_number</a:t>
            </a:r>
            <a:endParaRPr lang="en-AU" dirty="0" smtClean="0"/>
          </a:p>
          <a:p>
            <a:pPr lvl="1"/>
            <a:r>
              <a:rPr lang="en-AU" dirty="0" smtClean="0"/>
              <a:t>In other words, we set </a:t>
            </a:r>
            <a:r>
              <a:rPr lang="en-AU" dirty="0" err="1" smtClean="0">
                <a:solidFill>
                  <a:srgbClr val="FFFF00"/>
                </a:solidFill>
              </a:rPr>
              <a:t>my_pointer</a:t>
            </a:r>
            <a:r>
              <a:rPr lang="en-AU" dirty="0" err="1" smtClean="0"/>
              <a:t>’s</a:t>
            </a:r>
            <a:r>
              <a:rPr lang="en-AU" dirty="0" smtClean="0"/>
              <a:t> value to be the memory address of </a:t>
            </a:r>
            <a:r>
              <a:rPr lang="en-AU" dirty="0" err="1" smtClean="0">
                <a:solidFill>
                  <a:srgbClr val="FFFF00"/>
                </a:solidFill>
              </a:rPr>
              <a:t>my_number</a:t>
            </a:r>
            <a:endParaRPr lang="en-AU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3939902"/>
            <a:ext cx="3810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my_pointer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82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*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2952601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We said that the * had two uses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second use is when it is used with an existing pointer variable</a:t>
            </a:r>
          </a:p>
          <a:p>
            <a:pPr lvl="1"/>
            <a:r>
              <a:rPr lang="en-AU" dirty="0" smtClean="0"/>
              <a:t>It reaches through the pointer and returns the value at the address it is pointing at</a:t>
            </a:r>
          </a:p>
          <a:p>
            <a:pPr lvl="1"/>
            <a:r>
              <a:rPr lang="en-AU" dirty="0" smtClean="0"/>
              <a:t>This is called </a:t>
            </a:r>
            <a:r>
              <a:rPr lang="en-AU" dirty="0" smtClean="0">
                <a:solidFill>
                  <a:srgbClr val="FFFF00"/>
                </a:solidFill>
              </a:rPr>
              <a:t>dereferencing the pointer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Dereferencing lets us use the pointer as a regular variable</a:t>
            </a:r>
          </a:p>
          <a:p>
            <a:pPr lvl="1"/>
            <a:r>
              <a:rPr lang="en-AU" dirty="0" smtClean="0"/>
              <a:t>We can check its value, change its value, pass it to functions, etc.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795886"/>
            <a:ext cx="4419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15;</a:t>
            </a:r>
          </a:p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chemeClr val="tx1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my_pointer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my_number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A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AU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my_pointer</a:t>
            </a:r>
            <a:r>
              <a:rPr lang="en-AU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28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-&gt;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Lets say we wanted to store a pointer to a </a:t>
            </a:r>
            <a:r>
              <a:rPr lang="en-AU" dirty="0" err="1" smtClean="0"/>
              <a:t>struct</a:t>
            </a:r>
            <a:endParaRPr lang="en-AU" dirty="0"/>
          </a:p>
          <a:p>
            <a:pPr lvl="1"/>
            <a:endParaRPr lang="en-AU" dirty="0" smtClean="0"/>
          </a:p>
          <a:p>
            <a:r>
              <a:rPr lang="en-AU" dirty="0" smtClean="0"/>
              <a:t>In order to get access to the elements inside the </a:t>
            </a:r>
            <a:r>
              <a:rPr lang="en-AU" dirty="0" err="1" smtClean="0"/>
              <a:t>struct</a:t>
            </a:r>
            <a:r>
              <a:rPr lang="en-AU" dirty="0" smtClean="0"/>
              <a:t> we would have to do this: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This is such a common task, we have a syntax for access the variables inside a pointer to a </a:t>
            </a:r>
            <a:r>
              <a:rPr lang="en-AU" dirty="0" err="1" smtClean="0"/>
              <a:t>struct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Instead of writing the bottom line, we could have written this: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8466" y="2067694"/>
            <a:ext cx="4114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fr-FR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 </a:t>
            </a:r>
            <a:r>
              <a:rPr lang="fr-F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x, y; };</a:t>
            </a:r>
          </a:p>
          <a:p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{ 5, 3 };</a:t>
            </a:r>
          </a:p>
          <a:p>
            <a:r>
              <a:rPr lang="en-AU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Point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point_pointer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&amp;point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AU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smtClean="0">
                <a:solidFill>
                  <a:srgbClr val="00B400"/>
                </a:solidFill>
                <a:highlight>
                  <a:srgbClr val="FFFFFF"/>
                </a:highlight>
                <a:latin typeface="Consolas"/>
              </a:rPr>
              <a:t>//dereference, and then access the variable</a:t>
            </a:r>
            <a:endParaRPr lang="en-AU" sz="1200" dirty="0">
              <a:solidFill>
                <a:srgbClr val="00B4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AU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point_pointer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).x = 5;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4738" y="4414341"/>
            <a:ext cx="4114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rgbClr val="00B400"/>
                </a:solidFill>
                <a:highlight>
                  <a:srgbClr val="FFFFFF"/>
                </a:highlight>
                <a:latin typeface="Consolas"/>
              </a:rPr>
              <a:t>//dereference, and then access the variable</a:t>
            </a:r>
            <a:endParaRPr lang="en-AU" sz="1200" dirty="0">
              <a:solidFill>
                <a:srgbClr val="00B4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point_pointer</a:t>
            </a:r>
            <a:r>
              <a:rPr lang="en-A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-&gt;x </a:t>
            </a:r>
            <a:r>
              <a:rPr lang="en-AU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5;</a:t>
            </a:r>
          </a:p>
        </p:txBody>
      </p:sp>
    </p:spTree>
    <p:extLst>
      <p:ext uri="{BB962C8B-B14F-4D97-AF65-F5344CB8AC3E}">
        <p14:creationId xmlns:p14="http://schemas.microsoft.com/office/powerpoint/2010/main" val="2510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Why do we use pointers?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Pointers let us do some very, very important things:</a:t>
            </a:r>
          </a:p>
          <a:p>
            <a:pPr lvl="1"/>
            <a:r>
              <a:rPr lang="en-AU" dirty="0" smtClean="0"/>
              <a:t>Pointers let us access the same value from multiple places in our code</a:t>
            </a:r>
          </a:p>
          <a:p>
            <a:pPr lvl="1"/>
            <a:r>
              <a:rPr lang="en-AU" dirty="0" smtClean="0"/>
              <a:t>Pointers let us store variables that change what data they are referring to</a:t>
            </a:r>
          </a:p>
          <a:p>
            <a:pPr lvl="1"/>
            <a:r>
              <a:rPr lang="en-AU" dirty="0" smtClean="0"/>
              <a:t>Pointers let us pass memory addresses into functions</a:t>
            </a:r>
          </a:p>
          <a:p>
            <a:pPr lvl="1"/>
            <a:r>
              <a:rPr lang="en-AU" dirty="0" smtClean="0"/>
              <a:t>Pointers let us access memory that has been allocated dynamically</a:t>
            </a:r>
          </a:p>
        </p:txBody>
      </p:sp>
    </p:spTree>
    <p:extLst>
      <p:ext uri="{BB962C8B-B14F-4D97-AF65-F5344CB8AC3E}">
        <p14:creationId xmlns:p14="http://schemas.microsoft.com/office/powerpoint/2010/main" val="12806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Accessing the same values from multiple places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Take this Enemy </a:t>
            </a:r>
            <a:r>
              <a:rPr lang="en-AU" dirty="0" err="1" smtClean="0"/>
              <a:t>struct</a:t>
            </a:r>
            <a:r>
              <a:rPr lang="en-AU" dirty="0" smtClean="0"/>
              <a:t> as an example:</a:t>
            </a:r>
          </a:p>
          <a:p>
            <a:pPr lvl="1"/>
            <a:r>
              <a:rPr lang="en-AU" dirty="0" smtClean="0"/>
              <a:t>All enemies have a pointer to the player</a:t>
            </a:r>
          </a:p>
          <a:p>
            <a:pPr lvl="1"/>
            <a:r>
              <a:rPr lang="en-AU" dirty="0" smtClean="0"/>
              <a:t>This means they can all easily access the </a:t>
            </a:r>
            <a:br>
              <a:rPr lang="en-AU" dirty="0" smtClean="0"/>
            </a:br>
            <a:r>
              <a:rPr lang="en-AU" dirty="0" smtClean="0"/>
              <a:t>player and make AI decisions based on its </a:t>
            </a:r>
            <a:br>
              <a:rPr lang="en-AU" dirty="0" smtClean="0"/>
            </a:br>
            <a:r>
              <a:rPr lang="en-AU" dirty="0" smtClean="0"/>
              <a:t>state</a:t>
            </a:r>
          </a:p>
          <a:p>
            <a:pPr lvl="2"/>
            <a:r>
              <a:rPr lang="en-AU" dirty="0" smtClean="0"/>
              <a:t>Can I see the player?</a:t>
            </a:r>
          </a:p>
          <a:p>
            <a:pPr lvl="2"/>
            <a:r>
              <a:rPr lang="en-AU" dirty="0" smtClean="0"/>
              <a:t>Does the player have low health?</a:t>
            </a:r>
          </a:p>
          <a:p>
            <a:pPr lvl="2"/>
            <a:r>
              <a:rPr lang="en-AU" dirty="0" smtClean="0"/>
              <a:t>How close is the player – should I shoot them or melee?</a:t>
            </a:r>
          </a:p>
          <a:p>
            <a:pPr lvl="1"/>
            <a:r>
              <a:rPr lang="en-AU" dirty="0" smtClean="0"/>
              <a:t>Because it is a pointer, we could have 100 enemies, all with access to the same player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144" y="1691972"/>
            <a:ext cx="252028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Enemy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health;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y;</a:t>
            </a:r>
          </a:p>
          <a:p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Player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player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3089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Have variables that change what data they are referring to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the example to the right, the player </a:t>
            </a:r>
            <a:br>
              <a:rPr lang="en-AU" dirty="0" smtClean="0"/>
            </a:br>
            <a:r>
              <a:rPr lang="en-AU" dirty="0" smtClean="0"/>
              <a:t>has a pointer to the closest enemy</a:t>
            </a:r>
          </a:p>
          <a:p>
            <a:pPr lvl="1"/>
            <a:r>
              <a:rPr lang="en-AU" dirty="0" smtClean="0"/>
              <a:t>We could use this to have the player always </a:t>
            </a:r>
            <a:br>
              <a:rPr lang="en-AU" dirty="0" smtClean="0"/>
            </a:br>
            <a:r>
              <a:rPr lang="en-AU" dirty="0" smtClean="0"/>
              <a:t>face the closest enemy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Which specific enemy the player is </a:t>
            </a:r>
            <a:br>
              <a:rPr lang="en-AU" dirty="0" smtClean="0"/>
            </a:br>
            <a:r>
              <a:rPr lang="en-AU" dirty="0" smtClean="0"/>
              <a:t>looking at will change as the enemies move </a:t>
            </a:r>
            <a:br>
              <a:rPr lang="en-AU" dirty="0" smtClean="0"/>
            </a:br>
            <a:r>
              <a:rPr lang="en-AU" dirty="0" smtClean="0"/>
              <a:t>around, but this still works as we can change </a:t>
            </a:r>
            <a:br>
              <a:rPr lang="en-AU" dirty="0" smtClean="0"/>
            </a:br>
            <a:r>
              <a:rPr lang="en-AU" dirty="0" smtClean="0"/>
              <a:t>the address the variable is pointing to.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836840" y="1851670"/>
            <a:ext cx="312764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Player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AU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health;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x;</a:t>
            </a:r>
          </a:p>
          <a:p>
            <a:r>
              <a:rPr lang="en-A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float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y;</a:t>
            </a:r>
          </a:p>
          <a:p>
            <a:r>
              <a:rPr lang="en-AU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Enemy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AU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closest_enemy</a:t>
            </a:r>
            <a:r>
              <a:rPr lang="en-A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AU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AU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558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What about pointers as function parameters?</a:t>
            </a:r>
          </a:p>
          <a:p>
            <a:pPr lvl="1"/>
            <a:endParaRPr lang="en-AU" dirty="0"/>
          </a:p>
          <a:p>
            <a:r>
              <a:rPr lang="en-AU" dirty="0" smtClean="0"/>
              <a:t>When calling a function, any arguments that get passed are duplicated when they are copied into the parameter variables</a:t>
            </a:r>
          </a:p>
          <a:p>
            <a:pPr lvl="1"/>
            <a:r>
              <a:rPr lang="en-AU" dirty="0" smtClean="0"/>
              <a:t>This has two main disadvantages</a:t>
            </a:r>
          </a:p>
          <a:p>
            <a:pPr lvl="2"/>
            <a:r>
              <a:rPr lang="en-AU" dirty="0" smtClean="0"/>
              <a:t>If we modify the variables inside the function, it only effects the copy</a:t>
            </a:r>
          </a:p>
          <a:p>
            <a:pPr lvl="2"/>
            <a:r>
              <a:rPr lang="en-AU" dirty="0" smtClean="0"/>
              <a:t>Its slow to have to copy larger variables</a:t>
            </a:r>
          </a:p>
          <a:p>
            <a:pPr lvl="1"/>
            <a:r>
              <a:rPr lang="en-AU" dirty="0" smtClean="0"/>
              <a:t>Passing a pointer to the variable solves both problems</a:t>
            </a:r>
          </a:p>
          <a:p>
            <a:pPr lvl="2"/>
            <a:r>
              <a:rPr lang="en-AU" dirty="0" smtClean="0"/>
              <a:t>The pointer still gets copied, but the value stays the same, so we can access the data it points to as only the pointer variable was copied</a:t>
            </a:r>
          </a:p>
        </p:txBody>
      </p:sp>
    </p:spTree>
    <p:extLst>
      <p:ext uri="{BB962C8B-B14F-4D97-AF65-F5344CB8AC3E}">
        <p14:creationId xmlns:p14="http://schemas.microsoft.com/office/powerpoint/2010/main" val="37507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How Does Memory Work?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Memory Addressing</a:t>
            </a:r>
          </a:p>
          <a:p>
            <a:pPr lvl="1"/>
            <a:endParaRPr lang="en-AU" dirty="0"/>
          </a:p>
          <a:p>
            <a:r>
              <a:rPr lang="en-AU" dirty="0" smtClean="0"/>
              <a:t>Pointers</a:t>
            </a:r>
          </a:p>
          <a:p>
            <a:pPr lvl="1"/>
            <a:r>
              <a:rPr lang="en-AU" dirty="0" smtClean="0"/>
              <a:t>Sizes</a:t>
            </a:r>
          </a:p>
          <a:p>
            <a:pPr lvl="1"/>
            <a:r>
              <a:rPr lang="en-AU" dirty="0" smtClean="0"/>
              <a:t>The Null Pointer</a:t>
            </a:r>
          </a:p>
          <a:p>
            <a:pPr lvl="1"/>
            <a:endParaRPr lang="en-AU" dirty="0"/>
          </a:p>
          <a:p>
            <a:r>
              <a:rPr lang="en-AU" dirty="0" smtClean="0"/>
              <a:t>Pointer Operators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273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Arrays are 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Pointers are often used to point to the start of an array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When passing an array into a function, it is passed as a pointer to the start of the array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subscript operator </a:t>
            </a:r>
            <a:r>
              <a:rPr lang="en-AU" dirty="0" smtClean="0">
                <a:solidFill>
                  <a:srgbClr val="FFFF00"/>
                </a:solidFill>
              </a:rPr>
              <a:t>[]</a:t>
            </a:r>
            <a:r>
              <a:rPr lang="en-AU" dirty="0" smtClean="0"/>
              <a:t> works with a pointer the same way it works with an array</a:t>
            </a:r>
          </a:p>
          <a:p>
            <a:pPr lvl="1"/>
            <a:r>
              <a:rPr lang="en-AU" dirty="0" smtClean="0"/>
              <a:t>An array is actually a pointer to a set block of memory!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52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Memory is a resource you have in the system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Memory is accessed by addresses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Pointers let you store a memory address in a variable</a:t>
            </a:r>
          </a:p>
          <a:p>
            <a:pPr lvl="1"/>
            <a:r>
              <a:rPr lang="en-AU" dirty="0" smtClean="0"/>
              <a:t>Pointers are hugely </a:t>
            </a:r>
            <a:r>
              <a:rPr lang="en-AU" dirty="0" smtClean="0"/>
              <a:t>useful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135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 err="1" smtClean="0"/>
              <a:t>Prata</a:t>
            </a:r>
            <a:r>
              <a:rPr lang="en-AU" dirty="0" smtClean="0"/>
              <a:t>, S, </a:t>
            </a:r>
            <a:r>
              <a:rPr lang="en-AU" i="1" dirty="0" smtClean="0"/>
              <a:t>C++ Primer Plus</a:t>
            </a:r>
            <a:r>
              <a:rPr lang="en-AU" dirty="0" smtClean="0"/>
              <a:t>, 6</a:t>
            </a:r>
            <a:r>
              <a:rPr lang="en-AU" baseline="30000" dirty="0" smtClean="0"/>
              <a:t>th</a:t>
            </a:r>
            <a:r>
              <a:rPr lang="en-AU" dirty="0" smtClean="0"/>
              <a:t> Edition, Addison-Wesley Professional (2011)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75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Does Memory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/>
          </a:bodyPr>
          <a:lstStyle/>
          <a:p>
            <a:r>
              <a:rPr lang="en-AU" dirty="0" smtClean="0"/>
              <a:t>Your programs need to store data somewhere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That somewhere is memory!!</a:t>
            </a:r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Memory is large store of bytes for you to use</a:t>
            </a:r>
            <a:endParaRPr lang="en-AU" dirty="0"/>
          </a:p>
        </p:txBody>
      </p:sp>
      <p:pic>
        <p:nvPicPr>
          <p:cNvPr id="1026" name="Picture 2" descr="D:\AIE_SVN\2014\ADip_GameProgrammingWithCpp\New, delete and pointers\Teacher Resources\img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57400"/>
            <a:ext cx="2473822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Memory Addressing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We store all our data in memory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 need to be able to access data stored in memory</a:t>
            </a:r>
          </a:p>
          <a:p>
            <a:pPr lvl="1"/>
            <a:r>
              <a:rPr lang="en-AU" dirty="0" smtClean="0"/>
              <a:t>So we can read and write to it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626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Memory Addressing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Memory is laid out as a big row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think of it as an array that takes up every byte of memory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An index into that array is a memory address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67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A pointer is a variable that stores a memory address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It is just a number for how far into memory a piece of data is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pointer ‘points’ at the start of the data stored at a memory address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18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 Sizes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Remember that different data types can store different ranges of numbers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unsigned char – 8 bits</a:t>
            </a:r>
          </a:p>
          <a:p>
            <a:pPr lvl="1"/>
            <a:r>
              <a:rPr lang="en-AU" dirty="0" smtClean="0"/>
              <a:t>0 – 255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unsigned short – 16 bits</a:t>
            </a:r>
          </a:p>
          <a:p>
            <a:pPr lvl="1"/>
            <a:r>
              <a:rPr lang="en-AU" dirty="0" smtClean="0"/>
              <a:t>0 – 65,535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unsigned long – 32 bits</a:t>
            </a:r>
          </a:p>
          <a:p>
            <a:pPr lvl="1"/>
            <a:r>
              <a:rPr lang="en-AU" dirty="0" smtClean="0"/>
              <a:t>0 – 4,294,967,295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unsigned long </a:t>
            </a:r>
            <a:r>
              <a:rPr lang="en-AU" dirty="0" err="1" smtClean="0"/>
              <a:t>long</a:t>
            </a:r>
            <a:r>
              <a:rPr lang="en-AU" dirty="0" smtClean="0"/>
              <a:t> – 64 bits</a:t>
            </a:r>
          </a:p>
          <a:p>
            <a:pPr lvl="1"/>
            <a:r>
              <a:rPr lang="en-AU" dirty="0" smtClean="0"/>
              <a:t>0 – 18,446,744,073,709,551,615</a:t>
            </a:r>
          </a:p>
        </p:txBody>
      </p:sp>
    </p:spTree>
    <p:extLst>
      <p:ext uri="{BB962C8B-B14F-4D97-AF65-F5344CB8AC3E}">
        <p14:creationId xmlns:p14="http://schemas.microsoft.com/office/powerpoint/2010/main" val="28852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Pointer Sizes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This means that the size of a pointer defines how high of a memory address you can count up to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However, you can’t directly set the size of a pointer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 how big are they?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Depends:</a:t>
            </a:r>
          </a:p>
          <a:p>
            <a:pPr lvl="1"/>
            <a:r>
              <a:rPr lang="en-AU" dirty="0" smtClean="0"/>
              <a:t>32 bit build – pointers are 32 bits</a:t>
            </a:r>
          </a:p>
          <a:p>
            <a:pPr lvl="1"/>
            <a:r>
              <a:rPr lang="en-AU" dirty="0" smtClean="0"/>
              <a:t>64 bit build – pointers are 64 bits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The number of memory addresses you could have is called your address space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62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The Null Pointer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 smtClean="0"/>
              <a:t>The memory address of 0 is reserved to mean an uninitialized pointer</a:t>
            </a:r>
          </a:p>
          <a:p>
            <a:pPr lvl="1"/>
            <a:r>
              <a:rPr lang="en-AU" dirty="0" smtClean="0"/>
              <a:t>The null pointer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In C++ we have a predefined constant to refer to the null pointer called </a:t>
            </a:r>
            <a:r>
              <a:rPr lang="en-AU" dirty="0" err="1" smtClean="0">
                <a:solidFill>
                  <a:srgbClr val="FFFF00"/>
                </a:solidFill>
              </a:rPr>
              <a:t>nullptr</a:t>
            </a:r>
            <a:endParaRPr lang="en-A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1039</Words>
  <Application>Microsoft Office PowerPoint</Application>
  <PresentationFormat>On-screen Show (16:9)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Office Theme</vt:lpstr>
      <vt:lpstr>Pointers to Memory</vt:lpstr>
      <vt:lpstr>Contents</vt:lpstr>
      <vt:lpstr>How Does Memory Work</vt:lpstr>
      <vt:lpstr>Memory Addressing</vt:lpstr>
      <vt:lpstr>Memory Addressing</vt:lpstr>
      <vt:lpstr>Pointers</vt:lpstr>
      <vt:lpstr>Pointer Sizes</vt:lpstr>
      <vt:lpstr>Pointer Sizes</vt:lpstr>
      <vt:lpstr>The Null Pointer</vt:lpstr>
      <vt:lpstr>Memory address syntax</vt:lpstr>
      <vt:lpstr>&amp;</vt:lpstr>
      <vt:lpstr>*</vt:lpstr>
      <vt:lpstr>* and &amp;</vt:lpstr>
      <vt:lpstr>*</vt:lpstr>
      <vt:lpstr>-&gt;</vt:lpstr>
      <vt:lpstr>Why do we use pointers?</vt:lpstr>
      <vt:lpstr>Pointers</vt:lpstr>
      <vt:lpstr>Pointers</vt:lpstr>
      <vt:lpstr>Pointers</vt:lpstr>
      <vt:lpstr>Arrays are Pointers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39</cp:revision>
  <dcterms:created xsi:type="dcterms:W3CDTF">2014-07-14T04:04:52Z</dcterms:created>
  <dcterms:modified xsi:type="dcterms:W3CDTF">2016-01-27T06:02:24Z</dcterms:modified>
</cp:coreProperties>
</file>