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77" r:id="rId3"/>
    <p:sldId id="264" r:id="rId4"/>
    <p:sldId id="265" r:id="rId5"/>
    <p:sldId id="279" r:id="rId6"/>
    <p:sldId id="266" r:id="rId7"/>
    <p:sldId id="281" r:id="rId8"/>
    <p:sldId id="293" r:id="rId9"/>
    <p:sldId id="283" r:id="rId10"/>
    <p:sldId id="284" r:id="rId11"/>
    <p:sldId id="285" r:id="rId12"/>
    <p:sldId id="291" r:id="rId13"/>
    <p:sldId id="286" r:id="rId14"/>
    <p:sldId id="287" r:id="rId15"/>
    <p:sldId id="288" r:id="rId16"/>
    <p:sldId id="292" r:id="rId17"/>
    <p:sldId id="289" r:id="rId18"/>
    <p:sldId id="290" r:id="rId19"/>
    <p:sldId id="276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2180-6AC0-4F18-B465-2EC1D65DC5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54ED882-2F33-4139-A8B9-1D21ADA05868}">
      <dgm:prSet phldrT="[Text]"/>
      <dgm:spPr/>
      <dgm:t>
        <a:bodyPr/>
        <a:lstStyle/>
        <a:p>
          <a:r>
            <a:rPr lang="en-AU" dirty="0" smtClean="0"/>
            <a:t>Enemy</a:t>
          </a:r>
          <a:endParaRPr lang="en-AU" dirty="0"/>
        </a:p>
      </dgm:t>
    </dgm:pt>
    <dgm:pt modelId="{0D94E065-9E9A-40F1-939B-62B3EDE0CF80}" type="parTrans" cxnId="{F70D27F1-A25E-415F-A4F0-394BE98DE141}">
      <dgm:prSet/>
      <dgm:spPr/>
      <dgm:t>
        <a:bodyPr/>
        <a:lstStyle/>
        <a:p>
          <a:endParaRPr lang="en-AU"/>
        </a:p>
      </dgm:t>
    </dgm:pt>
    <dgm:pt modelId="{0B979955-A735-45FE-B622-0D304C1ADEF7}" type="sibTrans" cxnId="{F70D27F1-A25E-415F-A4F0-394BE98DE141}">
      <dgm:prSet/>
      <dgm:spPr/>
      <dgm:t>
        <a:bodyPr/>
        <a:lstStyle/>
        <a:p>
          <a:endParaRPr lang="en-AU"/>
        </a:p>
      </dgm:t>
    </dgm:pt>
    <dgm:pt modelId="{A1094002-F429-4F42-8974-0A433A2AA259}" type="asst">
      <dgm:prSet phldrT="[Text]"/>
      <dgm:spPr/>
      <dgm:t>
        <a:bodyPr/>
        <a:lstStyle/>
        <a:p>
          <a:r>
            <a:rPr lang="en-AU" dirty="0" smtClean="0"/>
            <a:t>Grunt</a:t>
          </a:r>
          <a:endParaRPr lang="en-AU" dirty="0"/>
        </a:p>
      </dgm:t>
    </dgm:pt>
    <dgm:pt modelId="{8E8076B2-FA33-45D4-B9CB-F8814B906094}" type="parTrans" cxnId="{0A1F47FD-BDCB-4228-915B-BF915F37C0ED}">
      <dgm:prSet/>
      <dgm:spPr/>
      <dgm:t>
        <a:bodyPr/>
        <a:lstStyle/>
        <a:p>
          <a:endParaRPr lang="en-AU"/>
        </a:p>
      </dgm:t>
    </dgm:pt>
    <dgm:pt modelId="{91BF75E4-B38F-4110-BA7F-A9BA09EBB4D4}" type="sibTrans" cxnId="{0A1F47FD-BDCB-4228-915B-BF915F37C0ED}">
      <dgm:prSet/>
      <dgm:spPr/>
      <dgm:t>
        <a:bodyPr/>
        <a:lstStyle/>
        <a:p>
          <a:endParaRPr lang="en-AU"/>
        </a:p>
      </dgm:t>
    </dgm:pt>
    <dgm:pt modelId="{6EFBC60B-2CC3-4CF5-B66D-A17717692825}" type="asst">
      <dgm:prSet phldrT="[Text]"/>
      <dgm:spPr/>
      <dgm:t>
        <a:bodyPr/>
        <a:lstStyle/>
        <a:p>
          <a:r>
            <a:rPr lang="en-AU" dirty="0" smtClean="0"/>
            <a:t>Heavy</a:t>
          </a:r>
          <a:endParaRPr lang="en-AU" dirty="0"/>
        </a:p>
      </dgm:t>
    </dgm:pt>
    <dgm:pt modelId="{D0993CF0-5AE1-47FB-BED5-9FA8F4DE49A7}" type="parTrans" cxnId="{32BA24EC-5061-4BD7-A580-25C70D034C47}">
      <dgm:prSet/>
      <dgm:spPr/>
      <dgm:t>
        <a:bodyPr/>
        <a:lstStyle/>
        <a:p>
          <a:endParaRPr lang="en-AU"/>
        </a:p>
      </dgm:t>
    </dgm:pt>
    <dgm:pt modelId="{17C7AC5E-E4AB-4863-996F-0CDAD2356BFF}" type="sibTrans" cxnId="{32BA24EC-5061-4BD7-A580-25C70D034C47}">
      <dgm:prSet/>
      <dgm:spPr/>
      <dgm:t>
        <a:bodyPr/>
        <a:lstStyle/>
        <a:p>
          <a:endParaRPr lang="en-AU"/>
        </a:p>
      </dgm:t>
    </dgm:pt>
    <dgm:pt modelId="{CFE2E7EB-29A1-4816-92E3-2BAD006670ED}" type="asst">
      <dgm:prSet phldrT="[Text]"/>
      <dgm:spPr/>
      <dgm:t>
        <a:bodyPr/>
        <a:lstStyle/>
        <a:p>
          <a:r>
            <a:rPr lang="en-AU" dirty="0" smtClean="0"/>
            <a:t>Grunt Commander</a:t>
          </a:r>
          <a:endParaRPr lang="en-AU" dirty="0"/>
        </a:p>
      </dgm:t>
    </dgm:pt>
    <dgm:pt modelId="{2A7D5390-CED1-47EB-B0A7-229D2E251AC6}" type="parTrans" cxnId="{364DFF82-EF9A-414D-933F-B6C7FE512C7A}">
      <dgm:prSet/>
      <dgm:spPr/>
      <dgm:t>
        <a:bodyPr/>
        <a:lstStyle/>
        <a:p>
          <a:endParaRPr lang="en-AU"/>
        </a:p>
      </dgm:t>
    </dgm:pt>
    <dgm:pt modelId="{6BA920AA-8558-4BD7-84B7-699DAF43DAA5}" type="sibTrans" cxnId="{364DFF82-EF9A-414D-933F-B6C7FE512C7A}">
      <dgm:prSet/>
      <dgm:spPr/>
      <dgm:t>
        <a:bodyPr/>
        <a:lstStyle/>
        <a:p>
          <a:endParaRPr lang="en-AU"/>
        </a:p>
      </dgm:t>
    </dgm:pt>
    <dgm:pt modelId="{0979B5F0-95CA-40FE-AC48-88963183A029}" type="asst">
      <dgm:prSet phldrT="[Text]"/>
      <dgm:spPr/>
      <dgm:t>
        <a:bodyPr/>
        <a:lstStyle/>
        <a:p>
          <a:r>
            <a:rPr lang="en-AU" dirty="0" smtClean="0"/>
            <a:t>Heavy Commander</a:t>
          </a:r>
          <a:endParaRPr lang="en-AU" dirty="0"/>
        </a:p>
      </dgm:t>
    </dgm:pt>
    <dgm:pt modelId="{7B93A75B-994E-47CC-94EE-B17A108583F7}" type="parTrans" cxnId="{AA0FEDA7-1033-46B1-A6DE-E8238C49BF5A}">
      <dgm:prSet/>
      <dgm:spPr/>
      <dgm:t>
        <a:bodyPr/>
        <a:lstStyle/>
        <a:p>
          <a:endParaRPr lang="en-AU"/>
        </a:p>
      </dgm:t>
    </dgm:pt>
    <dgm:pt modelId="{CF72D14C-A89F-4ACB-9CDA-7AC9F14450ED}" type="sibTrans" cxnId="{AA0FEDA7-1033-46B1-A6DE-E8238C49BF5A}">
      <dgm:prSet/>
      <dgm:spPr/>
      <dgm:t>
        <a:bodyPr/>
        <a:lstStyle/>
        <a:p>
          <a:endParaRPr lang="en-AU"/>
        </a:p>
      </dgm:t>
    </dgm:pt>
    <dgm:pt modelId="{3D6A1C05-076A-4E2A-98FE-A70AF6A044B6}" type="asst">
      <dgm:prSet phldrT="[Text]"/>
      <dgm:spPr/>
      <dgm:t>
        <a:bodyPr/>
        <a:lstStyle/>
        <a:p>
          <a:r>
            <a:rPr lang="en-AU" dirty="0" smtClean="0"/>
            <a:t>Grunt Overlord</a:t>
          </a:r>
          <a:endParaRPr lang="en-AU" dirty="0"/>
        </a:p>
      </dgm:t>
    </dgm:pt>
    <dgm:pt modelId="{B64B3972-32E0-40D6-B266-40D425B40BA7}" type="parTrans" cxnId="{F140B4FF-86AF-4C4C-81CA-1D95B7C301C7}">
      <dgm:prSet/>
      <dgm:spPr/>
      <dgm:t>
        <a:bodyPr/>
        <a:lstStyle/>
        <a:p>
          <a:endParaRPr lang="en-AU"/>
        </a:p>
      </dgm:t>
    </dgm:pt>
    <dgm:pt modelId="{F2E9BC78-D0EA-4296-AEF8-41817D7C4EB2}" type="sibTrans" cxnId="{F140B4FF-86AF-4C4C-81CA-1D95B7C301C7}">
      <dgm:prSet/>
      <dgm:spPr/>
      <dgm:t>
        <a:bodyPr/>
        <a:lstStyle/>
        <a:p>
          <a:endParaRPr lang="en-AU"/>
        </a:p>
      </dgm:t>
    </dgm:pt>
    <dgm:pt modelId="{9F9C9099-DA4F-460C-BA10-B34676A8C1F1}" type="asst">
      <dgm:prSet phldrT="[Text]"/>
      <dgm:spPr/>
      <dgm:t>
        <a:bodyPr/>
        <a:lstStyle/>
        <a:p>
          <a:r>
            <a:rPr lang="en-AU" dirty="0" smtClean="0"/>
            <a:t>Heavy Overlord</a:t>
          </a:r>
          <a:endParaRPr lang="en-AU" dirty="0"/>
        </a:p>
      </dgm:t>
    </dgm:pt>
    <dgm:pt modelId="{B0B84F12-7532-44EC-9DB1-39BB7A3E50B9}" type="parTrans" cxnId="{76DCB5E7-8971-45C7-B3DF-C7121642B7F0}">
      <dgm:prSet/>
      <dgm:spPr/>
      <dgm:t>
        <a:bodyPr/>
        <a:lstStyle/>
        <a:p>
          <a:endParaRPr lang="en-AU"/>
        </a:p>
      </dgm:t>
    </dgm:pt>
    <dgm:pt modelId="{39AF60E0-6D29-4C7F-877B-95D6408C8F0D}" type="sibTrans" cxnId="{76DCB5E7-8971-45C7-B3DF-C7121642B7F0}">
      <dgm:prSet/>
      <dgm:spPr/>
      <dgm:t>
        <a:bodyPr/>
        <a:lstStyle/>
        <a:p>
          <a:endParaRPr lang="en-AU"/>
        </a:p>
      </dgm:t>
    </dgm:pt>
    <dgm:pt modelId="{A7373F79-E6F3-444B-B413-5F02C4205715}" type="pres">
      <dgm:prSet presAssocID="{9E322180-6AC0-4F18-B465-2EC1D65DC5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3E4DA665-8555-4B35-A0C5-2588C27FDF98}" type="pres">
      <dgm:prSet presAssocID="{654ED882-2F33-4139-A8B9-1D21ADA05868}" presName="hierRoot1" presStyleCnt="0">
        <dgm:presLayoutVars>
          <dgm:hierBranch val="init"/>
        </dgm:presLayoutVars>
      </dgm:prSet>
      <dgm:spPr/>
    </dgm:pt>
    <dgm:pt modelId="{68F413A2-2428-4E08-A126-599D630A2766}" type="pres">
      <dgm:prSet presAssocID="{654ED882-2F33-4139-A8B9-1D21ADA05868}" presName="rootComposite1" presStyleCnt="0"/>
      <dgm:spPr/>
    </dgm:pt>
    <dgm:pt modelId="{D5C5EC1F-54FB-4F0A-B516-F41072A57269}" type="pres">
      <dgm:prSet presAssocID="{654ED882-2F33-4139-A8B9-1D21ADA058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3FBDCA7-FF6C-4807-8DEE-F31D18E77CB7}" type="pres">
      <dgm:prSet presAssocID="{654ED882-2F33-4139-A8B9-1D21ADA05868}" presName="rootConnector1" presStyleLbl="node1" presStyleIdx="0" presStyleCnt="0"/>
      <dgm:spPr/>
      <dgm:t>
        <a:bodyPr/>
        <a:lstStyle/>
        <a:p>
          <a:endParaRPr lang="en-AU"/>
        </a:p>
      </dgm:t>
    </dgm:pt>
    <dgm:pt modelId="{4E55E985-DF31-4D3C-9598-036BE07C721F}" type="pres">
      <dgm:prSet presAssocID="{654ED882-2F33-4139-A8B9-1D21ADA05868}" presName="hierChild2" presStyleCnt="0"/>
      <dgm:spPr/>
    </dgm:pt>
    <dgm:pt modelId="{E7FA915A-CEAA-422E-9B28-1C8E53681E78}" type="pres">
      <dgm:prSet presAssocID="{654ED882-2F33-4139-A8B9-1D21ADA05868}" presName="hierChild3" presStyleCnt="0"/>
      <dgm:spPr/>
    </dgm:pt>
    <dgm:pt modelId="{0806847D-3524-42CD-8A7C-F98602BA0B04}" type="pres">
      <dgm:prSet presAssocID="{8E8076B2-FA33-45D4-B9CB-F8814B906094}" presName="Name111" presStyleLbl="parChTrans1D2" presStyleIdx="0" presStyleCnt="2"/>
      <dgm:spPr/>
      <dgm:t>
        <a:bodyPr/>
        <a:lstStyle/>
        <a:p>
          <a:endParaRPr lang="en-AU"/>
        </a:p>
      </dgm:t>
    </dgm:pt>
    <dgm:pt modelId="{90256F45-2A60-4912-9286-C2333470CFC7}" type="pres">
      <dgm:prSet presAssocID="{A1094002-F429-4F42-8974-0A433A2AA259}" presName="hierRoot3" presStyleCnt="0">
        <dgm:presLayoutVars>
          <dgm:hierBranch val="init"/>
        </dgm:presLayoutVars>
      </dgm:prSet>
      <dgm:spPr/>
    </dgm:pt>
    <dgm:pt modelId="{1807EA6C-25C1-46DF-A718-9D2BF8D51BFE}" type="pres">
      <dgm:prSet presAssocID="{A1094002-F429-4F42-8974-0A433A2AA259}" presName="rootComposite3" presStyleCnt="0"/>
      <dgm:spPr/>
    </dgm:pt>
    <dgm:pt modelId="{071C15A7-83D4-4AD5-8595-272D3274DC8E}" type="pres">
      <dgm:prSet presAssocID="{A1094002-F429-4F42-8974-0A433A2AA259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B51E226-AE21-4638-B1C4-06E40518EBAC}" type="pres">
      <dgm:prSet presAssocID="{A1094002-F429-4F42-8974-0A433A2AA259}" presName="rootConnector3" presStyleLbl="asst1" presStyleIdx="0" presStyleCnt="6"/>
      <dgm:spPr/>
      <dgm:t>
        <a:bodyPr/>
        <a:lstStyle/>
        <a:p>
          <a:endParaRPr lang="en-AU"/>
        </a:p>
      </dgm:t>
    </dgm:pt>
    <dgm:pt modelId="{E12BD7E2-7BEB-42F3-9368-E83B647E0AEC}" type="pres">
      <dgm:prSet presAssocID="{A1094002-F429-4F42-8974-0A433A2AA259}" presName="hierChild6" presStyleCnt="0"/>
      <dgm:spPr/>
    </dgm:pt>
    <dgm:pt modelId="{0B7891E3-C08C-4C88-A8D8-B49837FBB345}" type="pres">
      <dgm:prSet presAssocID="{A1094002-F429-4F42-8974-0A433A2AA259}" presName="hierChild7" presStyleCnt="0"/>
      <dgm:spPr/>
    </dgm:pt>
    <dgm:pt modelId="{C8475506-2373-4ADA-9676-4CE886DB279F}" type="pres">
      <dgm:prSet presAssocID="{2A7D5390-CED1-47EB-B0A7-229D2E251AC6}" presName="Name111" presStyleLbl="parChTrans1D3" presStyleIdx="0" presStyleCnt="4"/>
      <dgm:spPr/>
      <dgm:t>
        <a:bodyPr/>
        <a:lstStyle/>
        <a:p>
          <a:endParaRPr lang="en-AU"/>
        </a:p>
      </dgm:t>
    </dgm:pt>
    <dgm:pt modelId="{6CE664D9-8162-4D61-BE20-29AC828B3273}" type="pres">
      <dgm:prSet presAssocID="{CFE2E7EB-29A1-4816-92E3-2BAD006670ED}" presName="hierRoot3" presStyleCnt="0">
        <dgm:presLayoutVars>
          <dgm:hierBranch val="init"/>
        </dgm:presLayoutVars>
      </dgm:prSet>
      <dgm:spPr/>
    </dgm:pt>
    <dgm:pt modelId="{AEF57C64-A50B-4FF2-A519-A084E8D4D93C}" type="pres">
      <dgm:prSet presAssocID="{CFE2E7EB-29A1-4816-92E3-2BAD006670ED}" presName="rootComposite3" presStyleCnt="0"/>
      <dgm:spPr/>
    </dgm:pt>
    <dgm:pt modelId="{925C4DC6-4892-45DD-AC44-D063A89323F2}" type="pres">
      <dgm:prSet presAssocID="{CFE2E7EB-29A1-4816-92E3-2BAD006670ED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F3B667-6EA5-4D3F-B9F4-3BDD61375EC3}" type="pres">
      <dgm:prSet presAssocID="{CFE2E7EB-29A1-4816-92E3-2BAD006670ED}" presName="rootConnector3" presStyleLbl="asst1" presStyleIdx="1" presStyleCnt="6"/>
      <dgm:spPr/>
      <dgm:t>
        <a:bodyPr/>
        <a:lstStyle/>
        <a:p>
          <a:endParaRPr lang="en-AU"/>
        </a:p>
      </dgm:t>
    </dgm:pt>
    <dgm:pt modelId="{F2854DBF-714F-42BE-9234-A465D52BCB2F}" type="pres">
      <dgm:prSet presAssocID="{CFE2E7EB-29A1-4816-92E3-2BAD006670ED}" presName="hierChild6" presStyleCnt="0"/>
      <dgm:spPr/>
    </dgm:pt>
    <dgm:pt modelId="{C6C16280-300C-49DD-9414-94B8662BE501}" type="pres">
      <dgm:prSet presAssocID="{CFE2E7EB-29A1-4816-92E3-2BAD006670ED}" presName="hierChild7" presStyleCnt="0"/>
      <dgm:spPr/>
    </dgm:pt>
    <dgm:pt modelId="{82B6C704-97F9-4CA7-8128-370787F00BB6}" type="pres">
      <dgm:prSet presAssocID="{B64B3972-32E0-40D6-B266-40D425B40BA7}" presName="Name111" presStyleLbl="parChTrans1D3" presStyleIdx="1" presStyleCnt="4"/>
      <dgm:spPr/>
      <dgm:t>
        <a:bodyPr/>
        <a:lstStyle/>
        <a:p>
          <a:endParaRPr lang="en-AU"/>
        </a:p>
      </dgm:t>
    </dgm:pt>
    <dgm:pt modelId="{8FEDD200-0CBD-484B-83B4-9C382B4946F2}" type="pres">
      <dgm:prSet presAssocID="{3D6A1C05-076A-4E2A-98FE-A70AF6A044B6}" presName="hierRoot3" presStyleCnt="0">
        <dgm:presLayoutVars>
          <dgm:hierBranch val="init"/>
        </dgm:presLayoutVars>
      </dgm:prSet>
      <dgm:spPr/>
    </dgm:pt>
    <dgm:pt modelId="{2A7B1BE9-5F8A-4675-8B2F-DBC53C0C2257}" type="pres">
      <dgm:prSet presAssocID="{3D6A1C05-076A-4E2A-98FE-A70AF6A044B6}" presName="rootComposite3" presStyleCnt="0"/>
      <dgm:spPr/>
    </dgm:pt>
    <dgm:pt modelId="{1F506F98-6438-453C-903A-FB6A3579A4B8}" type="pres">
      <dgm:prSet presAssocID="{3D6A1C05-076A-4E2A-98FE-A70AF6A044B6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C6FF033-6BD7-47EA-92A4-11BFF5D09C98}" type="pres">
      <dgm:prSet presAssocID="{3D6A1C05-076A-4E2A-98FE-A70AF6A044B6}" presName="rootConnector3" presStyleLbl="asst1" presStyleIdx="2" presStyleCnt="6"/>
      <dgm:spPr/>
      <dgm:t>
        <a:bodyPr/>
        <a:lstStyle/>
        <a:p>
          <a:endParaRPr lang="en-AU"/>
        </a:p>
      </dgm:t>
    </dgm:pt>
    <dgm:pt modelId="{0A0889E2-BDEE-428A-A14F-995C222E01B0}" type="pres">
      <dgm:prSet presAssocID="{3D6A1C05-076A-4E2A-98FE-A70AF6A044B6}" presName="hierChild6" presStyleCnt="0"/>
      <dgm:spPr/>
    </dgm:pt>
    <dgm:pt modelId="{A70DBE3B-076F-4A45-A107-2668F27B61F3}" type="pres">
      <dgm:prSet presAssocID="{3D6A1C05-076A-4E2A-98FE-A70AF6A044B6}" presName="hierChild7" presStyleCnt="0"/>
      <dgm:spPr/>
    </dgm:pt>
    <dgm:pt modelId="{585328C4-F955-41E2-89C1-0C9394563F2D}" type="pres">
      <dgm:prSet presAssocID="{D0993CF0-5AE1-47FB-BED5-9FA8F4DE49A7}" presName="Name111" presStyleLbl="parChTrans1D2" presStyleIdx="1" presStyleCnt="2"/>
      <dgm:spPr/>
      <dgm:t>
        <a:bodyPr/>
        <a:lstStyle/>
        <a:p>
          <a:endParaRPr lang="en-AU"/>
        </a:p>
      </dgm:t>
    </dgm:pt>
    <dgm:pt modelId="{4DF6BBD1-7C60-4493-98DE-8517EBA2B058}" type="pres">
      <dgm:prSet presAssocID="{6EFBC60B-2CC3-4CF5-B66D-A17717692825}" presName="hierRoot3" presStyleCnt="0">
        <dgm:presLayoutVars>
          <dgm:hierBranch val="init"/>
        </dgm:presLayoutVars>
      </dgm:prSet>
      <dgm:spPr/>
    </dgm:pt>
    <dgm:pt modelId="{779FD498-B471-440D-9481-E7F530E2143D}" type="pres">
      <dgm:prSet presAssocID="{6EFBC60B-2CC3-4CF5-B66D-A17717692825}" presName="rootComposite3" presStyleCnt="0"/>
      <dgm:spPr/>
    </dgm:pt>
    <dgm:pt modelId="{031A0EAB-0578-425E-B5E7-5EC10393F3DB}" type="pres">
      <dgm:prSet presAssocID="{6EFBC60B-2CC3-4CF5-B66D-A17717692825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6D9B681-CF58-4F2F-873F-38FFE2CB3614}" type="pres">
      <dgm:prSet presAssocID="{6EFBC60B-2CC3-4CF5-B66D-A17717692825}" presName="rootConnector3" presStyleLbl="asst1" presStyleIdx="3" presStyleCnt="6"/>
      <dgm:spPr/>
      <dgm:t>
        <a:bodyPr/>
        <a:lstStyle/>
        <a:p>
          <a:endParaRPr lang="en-AU"/>
        </a:p>
      </dgm:t>
    </dgm:pt>
    <dgm:pt modelId="{8FE845ED-2EE9-42FB-9F09-6FD4987C1AFD}" type="pres">
      <dgm:prSet presAssocID="{6EFBC60B-2CC3-4CF5-B66D-A17717692825}" presName="hierChild6" presStyleCnt="0"/>
      <dgm:spPr/>
    </dgm:pt>
    <dgm:pt modelId="{5D436FC4-E75B-4FDF-838A-81D8474BC3DF}" type="pres">
      <dgm:prSet presAssocID="{6EFBC60B-2CC3-4CF5-B66D-A17717692825}" presName="hierChild7" presStyleCnt="0"/>
      <dgm:spPr/>
    </dgm:pt>
    <dgm:pt modelId="{98614967-E699-4DC6-81B4-75B3B2EF9D84}" type="pres">
      <dgm:prSet presAssocID="{7B93A75B-994E-47CC-94EE-B17A108583F7}" presName="Name111" presStyleLbl="parChTrans1D3" presStyleIdx="2" presStyleCnt="4"/>
      <dgm:spPr/>
      <dgm:t>
        <a:bodyPr/>
        <a:lstStyle/>
        <a:p>
          <a:endParaRPr lang="en-AU"/>
        </a:p>
      </dgm:t>
    </dgm:pt>
    <dgm:pt modelId="{259CB8F9-A0CF-4B44-B1B1-BA4694CF9332}" type="pres">
      <dgm:prSet presAssocID="{0979B5F0-95CA-40FE-AC48-88963183A029}" presName="hierRoot3" presStyleCnt="0">
        <dgm:presLayoutVars>
          <dgm:hierBranch val="init"/>
        </dgm:presLayoutVars>
      </dgm:prSet>
      <dgm:spPr/>
    </dgm:pt>
    <dgm:pt modelId="{60A06850-2893-424A-8653-70D62D445E98}" type="pres">
      <dgm:prSet presAssocID="{0979B5F0-95CA-40FE-AC48-88963183A029}" presName="rootComposite3" presStyleCnt="0"/>
      <dgm:spPr/>
    </dgm:pt>
    <dgm:pt modelId="{F2690F53-A843-43CC-AC15-228C02257A09}" type="pres">
      <dgm:prSet presAssocID="{0979B5F0-95CA-40FE-AC48-88963183A02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06BD3DB-B431-4686-8095-CC8087F10BAB}" type="pres">
      <dgm:prSet presAssocID="{0979B5F0-95CA-40FE-AC48-88963183A029}" presName="rootConnector3" presStyleLbl="asst1" presStyleIdx="4" presStyleCnt="6"/>
      <dgm:spPr/>
      <dgm:t>
        <a:bodyPr/>
        <a:lstStyle/>
        <a:p>
          <a:endParaRPr lang="en-AU"/>
        </a:p>
      </dgm:t>
    </dgm:pt>
    <dgm:pt modelId="{56739AA7-ABA5-4780-8602-F5867E90B130}" type="pres">
      <dgm:prSet presAssocID="{0979B5F0-95CA-40FE-AC48-88963183A029}" presName="hierChild6" presStyleCnt="0"/>
      <dgm:spPr/>
    </dgm:pt>
    <dgm:pt modelId="{C279FEFF-628F-42CD-8B0D-C504F1B642C2}" type="pres">
      <dgm:prSet presAssocID="{0979B5F0-95CA-40FE-AC48-88963183A029}" presName="hierChild7" presStyleCnt="0"/>
      <dgm:spPr/>
    </dgm:pt>
    <dgm:pt modelId="{9099E17A-7099-4291-A211-EE6E6FCD579A}" type="pres">
      <dgm:prSet presAssocID="{B0B84F12-7532-44EC-9DB1-39BB7A3E50B9}" presName="Name111" presStyleLbl="parChTrans1D3" presStyleIdx="3" presStyleCnt="4"/>
      <dgm:spPr/>
      <dgm:t>
        <a:bodyPr/>
        <a:lstStyle/>
        <a:p>
          <a:endParaRPr lang="en-AU"/>
        </a:p>
      </dgm:t>
    </dgm:pt>
    <dgm:pt modelId="{462B8C14-D437-4EF8-8D94-692F5D8F2201}" type="pres">
      <dgm:prSet presAssocID="{9F9C9099-DA4F-460C-BA10-B34676A8C1F1}" presName="hierRoot3" presStyleCnt="0">
        <dgm:presLayoutVars>
          <dgm:hierBranch val="init"/>
        </dgm:presLayoutVars>
      </dgm:prSet>
      <dgm:spPr/>
    </dgm:pt>
    <dgm:pt modelId="{0218366F-A69A-4C87-9939-90718332CEB4}" type="pres">
      <dgm:prSet presAssocID="{9F9C9099-DA4F-460C-BA10-B34676A8C1F1}" presName="rootComposite3" presStyleCnt="0"/>
      <dgm:spPr/>
    </dgm:pt>
    <dgm:pt modelId="{DFBCFE79-DB21-451F-8F6D-33EAC6F5AF28}" type="pres">
      <dgm:prSet presAssocID="{9F9C9099-DA4F-460C-BA10-B34676A8C1F1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4100ED2-58F1-471B-8FDF-AEE905D50C15}" type="pres">
      <dgm:prSet presAssocID="{9F9C9099-DA4F-460C-BA10-B34676A8C1F1}" presName="rootConnector3" presStyleLbl="asst1" presStyleIdx="5" presStyleCnt="6"/>
      <dgm:spPr/>
      <dgm:t>
        <a:bodyPr/>
        <a:lstStyle/>
        <a:p>
          <a:endParaRPr lang="en-AU"/>
        </a:p>
      </dgm:t>
    </dgm:pt>
    <dgm:pt modelId="{938CB829-BC2C-42AB-A54B-E4745C2DB4E9}" type="pres">
      <dgm:prSet presAssocID="{9F9C9099-DA4F-460C-BA10-B34676A8C1F1}" presName="hierChild6" presStyleCnt="0"/>
      <dgm:spPr/>
    </dgm:pt>
    <dgm:pt modelId="{1AA7B7CA-9930-48E8-B644-5BAC1E324859}" type="pres">
      <dgm:prSet presAssocID="{9F9C9099-DA4F-460C-BA10-B34676A8C1F1}" presName="hierChild7" presStyleCnt="0"/>
      <dgm:spPr/>
    </dgm:pt>
  </dgm:ptLst>
  <dgm:cxnLst>
    <dgm:cxn modelId="{76DCB5E7-8971-45C7-B3DF-C7121642B7F0}" srcId="{6EFBC60B-2CC3-4CF5-B66D-A17717692825}" destId="{9F9C9099-DA4F-460C-BA10-B34676A8C1F1}" srcOrd="1" destOrd="0" parTransId="{B0B84F12-7532-44EC-9DB1-39BB7A3E50B9}" sibTransId="{39AF60E0-6D29-4C7F-877B-95D6408C8F0D}"/>
    <dgm:cxn modelId="{BBA87853-6607-468D-B2ED-8E752B36EB0F}" type="presOf" srcId="{9E322180-6AC0-4F18-B465-2EC1D65DC51F}" destId="{A7373F79-E6F3-444B-B413-5F02C4205715}" srcOrd="0" destOrd="0" presId="urn:microsoft.com/office/officeart/2005/8/layout/orgChart1"/>
    <dgm:cxn modelId="{CE6187A4-6818-44CB-A17D-7A31F53ABBEE}" type="presOf" srcId="{A1094002-F429-4F42-8974-0A433A2AA259}" destId="{071C15A7-83D4-4AD5-8595-272D3274DC8E}" srcOrd="0" destOrd="0" presId="urn:microsoft.com/office/officeart/2005/8/layout/orgChart1"/>
    <dgm:cxn modelId="{AE080642-8EBB-4BC9-87A4-1DCAC86554CC}" type="presOf" srcId="{654ED882-2F33-4139-A8B9-1D21ADA05868}" destId="{D5C5EC1F-54FB-4F0A-B516-F41072A57269}" srcOrd="0" destOrd="0" presId="urn:microsoft.com/office/officeart/2005/8/layout/orgChart1"/>
    <dgm:cxn modelId="{1A9FFD88-C681-43B9-8C83-8230B1DDD2B6}" type="presOf" srcId="{9F9C9099-DA4F-460C-BA10-B34676A8C1F1}" destId="{DFBCFE79-DB21-451F-8F6D-33EAC6F5AF28}" srcOrd="0" destOrd="0" presId="urn:microsoft.com/office/officeart/2005/8/layout/orgChart1"/>
    <dgm:cxn modelId="{E13EDCD9-B6A0-4E44-8C19-7B9F962BB830}" type="presOf" srcId="{A1094002-F429-4F42-8974-0A433A2AA259}" destId="{EB51E226-AE21-4638-B1C4-06E40518EBAC}" srcOrd="1" destOrd="0" presId="urn:microsoft.com/office/officeart/2005/8/layout/orgChart1"/>
    <dgm:cxn modelId="{6B1EB47F-9051-4ADE-820E-8EC5BB92013B}" type="presOf" srcId="{CFE2E7EB-29A1-4816-92E3-2BAD006670ED}" destId="{925C4DC6-4892-45DD-AC44-D063A89323F2}" srcOrd="0" destOrd="0" presId="urn:microsoft.com/office/officeart/2005/8/layout/orgChart1"/>
    <dgm:cxn modelId="{B53B1AB7-59A8-42F9-B7E2-905BD75B5B32}" type="presOf" srcId="{8E8076B2-FA33-45D4-B9CB-F8814B906094}" destId="{0806847D-3524-42CD-8A7C-F98602BA0B04}" srcOrd="0" destOrd="0" presId="urn:microsoft.com/office/officeart/2005/8/layout/orgChart1"/>
    <dgm:cxn modelId="{2C3ADE7D-EFA4-40F0-9DA3-7D3A45D283A5}" type="presOf" srcId="{654ED882-2F33-4139-A8B9-1D21ADA05868}" destId="{23FBDCA7-FF6C-4807-8DEE-F31D18E77CB7}" srcOrd="1" destOrd="0" presId="urn:microsoft.com/office/officeart/2005/8/layout/orgChart1"/>
    <dgm:cxn modelId="{5A0B5B7D-BAB5-4343-991A-6389719B71FC}" type="presOf" srcId="{0979B5F0-95CA-40FE-AC48-88963183A029}" destId="{706BD3DB-B431-4686-8095-CC8087F10BAB}" srcOrd="1" destOrd="0" presId="urn:microsoft.com/office/officeart/2005/8/layout/orgChart1"/>
    <dgm:cxn modelId="{6EE4B037-0293-44B7-B1E9-5ABFB9EFCCF0}" type="presOf" srcId="{9F9C9099-DA4F-460C-BA10-B34676A8C1F1}" destId="{54100ED2-58F1-471B-8FDF-AEE905D50C15}" srcOrd="1" destOrd="0" presId="urn:microsoft.com/office/officeart/2005/8/layout/orgChart1"/>
    <dgm:cxn modelId="{AA0FEDA7-1033-46B1-A6DE-E8238C49BF5A}" srcId="{6EFBC60B-2CC3-4CF5-B66D-A17717692825}" destId="{0979B5F0-95CA-40FE-AC48-88963183A029}" srcOrd="0" destOrd="0" parTransId="{7B93A75B-994E-47CC-94EE-B17A108583F7}" sibTransId="{CF72D14C-A89F-4ACB-9CDA-7AC9F14450ED}"/>
    <dgm:cxn modelId="{D04DA037-6BEE-4FC4-9392-F2A0D7DD9F66}" type="presOf" srcId="{3D6A1C05-076A-4E2A-98FE-A70AF6A044B6}" destId="{7C6FF033-6BD7-47EA-92A4-11BFF5D09C98}" srcOrd="1" destOrd="0" presId="urn:microsoft.com/office/officeart/2005/8/layout/orgChart1"/>
    <dgm:cxn modelId="{0A1F47FD-BDCB-4228-915B-BF915F37C0ED}" srcId="{654ED882-2F33-4139-A8B9-1D21ADA05868}" destId="{A1094002-F429-4F42-8974-0A433A2AA259}" srcOrd="0" destOrd="0" parTransId="{8E8076B2-FA33-45D4-B9CB-F8814B906094}" sibTransId="{91BF75E4-B38F-4110-BA7F-A9BA09EBB4D4}"/>
    <dgm:cxn modelId="{AD0B14F8-0BCA-439E-BA2D-5605D871339F}" type="presOf" srcId="{7B93A75B-994E-47CC-94EE-B17A108583F7}" destId="{98614967-E699-4DC6-81B4-75B3B2EF9D84}" srcOrd="0" destOrd="0" presId="urn:microsoft.com/office/officeart/2005/8/layout/orgChart1"/>
    <dgm:cxn modelId="{B134A0CF-F956-4C60-98DC-52D1F73BE2B3}" type="presOf" srcId="{D0993CF0-5AE1-47FB-BED5-9FA8F4DE49A7}" destId="{585328C4-F955-41E2-89C1-0C9394563F2D}" srcOrd="0" destOrd="0" presId="urn:microsoft.com/office/officeart/2005/8/layout/orgChart1"/>
    <dgm:cxn modelId="{C2015A5A-1150-45B4-8CF0-520C333C9270}" type="presOf" srcId="{2A7D5390-CED1-47EB-B0A7-229D2E251AC6}" destId="{C8475506-2373-4ADA-9676-4CE886DB279F}" srcOrd="0" destOrd="0" presId="urn:microsoft.com/office/officeart/2005/8/layout/orgChart1"/>
    <dgm:cxn modelId="{9F830F11-14BC-428C-82D0-7AC2372FA686}" type="presOf" srcId="{CFE2E7EB-29A1-4816-92E3-2BAD006670ED}" destId="{3DF3B667-6EA5-4D3F-B9F4-3BDD61375EC3}" srcOrd="1" destOrd="0" presId="urn:microsoft.com/office/officeart/2005/8/layout/orgChart1"/>
    <dgm:cxn modelId="{F70D27F1-A25E-415F-A4F0-394BE98DE141}" srcId="{9E322180-6AC0-4F18-B465-2EC1D65DC51F}" destId="{654ED882-2F33-4139-A8B9-1D21ADA05868}" srcOrd="0" destOrd="0" parTransId="{0D94E065-9E9A-40F1-939B-62B3EDE0CF80}" sibTransId="{0B979955-A735-45FE-B622-0D304C1ADEF7}"/>
    <dgm:cxn modelId="{F696186A-0371-438E-BF97-2553A48291A8}" type="presOf" srcId="{B64B3972-32E0-40D6-B266-40D425B40BA7}" destId="{82B6C704-97F9-4CA7-8128-370787F00BB6}" srcOrd="0" destOrd="0" presId="urn:microsoft.com/office/officeart/2005/8/layout/orgChart1"/>
    <dgm:cxn modelId="{364DFF82-EF9A-414D-933F-B6C7FE512C7A}" srcId="{A1094002-F429-4F42-8974-0A433A2AA259}" destId="{CFE2E7EB-29A1-4816-92E3-2BAD006670ED}" srcOrd="0" destOrd="0" parTransId="{2A7D5390-CED1-47EB-B0A7-229D2E251AC6}" sibTransId="{6BA920AA-8558-4BD7-84B7-699DAF43DAA5}"/>
    <dgm:cxn modelId="{F140B4FF-86AF-4C4C-81CA-1D95B7C301C7}" srcId="{A1094002-F429-4F42-8974-0A433A2AA259}" destId="{3D6A1C05-076A-4E2A-98FE-A70AF6A044B6}" srcOrd="1" destOrd="0" parTransId="{B64B3972-32E0-40D6-B266-40D425B40BA7}" sibTransId="{F2E9BC78-D0EA-4296-AEF8-41817D7C4EB2}"/>
    <dgm:cxn modelId="{3EC63A97-6BF6-4F1E-A82D-EE950E125302}" type="presOf" srcId="{B0B84F12-7532-44EC-9DB1-39BB7A3E50B9}" destId="{9099E17A-7099-4291-A211-EE6E6FCD579A}" srcOrd="0" destOrd="0" presId="urn:microsoft.com/office/officeart/2005/8/layout/orgChart1"/>
    <dgm:cxn modelId="{63D0FF4E-A833-4ADC-B016-402C0008E9BB}" type="presOf" srcId="{3D6A1C05-076A-4E2A-98FE-A70AF6A044B6}" destId="{1F506F98-6438-453C-903A-FB6A3579A4B8}" srcOrd="0" destOrd="0" presId="urn:microsoft.com/office/officeart/2005/8/layout/orgChart1"/>
    <dgm:cxn modelId="{81972A7A-FBE6-4D2C-BB57-E6170104B6A5}" type="presOf" srcId="{6EFBC60B-2CC3-4CF5-B66D-A17717692825}" destId="{26D9B681-CF58-4F2F-873F-38FFE2CB3614}" srcOrd="1" destOrd="0" presId="urn:microsoft.com/office/officeart/2005/8/layout/orgChart1"/>
    <dgm:cxn modelId="{60F0C88E-5B99-4197-A1A0-416345337B3C}" type="presOf" srcId="{6EFBC60B-2CC3-4CF5-B66D-A17717692825}" destId="{031A0EAB-0578-425E-B5E7-5EC10393F3DB}" srcOrd="0" destOrd="0" presId="urn:microsoft.com/office/officeart/2005/8/layout/orgChart1"/>
    <dgm:cxn modelId="{0F0021EE-1295-48BF-AF8E-B511A6469BEE}" type="presOf" srcId="{0979B5F0-95CA-40FE-AC48-88963183A029}" destId="{F2690F53-A843-43CC-AC15-228C02257A09}" srcOrd="0" destOrd="0" presId="urn:microsoft.com/office/officeart/2005/8/layout/orgChart1"/>
    <dgm:cxn modelId="{32BA24EC-5061-4BD7-A580-25C70D034C47}" srcId="{654ED882-2F33-4139-A8B9-1D21ADA05868}" destId="{6EFBC60B-2CC3-4CF5-B66D-A17717692825}" srcOrd="1" destOrd="0" parTransId="{D0993CF0-5AE1-47FB-BED5-9FA8F4DE49A7}" sibTransId="{17C7AC5E-E4AB-4863-996F-0CDAD2356BFF}"/>
    <dgm:cxn modelId="{687C23CC-DF71-42B2-94CB-E124543D8F96}" type="presParOf" srcId="{A7373F79-E6F3-444B-B413-5F02C4205715}" destId="{3E4DA665-8555-4B35-A0C5-2588C27FDF98}" srcOrd="0" destOrd="0" presId="urn:microsoft.com/office/officeart/2005/8/layout/orgChart1"/>
    <dgm:cxn modelId="{5343A80E-0A09-4EDC-9459-235865DE0947}" type="presParOf" srcId="{3E4DA665-8555-4B35-A0C5-2588C27FDF98}" destId="{68F413A2-2428-4E08-A126-599D630A2766}" srcOrd="0" destOrd="0" presId="urn:microsoft.com/office/officeart/2005/8/layout/orgChart1"/>
    <dgm:cxn modelId="{348E9A85-8A94-4CF9-BD66-D10EDB2FC020}" type="presParOf" srcId="{68F413A2-2428-4E08-A126-599D630A2766}" destId="{D5C5EC1F-54FB-4F0A-B516-F41072A57269}" srcOrd="0" destOrd="0" presId="urn:microsoft.com/office/officeart/2005/8/layout/orgChart1"/>
    <dgm:cxn modelId="{0CE4C913-06E0-475F-8B14-A47BAF5CD7DA}" type="presParOf" srcId="{68F413A2-2428-4E08-A126-599D630A2766}" destId="{23FBDCA7-FF6C-4807-8DEE-F31D18E77CB7}" srcOrd="1" destOrd="0" presId="urn:microsoft.com/office/officeart/2005/8/layout/orgChart1"/>
    <dgm:cxn modelId="{A6B7A87E-8FF5-4AE6-BBC0-A5B43A7F442B}" type="presParOf" srcId="{3E4DA665-8555-4B35-A0C5-2588C27FDF98}" destId="{4E55E985-DF31-4D3C-9598-036BE07C721F}" srcOrd="1" destOrd="0" presId="urn:microsoft.com/office/officeart/2005/8/layout/orgChart1"/>
    <dgm:cxn modelId="{28EB4923-5B5C-4C12-8C8E-E008F95F8F0C}" type="presParOf" srcId="{3E4DA665-8555-4B35-A0C5-2588C27FDF98}" destId="{E7FA915A-CEAA-422E-9B28-1C8E53681E78}" srcOrd="2" destOrd="0" presId="urn:microsoft.com/office/officeart/2005/8/layout/orgChart1"/>
    <dgm:cxn modelId="{074CFA1C-D31C-426C-9393-687069F32F31}" type="presParOf" srcId="{E7FA915A-CEAA-422E-9B28-1C8E53681E78}" destId="{0806847D-3524-42CD-8A7C-F98602BA0B04}" srcOrd="0" destOrd="0" presId="urn:microsoft.com/office/officeart/2005/8/layout/orgChart1"/>
    <dgm:cxn modelId="{2BCB958A-1DAD-4F8F-94C2-8AA6CC9EBBC4}" type="presParOf" srcId="{E7FA915A-CEAA-422E-9B28-1C8E53681E78}" destId="{90256F45-2A60-4912-9286-C2333470CFC7}" srcOrd="1" destOrd="0" presId="urn:microsoft.com/office/officeart/2005/8/layout/orgChart1"/>
    <dgm:cxn modelId="{0E50E055-3B65-4B42-81E2-A1D637E0D321}" type="presParOf" srcId="{90256F45-2A60-4912-9286-C2333470CFC7}" destId="{1807EA6C-25C1-46DF-A718-9D2BF8D51BFE}" srcOrd="0" destOrd="0" presId="urn:microsoft.com/office/officeart/2005/8/layout/orgChart1"/>
    <dgm:cxn modelId="{BFFA9035-4A35-40C0-B02E-CFD0704772AE}" type="presParOf" srcId="{1807EA6C-25C1-46DF-A718-9D2BF8D51BFE}" destId="{071C15A7-83D4-4AD5-8595-272D3274DC8E}" srcOrd="0" destOrd="0" presId="urn:microsoft.com/office/officeart/2005/8/layout/orgChart1"/>
    <dgm:cxn modelId="{742DF61C-8660-4CDF-979C-A54BEFB26D3B}" type="presParOf" srcId="{1807EA6C-25C1-46DF-A718-9D2BF8D51BFE}" destId="{EB51E226-AE21-4638-B1C4-06E40518EBAC}" srcOrd="1" destOrd="0" presId="urn:microsoft.com/office/officeart/2005/8/layout/orgChart1"/>
    <dgm:cxn modelId="{A4E44184-D375-4F1E-836D-CD9BBA0EA0A5}" type="presParOf" srcId="{90256F45-2A60-4912-9286-C2333470CFC7}" destId="{E12BD7E2-7BEB-42F3-9368-E83B647E0AEC}" srcOrd="1" destOrd="0" presId="urn:microsoft.com/office/officeart/2005/8/layout/orgChart1"/>
    <dgm:cxn modelId="{A23E2193-8732-45AE-9554-2F99CD04D218}" type="presParOf" srcId="{90256F45-2A60-4912-9286-C2333470CFC7}" destId="{0B7891E3-C08C-4C88-A8D8-B49837FBB345}" srcOrd="2" destOrd="0" presId="urn:microsoft.com/office/officeart/2005/8/layout/orgChart1"/>
    <dgm:cxn modelId="{15B1B300-05B3-45A7-8483-BC286D1554A7}" type="presParOf" srcId="{0B7891E3-C08C-4C88-A8D8-B49837FBB345}" destId="{C8475506-2373-4ADA-9676-4CE886DB279F}" srcOrd="0" destOrd="0" presId="urn:microsoft.com/office/officeart/2005/8/layout/orgChart1"/>
    <dgm:cxn modelId="{104997B0-6A8D-414A-B308-698F7BB0BC16}" type="presParOf" srcId="{0B7891E3-C08C-4C88-A8D8-B49837FBB345}" destId="{6CE664D9-8162-4D61-BE20-29AC828B3273}" srcOrd="1" destOrd="0" presId="urn:microsoft.com/office/officeart/2005/8/layout/orgChart1"/>
    <dgm:cxn modelId="{94B97252-8269-489C-ADCC-2CCDEEFF1807}" type="presParOf" srcId="{6CE664D9-8162-4D61-BE20-29AC828B3273}" destId="{AEF57C64-A50B-4FF2-A519-A084E8D4D93C}" srcOrd="0" destOrd="0" presId="urn:microsoft.com/office/officeart/2005/8/layout/orgChart1"/>
    <dgm:cxn modelId="{29445DB9-AA53-4CE5-8D85-6CE4AF194A54}" type="presParOf" srcId="{AEF57C64-A50B-4FF2-A519-A084E8D4D93C}" destId="{925C4DC6-4892-45DD-AC44-D063A89323F2}" srcOrd="0" destOrd="0" presId="urn:microsoft.com/office/officeart/2005/8/layout/orgChart1"/>
    <dgm:cxn modelId="{D73F0A30-DCCC-48C2-BB3F-F3E32C876329}" type="presParOf" srcId="{AEF57C64-A50B-4FF2-A519-A084E8D4D93C}" destId="{3DF3B667-6EA5-4D3F-B9F4-3BDD61375EC3}" srcOrd="1" destOrd="0" presId="urn:microsoft.com/office/officeart/2005/8/layout/orgChart1"/>
    <dgm:cxn modelId="{51C6DC44-2E08-41C3-8DE9-0859311C2877}" type="presParOf" srcId="{6CE664D9-8162-4D61-BE20-29AC828B3273}" destId="{F2854DBF-714F-42BE-9234-A465D52BCB2F}" srcOrd="1" destOrd="0" presId="urn:microsoft.com/office/officeart/2005/8/layout/orgChart1"/>
    <dgm:cxn modelId="{B3355E60-9074-4279-974C-D4EA2E539EFA}" type="presParOf" srcId="{6CE664D9-8162-4D61-BE20-29AC828B3273}" destId="{C6C16280-300C-49DD-9414-94B8662BE501}" srcOrd="2" destOrd="0" presId="urn:microsoft.com/office/officeart/2005/8/layout/orgChart1"/>
    <dgm:cxn modelId="{66566CD6-5026-41FA-A021-E694CCD69DD7}" type="presParOf" srcId="{0B7891E3-C08C-4C88-A8D8-B49837FBB345}" destId="{82B6C704-97F9-4CA7-8128-370787F00BB6}" srcOrd="2" destOrd="0" presId="urn:microsoft.com/office/officeart/2005/8/layout/orgChart1"/>
    <dgm:cxn modelId="{01AC5D19-C390-40C7-A4AA-54FB714E4A5B}" type="presParOf" srcId="{0B7891E3-C08C-4C88-A8D8-B49837FBB345}" destId="{8FEDD200-0CBD-484B-83B4-9C382B4946F2}" srcOrd="3" destOrd="0" presId="urn:microsoft.com/office/officeart/2005/8/layout/orgChart1"/>
    <dgm:cxn modelId="{400DB668-3971-4D2E-87D3-E06E3E279DAF}" type="presParOf" srcId="{8FEDD200-0CBD-484B-83B4-9C382B4946F2}" destId="{2A7B1BE9-5F8A-4675-8B2F-DBC53C0C2257}" srcOrd="0" destOrd="0" presId="urn:microsoft.com/office/officeart/2005/8/layout/orgChart1"/>
    <dgm:cxn modelId="{491C29F9-4893-420E-8A0B-A3D20B657DBB}" type="presParOf" srcId="{2A7B1BE9-5F8A-4675-8B2F-DBC53C0C2257}" destId="{1F506F98-6438-453C-903A-FB6A3579A4B8}" srcOrd="0" destOrd="0" presId="urn:microsoft.com/office/officeart/2005/8/layout/orgChart1"/>
    <dgm:cxn modelId="{8DD07DFE-223F-4F64-9BF0-251105758739}" type="presParOf" srcId="{2A7B1BE9-5F8A-4675-8B2F-DBC53C0C2257}" destId="{7C6FF033-6BD7-47EA-92A4-11BFF5D09C98}" srcOrd="1" destOrd="0" presId="urn:microsoft.com/office/officeart/2005/8/layout/orgChart1"/>
    <dgm:cxn modelId="{15B85F15-6955-4112-86CF-18A380D5A4D3}" type="presParOf" srcId="{8FEDD200-0CBD-484B-83B4-9C382B4946F2}" destId="{0A0889E2-BDEE-428A-A14F-995C222E01B0}" srcOrd="1" destOrd="0" presId="urn:microsoft.com/office/officeart/2005/8/layout/orgChart1"/>
    <dgm:cxn modelId="{A8E25386-0522-4059-93C4-6ED34028FC2B}" type="presParOf" srcId="{8FEDD200-0CBD-484B-83B4-9C382B4946F2}" destId="{A70DBE3B-076F-4A45-A107-2668F27B61F3}" srcOrd="2" destOrd="0" presId="urn:microsoft.com/office/officeart/2005/8/layout/orgChart1"/>
    <dgm:cxn modelId="{0E5D830A-528F-48B6-9362-549516B724EA}" type="presParOf" srcId="{E7FA915A-CEAA-422E-9B28-1C8E53681E78}" destId="{585328C4-F955-41E2-89C1-0C9394563F2D}" srcOrd="2" destOrd="0" presId="urn:microsoft.com/office/officeart/2005/8/layout/orgChart1"/>
    <dgm:cxn modelId="{098FA9C0-8631-4712-BA0B-0374A41F0E2A}" type="presParOf" srcId="{E7FA915A-CEAA-422E-9B28-1C8E53681E78}" destId="{4DF6BBD1-7C60-4493-98DE-8517EBA2B058}" srcOrd="3" destOrd="0" presId="urn:microsoft.com/office/officeart/2005/8/layout/orgChart1"/>
    <dgm:cxn modelId="{A3280E6B-D45F-4393-8D3D-26ED3C3A1A50}" type="presParOf" srcId="{4DF6BBD1-7C60-4493-98DE-8517EBA2B058}" destId="{779FD498-B471-440D-9481-E7F530E2143D}" srcOrd="0" destOrd="0" presId="urn:microsoft.com/office/officeart/2005/8/layout/orgChart1"/>
    <dgm:cxn modelId="{118C79A3-F1B8-4BA1-BA62-092811C3E375}" type="presParOf" srcId="{779FD498-B471-440D-9481-E7F530E2143D}" destId="{031A0EAB-0578-425E-B5E7-5EC10393F3DB}" srcOrd="0" destOrd="0" presId="urn:microsoft.com/office/officeart/2005/8/layout/orgChart1"/>
    <dgm:cxn modelId="{E6EBBD9D-886C-40FB-9D5F-4E18249D0780}" type="presParOf" srcId="{779FD498-B471-440D-9481-E7F530E2143D}" destId="{26D9B681-CF58-4F2F-873F-38FFE2CB3614}" srcOrd="1" destOrd="0" presId="urn:microsoft.com/office/officeart/2005/8/layout/orgChart1"/>
    <dgm:cxn modelId="{7D68C22B-9DBE-4E51-A3F9-4797F9233F15}" type="presParOf" srcId="{4DF6BBD1-7C60-4493-98DE-8517EBA2B058}" destId="{8FE845ED-2EE9-42FB-9F09-6FD4987C1AFD}" srcOrd="1" destOrd="0" presId="urn:microsoft.com/office/officeart/2005/8/layout/orgChart1"/>
    <dgm:cxn modelId="{5F81DC6D-BD8D-4CC3-A0E1-718B693122B5}" type="presParOf" srcId="{4DF6BBD1-7C60-4493-98DE-8517EBA2B058}" destId="{5D436FC4-E75B-4FDF-838A-81D8474BC3DF}" srcOrd="2" destOrd="0" presId="urn:microsoft.com/office/officeart/2005/8/layout/orgChart1"/>
    <dgm:cxn modelId="{2D74D848-59A0-4A8D-B8B2-44BE22DE1600}" type="presParOf" srcId="{5D436FC4-E75B-4FDF-838A-81D8474BC3DF}" destId="{98614967-E699-4DC6-81B4-75B3B2EF9D84}" srcOrd="0" destOrd="0" presId="urn:microsoft.com/office/officeart/2005/8/layout/orgChart1"/>
    <dgm:cxn modelId="{A7C461A3-F363-4EEA-B882-472C22DDB209}" type="presParOf" srcId="{5D436FC4-E75B-4FDF-838A-81D8474BC3DF}" destId="{259CB8F9-A0CF-4B44-B1B1-BA4694CF9332}" srcOrd="1" destOrd="0" presId="urn:microsoft.com/office/officeart/2005/8/layout/orgChart1"/>
    <dgm:cxn modelId="{96F543D7-2C6C-4E0B-BD28-B38BFA15B1B0}" type="presParOf" srcId="{259CB8F9-A0CF-4B44-B1B1-BA4694CF9332}" destId="{60A06850-2893-424A-8653-70D62D445E98}" srcOrd="0" destOrd="0" presId="urn:microsoft.com/office/officeart/2005/8/layout/orgChart1"/>
    <dgm:cxn modelId="{0C364029-1813-417D-A9AF-AEC547C5D422}" type="presParOf" srcId="{60A06850-2893-424A-8653-70D62D445E98}" destId="{F2690F53-A843-43CC-AC15-228C02257A09}" srcOrd="0" destOrd="0" presId="urn:microsoft.com/office/officeart/2005/8/layout/orgChart1"/>
    <dgm:cxn modelId="{083A15B3-D42A-42BB-8F41-3263C84FB1E7}" type="presParOf" srcId="{60A06850-2893-424A-8653-70D62D445E98}" destId="{706BD3DB-B431-4686-8095-CC8087F10BAB}" srcOrd="1" destOrd="0" presId="urn:microsoft.com/office/officeart/2005/8/layout/orgChart1"/>
    <dgm:cxn modelId="{DD579DF0-577B-41E5-A725-E25416513E32}" type="presParOf" srcId="{259CB8F9-A0CF-4B44-B1B1-BA4694CF9332}" destId="{56739AA7-ABA5-4780-8602-F5867E90B130}" srcOrd="1" destOrd="0" presId="urn:microsoft.com/office/officeart/2005/8/layout/orgChart1"/>
    <dgm:cxn modelId="{AC44F3CF-719E-48D6-91CF-B20839042BBA}" type="presParOf" srcId="{259CB8F9-A0CF-4B44-B1B1-BA4694CF9332}" destId="{C279FEFF-628F-42CD-8B0D-C504F1B642C2}" srcOrd="2" destOrd="0" presId="urn:microsoft.com/office/officeart/2005/8/layout/orgChart1"/>
    <dgm:cxn modelId="{032388EC-3C34-4BA0-AC4B-1FCAE0A7266E}" type="presParOf" srcId="{5D436FC4-E75B-4FDF-838A-81D8474BC3DF}" destId="{9099E17A-7099-4291-A211-EE6E6FCD579A}" srcOrd="2" destOrd="0" presId="urn:microsoft.com/office/officeart/2005/8/layout/orgChart1"/>
    <dgm:cxn modelId="{5CF1AD3B-9F11-43A1-A1CB-9BC531242C15}" type="presParOf" srcId="{5D436FC4-E75B-4FDF-838A-81D8474BC3DF}" destId="{462B8C14-D437-4EF8-8D94-692F5D8F2201}" srcOrd="3" destOrd="0" presId="urn:microsoft.com/office/officeart/2005/8/layout/orgChart1"/>
    <dgm:cxn modelId="{25CCB3EE-5A1D-4E54-B41F-4E2E51187329}" type="presParOf" srcId="{462B8C14-D437-4EF8-8D94-692F5D8F2201}" destId="{0218366F-A69A-4C87-9939-90718332CEB4}" srcOrd="0" destOrd="0" presId="urn:microsoft.com/office/officeart/2005/8/layout/orgChart1"/>
    <dgm:cxn modelId="{B07953D4-2A27-4573-9109-805BC0A4DA34}" type="presParOf" srcId="{0218366F-A69A-4C87-9939-90718332CEB4}" destId="{DFBCFE79-DB21-451F-8F6D-33EAC6F5AF28}" srcOrd="0" destOrd="0" presId="urn:microsoft.com/office/officeart/2005/8/layout/orgChart1"/>
    <dgm:cxn modelId="{C1D68352-A951-4940-B75A-2BA074C0DE41}" type="presParOf" srcId="{0218366F-A69A-4C87-9939-90718332CEB4}" destId="{54100ED2-58F1-471B-8FDF-AEE905D50C15}" srcOrd="1" destOrd="0" presId="urn:microsoft.com/office/officeart/2005/8/layout/orgChart1"/>
    <dgm:cxn modelId="{732F4114-D6FC-4EC9-8D64-75F5BAC14709}" type="presParOf" srcId="{462B8C14-D437-4EF8-8D94-692F5D8F2201}" destId="{938CB829-BC2C-42AB-A54B-E4745C2DB4E9}" srcOrd="1" destOrd="0" presId="urn:microsoft.com/office/officeart/2005/8/layout/orgChart1"/>
    <dgm:cxn modelId="{9D27C938-442F-4DFD-920E-A3B946E7C36E}" type="presParOf" srcId="{462B8C14-D437-4EF8-8D94-692F5D8F2201}" destId="{1AA7B7CA-9930-48E8-B644-5BAC1E324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2180-6AC0-4F18-B465-2EC1D65DC5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54ED882-2F33-4139-A8B9-1D21ADA05868}">
      <dgm:prSet phldrT="[Text]"/>
      <dgm:spPr/>
      <dgm:t>
        <a:bodyPr/>
        <a:lstStyle/>
        <a:p>
          <a:r>
            <a:rPr lang="en-AU" dirty="0" smtClean="0"/>
            <a:t>Enemy</a:t>
          </a:r>
          <a:endParaRPr lang="en-AU" dirty="0"/>
        </a:p>
      </dgm:t>
    </dgm:pt>
    <dgm:pt modelId="{0D94E065-9E9A-40F1-939B-62B3EDE0CF80}" type="parTrans" cxnId="{F70D27F1-A25E-415F-A4F0-394BE98DE141}">
      <dgm:prSet/>
      <dgm:spPr/>
      <dgm:t>
        <a:bodyPr/>
        <a:lstStyle/>
        <a:p>
          <a:endParaRPr lang="en-AU"/>
        </a:p>
      </dgm:t>
    </dgm:pt>
    <dgm:pt modelId="{0B979955-A735-45FE-B622-0D304C1ADEF7}" type="sibTrans" cxnId="{F70D27F1-A25E-415F-A4F0-394BE98DE141}">
      <dgm:prSet/>
      <dgm:spPr/>
      <dgm:t>
        <a:bodyPr/>
        <a:lstStyle/>
        <a:p>
          <a:endParaRPr lang="en-AU"/>
        </a:p>
      </dgm:t>
    </dgm:pt>
    <dgm:pt modelId="{A1094002-F429-4F42-8974-0A433A2AA259}" type="asst">
      <dgm:prSet phldrT="[Text]"/>
      <dgm:spPr/>
      <dgm:t>
        <a:bodyPr/>
        <a:lstStyle/>
        <a:p>
          <a:r>
            <a:rPr lang="en-AU" dirty="0" smtClean="0"/>
            <a:t>Grunt</a:t>
          </a:r>
          <a:endParaRPr lang="en-AU" dirty="0"/>
        </a:p>
      </dgm:t>
    </dgm:pt>
    <dgm:pt modelId="{8E8076B2-FA33-45D4-B9CB-F8814B906094}" type="parTrans" cxnId="{0A1F47FD-BDCB-4228-915B-BF915F37C0ED}">
      <dgm:prSet/>
      <dgm:spPr/>
      <dgm:t>
        <a:bodyPr/>
        <a:lstStyle/>
        <a:p>
          <a:endParaRPr lang="en-AU"/>
        </a:p>
      </dgm:t>
    </dgm:pt>
    <dgm:pt modelId="{91BF75E4-B38F-4110-BA7F-A9BA09EBB4D4}" type="sibTrans" cxnId="{0A1F47FD-BDCB-4228-915B-BF915F37C0ED}">
      <dgm:prSet/>
      <dgm:spPr/>
      <dgm:t>
        <a:bodyPr/>
        <a:lstStyle/>
        <a:p>
          <a:endParaRPr lang="en-AU"/>
        </a:p>
      </dgm:t>
    </dgm:pt>
    <dgm:pt modelId="{6EFBC60B-2CC3-4CF5-B66D-A17717692825}" type="asst">
      <dgm:prSet phldrT="[Text]"/>
      <dgm:spPr/>
      <dgm:t>
        <a:bodyPr/>
        <a:lstStyle/>
        <a:p>
          <a:r>
            <a:rPr lang="en-AU" dirty="0" smtClean="0"/>
            <a:t>Heavy</a:t>
          </a:r>
          <a:endParaRPr lang="en-AU" dirty="0"/>
        </a:p>
      </dgm:t>
    </dgm:pt>
    <dgm:pt modelId="{D0993CF0-5AE1-47FB-BED5-9FA8F4DE49A7}" type="parTrans" cxnId="{32BA24EC-5061-4BD7-A580-25C70D034C47}">
      <dgm:prSet/>
      <dgm:spPr/>
      <dgm:t>
        <a:bodyPr/>
        <a:lstStyle/>
        <a:p>
          <a:endParaRPr lang="en-AU"/>
        </a:p>
      </dgm:t>
    </dgm:pt>
    <dgm:pt modelId="{17C7AC5E-E4AB-4863-996F-0CDAD2356BFF}" type="sibTrans" cxnId="{32BA24EC-5061-4BD7-A580-25C70D034C47}">
      <dgm:prSet/>
      <dgm:spPr/>
      <dgm:t>
        <a:bodyPr/>
        <a:lstStyle/>
        <a:p>
          <a:endParaRPr lang="en-AU"/>
        </a:p>
      </dgm:t>
    </dgm:pt>
    <dgm:pt modelId="{CFE2E7EB-29A1-4816-92E3-2BAD006670ED}" type="asst">
      <dgm:prSet phldrT="[Text]"/>
      <dgm:spPr/>
      <dgm:t>
        <a:bodyPr/>
        <a:lstStyle/>
        <a:p>
          <a:r>
            <a:rPr lang="en-AU" dirty="0" smtClean="0"/>
            <a:t>Grunt Commander</a:t>
          </a:r>
          <a:endParaRPr lang="en-AU" dirty="0"/>
        </a:p>
      </dgm:t>
    </dgm:pt>
    <dgm:pt modelId="{2A7D5390-CED1-47EB-B0A7-229D2E251AC6}" type="parTrans" cxnId="{364DFF82-EF9A-414D-933F-B6C7FE512C7A}">
      <dgm:prSet/>
      <dgm:spPr/>
      <dgm:t>
        <a:bodyPr/>
        <a:lstStyle/>
        <a:p>
          <a:endParaRPr lang="en-AU"/>
        </a:p>
      </dgm:t>
    </dgm:pt>
    <dgm:pt modelId="{6BA920AA-8558-4BD7-84B7-699DAF43DAA5}" type="sibTrans" cxnId="{364DFF82-EF9A-414D-933F-B6C7FE512C7A}">
      <dgm:prSet/>
      <dgm:spPr/>
      <dgm:t>
        <a:bodyPr/>
        <a:lstStyle/>
        <a:p>
          <a:endParaRPr lang="en-AU"/>
        </a:p>
      </dgm:t>
    </dgm:pt>
    <dgm:pt modelId="{0979B5F0-95CA-40FE-AC48-88963183A029}" type="asst">
      <dgm:prSet phldrT="[Text]"/>
      <dgm:spPr/>
      <dgm:t>
        <a:bodyPr/>
        <a:lstStyle/>
        <a:p>
          <a:r>
            <a:rPr lang="en-AU" dirty="0" smtClean="0"/>
            <a:t>Heavy Commander</a:t>
          </a:r>
          <a:endParaRPr lang="en-AU" dirty="0"/>
        </a:p>
      </dgm:t>
    </dgm:pt>
    <dgm:pt modelId="{7B93A75B-994E-47CC-94EE-B17A108583F7}" type="parTrans" cxnId="{AA0FEDA7-1033-46B1-A6DE-E8238C49BF5A}">
      <dgm:prSet/>
      <dgm:spPr/>
      <dgm:t>
        <a:bodyPr/>
        <a:lstStyle/>
        <a:p>
          <a:endParaRPr lang="en-AU"/>
        </a:p>
      </dgm:t>
    </dgm:pt>
    <dgm:pt modelId="{CF72D14C-A89F-4ACB-9CDA-7AC9F14450ED}" type="sibTrans" cxnId="{AA0FEDA7-1033-46B1-A6DE-E8238C49BF5A}">
      <dgm:prSet/>
      <dgm:spPr/>
      <dgm:t>
        <a:bodyPr/>
        <a:lstStyle/>
        <a:p>
          <a:endParaRPr lang="en-AU"/>
        </a:p>
      </dgm:t>
    </dgm:pt>
    <dgm:pt modelId="{3D6A1C05-076A-4E2A-98FE-A70AF6A044B6}" type="asst">
      <dgm:prSet phldrT="[Text]"/>
      <dgm:spPr/>
      <dgm:t>
        <a:bodyPr/>
        <a:lstStyle/>
        <a:p>
          <a:r>
            <a:rPr lang="en-AU" dirty="0" smtClean="0"/>
            <a:t>Grunt Overlord</a:t>
          </a:r>
          <a:endParaRPr lang="en-AU" dirty="0"/>
        </a:p>
      </dgm:t>
    </dgm:pt>
    <dgm:pt modelId="{B64B3972-32E0-40D6-B266-40D425B40BA7}" type="parTrans" cxnId="{F140B4FF-86AF-4C4C-81CA-1D95B7C301C7}">
      <dgm:prSet/>
      <dgm:spPr/>
      <dgm:t>
        <a:bodyPr/>
        <a:lstStyle/>
        <a:p>
          <a:endParaRPr lang="en-AU"/>
        </a:p>
      </dgm:t>
    </dgm:pt>
    <dgm:pt modelId="{F2E9BC78-D0EA-4296-AEF8-41817D7C4EB2}" type="sibTrans" cxnId="{F140B4FF-86AF-4C4C-81CA-1D95B7C301C7}">
      <dgm:prSet/>
      <dgm:spPr/>
      <dgm:t>
        <a:bodyPr/>
        <a:lstStyle/>
        <a:p>
          <a:endParaRPr lang="en-AU"/>
        </a:p>
      </dgm:t>
    </dgm:pt>
    <dgm:pt modelId="{9F9C9099-DA4F-460C-BA10-B34676A8C1F1}" type="asst">
      <dgm:prSet phldrT="[Text]"/>
      <dgm:spPr/>
      <dgm:t>
        <a:bodyPr/>
        <a:lstStyle/>
        <a:p>
          <a:r>
            <a:rPr lang="en-AU" dirty="0" smtClean="0"/>
            <a:t>Heavy Overlord</a:t>
          </a:r>
          <a:endParaRPr lang="en-AU" dirty="0"/>
        </a:p>
      </dgm:t>
    </dgm:pt>
    <dgm:pt modelId="{B0B84F12-7532-44EC-9DB1-39BB7A3E50B9}" type="parTrans" cxnId="{76DCB5E7-8971-45C7-B3DF-C7121642B7F0}">
      <dgm:prSet/>
      <dgm:spPr/>
      <dgm:t>
        <a:bodyPr/>
        <a:lstStyle/>
        <a:p>
          <a:endParaRPr lang="en-AU"/>
        </a:p>
      </dgm:t>
    </dgm:pt>
    <dgm:pt modelId="{39AF60E0-6D29-4C7F-877B-95D6408C8F0D}" type="sibTrans" cxnId="{76DCB5E7-8971-45C7-B3DF-C7121642B7F0}">
      <dgm:prSet/>
      <dgm:spPr/>
      <dgm:t>
        <a:bodyPr/>
        <a:lstStyle/>
        <a:p>
          <a:endParaRPr lang="en-AU"/>
        </a:p>
      </dgm:t>
    </dgm:pt>
    <dgm:pt modelId="{A7373F79-E6F3-444B-B413-5F02C4205715}" type="pres">
      <dgm:prSet presAssocID="{9E322180-6AC0-4F18-B465-2EC1D65DC5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3E4DA665-8555-4B35-A0C5-2588C27FDF98}" type="pres">
      <dgm:prSet presAssocID="{654ED882-2F33-4139-A8B9-1D21ADA05868}" presName="hierRoot1" presStyleCnt="0">
        <dgm:presLayoutVars>
          <dgm:hierBranch val="init"/>
        </dgm:presLayoutVars>
      </dgm:prSet>
      <dgm:spPr/>
    </dgm:pt>
    <dgm:pt modelId="{68F413A2-2428-4E08-A126-599D630A2766}" type="pres">
      <dgm:prSet presAssocID="{654ED882-2F33-4139-A8B9-1D21ADA05868}" presName="rootComposite1" presStyleCnt="0"/>
      <dgm:spPr/>
    </dgm:pt>
    <dgm:pt modelId="{D5C5EC1F-54FB-4F0A-B516-F41072A57269}" type="pres">
      <dgm:prSet presAssocID="{654ED882-2F33-4139-A8B9-1D21ADA058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3FBDCA7-FF6C-4807-8DEE-F31D18E77CB7}" type="pres">
      <dgm:prSet presAssocID="{654ED882-2F33-4139-A8B9-1D21ADA05868}" presName="rootConnector1" presStyleLbl="node1" presStyleIdx="0" presStyleCnt="0"/>
      <dgm:spPr/>
      <dgm:t>
        <a:bodyPr/>
        <a:lstStyle/>
        <a:p>
          <a:endParaRPr lang="en-AU"/>
        </a:p>
      </dgm:t>
    </dgm:pt>
    <dgm:pt modelId="{4E55E985-DF31-4D3C-9598-036BE07C721F}" type="pres">
      <dgm:prSet presAssocID="{654ED882-2F33-4139-A8B9-1D21ADA05868}" presName="hierChild2" presStyleCnt="0"/>
      <dgm:spPr/>
    </dgm:pt>
    <dgm:pt modelId="{E7FA915A-CEAA-422E-9B28-1C8E53681E78}" type="pres">
      <dgm:prSet presAssocID="{654ED882-2F33-4139-A8B9-1D21ADA05868}" presName="hierChild3" presStyleCnt="0"/>
      <dgm:spPr/>
    </dgm:pt>
    <dgm:pt modelId="{0806847D-3524-42CD-8A7C-F98602BA0B04}" type="pres">
      <dgm:prSet presAssocID="{8E8076B2-FA33-45D4-B9CB-F8814B906094}" presName="Name111" presStyleLbl="parChTrans1D2" presStyleIdx="0" presStyleCnt="2"/>
      <dgm:spPr/>
      <dgm:t>
        <a:bodyPr/>
        <a:lstStyle/>
        <a:p>
          <a:endParaRPr lang="en-AU"/>
        </a:p>
      </dgm:t>
    </dgm:pt>
    <dgm:pt modelId="{90256F45-2A60-4912-9286-C2333470CFC7}" type="pres">
      <dgm:prSet presAssocID="{A1094002-F429-4F42-8974-0A433A2AA259}" presName="hierRoot3" presStyleCnt="0">
        <dgm:presLayoutVars>
          <dgm:hierBranch val="init"/>
        </dgm:presLayoutVars>
      </dgm:prSet>
      <dgm:spPr/>
    </dgm:pt>
    <dgm:pt modelId="{1807EA6C-25C1-46DF-A718-9D2BF8D51BFE}" type="pres">
      <dgm:prSet presAssocID="{A1094002-F429-4F42-8974-0A433A2AA259}" presName="rootComposite3" presStyleCnt="0"/>
      <dgm:spPr/>
    </dgm:pt>
    <dgm:pt modelId="{071C15A7-83D4-4AD5-8595-272D3274DC8E}" type="pres">
      <dgm:prSet presAssocID="{A1094002-F429-4F42-8974-0A433A2AA259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B51E226-AE21-4638-B1C4-06E40518EBAC}" type="pres">
      <dgm:prSet presAssocID="{A1094002-F429-4F42-8974-0A433A2AA259}" presName="rootConnector3" presStyleLbl="asst1" presStyleIdx="0" presStyleCnt="6"/>
      <dgm:spPr/>
      <dgm:t>
        <a:bodyPr/>
        <a:lstStyle/>
        <a:p>
          <a:endParaRPr lang="en-AU"/>
        </a:p>
      </dgm:t>
    </dgm:pt>
    <dgm:pt modelId="{E12BD7E2-7BEB-42F3-9368-E83B647E0AEC}" type="pres">
      <dgm:prSet presAssocID="{A1094002-F429-4F42-8974-0A433A2AA259}" presName="hierChild6" presStyleCnt="0"/>
      <dgm:spPr/>
    </dgm:pt>
    <dgm:pt modelId="{0B7891E3-C08C-4C88-A8D8-B49837FBB345}" type="pres">
      <dgm:prSet presAssocID="{A1094002-F429-4F42-8974-0A433A2AA259}" presName="hierChild7" presStyleCnt="0"/>
      <dgm:spPr/>
    </dgm:pt>
    <dgm:pt modelId="{C8475506-2373-4ADA-9676-4CE886DB279F}" type="pres">
      <dgm:prSet presAssocID="{2A7D5390-CED1-47EB-B0A7-229D2E251AC6}" presName="Name111" presStyleLbl="parChTrans1D3" presStyleIdx="0" presStyleCnt="4"/>
      <dgm:spPr/>
      <dgm:t>
        <a:bodyPr/>
        <a:lstStyle/>
        <a:p>
          <a:endParaRPr lang="en-AU"/>
        </a:p>
      </dgm:t>
    </dgm:pt>
    <dgm:pt modelId="{6CE664D9-8162-4D61-BE20-29AC828B3273}" type="pres">
      <dgm:prSet presAssocID="{CFE2E7EB-29A1-4816-92E3-2BAD006670ED}" presName="hierRoot3" presStyleCnt="0">
        <dgm:presLayoutVars>
          <dgm:hierBranch val="init"/>
        </dgm:presLayoutVars>
      </dgm:prSet>
      <dgm:spPr/>
    </dgm:pt>
    <dgm:pt modelId="{AEF57C64-A50B-4FF2-A519-A084E8D4D93C}" type="pres">
      <dgm:prSet presAssocID="{CFE2E7EB-29A1-4816-92E3-2BAD006670ED}" presName="rootComposite3" presStyleCnt="0"/>
      <dgm:spPr/>
    </dgm:pt>
    <dgm:pt modelId="{925C4DC6-4892-45DD-AC44-D063A89323F2}" type="pres">
      <dgm:prSet presAssocID="{CFE2E7EB-29A1-4816-92E3-2BAD006670ED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F3B667-6EA5-4D3F-B9F4-3BDD61375EC3}" type="pres">
      <dgm:prSet presAssocID="{CFE2E7EB-29A1-4816-92E3-2BAD006670ED}" presName="rootConnector3" presStyleLbl="asst1" presStyleIdx="1" presStyleCnt="6"/>
      <dgm:spPr/>
      <dgm:t>
        <a:bodyPr/>
        <a:lstStyle/>
        <a:p>
          <a:endParaRPr lang="en-AU"/>
        </a:p>
      </dgm:t>
    </dgm:pt>
    <dgm:pt modelId="{F2854DBF-714F-42BE-9234-A465D52BCB2F}" type="pres">
      <dgm:prSet presAssocID="{CFE2E7EB-29A1-4816-92E3-2BAD006670ED}" presName="hierChild6" presStyleCnt="0"/>
      <dgm:spPr/>
    </dgm:pt>
    <dgm:pt modelId="{C6C16280-300C-49DD-9414-94B8662BE501}" type="pres">
      <dgm:prSet presAssocID="{CFE2E7EB-29A1-4816-92E3-2BAD006670ED}" presName="hierChild7" presStyleCnt="0"/>
      <dgm:spPr/>
    </dgm:pt>
    <dgm:pt modelId="{82B6C704-97F9-4CA7-8128-370787F00BB6}" type="pres">
      <dgm:prSet presAssocID="{B64B3972-32E0-40D6-B266-40D425B40BA7}" presName="Name111" presStyleLbl="parChTrans1D3" presStyleIdx="1" presStyleCnt="4"/>
      <dgm:spPr/>
      <dgm:t>
        <a:bodyPr/>
        <a:lstStyle/>
        <a:p>
          <a:endParaRPr lang="en-AU"/>
        </a:p>
      </dgm:t>
    </dgm:pt>
    <dgm:pt modelId="{8FEDD200-0CBD-484B-83B4-9C382B4946F2}" type="pres">
      <dgm:prSet presAssocID="{3D6A1C05-076A-4E2A-98FE-A70AF6A044B6}" presName="hierRoot3" presStyleCnt="0">
        <dgm:presLayoutVars>
          <dgm:hierBranch val="init"/>
        </dgm:presLayoutVars>
      </dgm:prSet>
      <dgm:spPr/>
    </dgm:pt>
    <dgm:pt modelId="{2A7B1BE9-5F8A-4675-8B2F-DBC53C0C2257}" type="pres">
      <dgm:prSet presAssocID="{3D6A1C05-076A-4E2A-98FE-A70AF6A044B6}" presName="rootComposite3" presStyleCnt="0"/>
      <dgm:spPr/>
    </dgm:pt>
    <dgm:pt modelId="{1F506F98-6438-453C-903A-FB6A3579A4B8}" type="pres">
      <dgm:prSet presAssocID="{3D6A1C05-076A-4E2A-98FE-A70AF6A044B6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C6FF033-6BD7-47EA-92A4-11BFF5D09C98}" type="pres">
      <dgm:prSet presAssocID="{3D6A1C05-076A-4E2A-98FE-A70AF6A044B6}" presName="rootConnector3" presStyleLbl="asst1" presStyleIdx="2" presStyleCnt="6"/>
      <dgm:spPr/>
      <dgm:t>
        <a:bodyPr/>
        <a:lstStyle/>
        <a:p>
          <a:endParaRPr lang="en-AU"/>
        </a:p>
      </dgm:t>
    </dgm:pt>
    <dgm:pt modelId="{0A0889E2-BDEE-428A-A14F-995C222E01B0}" type="pres">
      <dgm:prSet presAssocID="{3D6A1C05-076A-4E2A-98FE-A70AF6A044B6}" presName="hierChild6" presStyleCnt="0"/>
      <dgm:spPr/>
    </dgm:pt>
    <dgm:pt modelId="{A70DBE3B-076F-4A45-A107-2668F27B61F3}" type="pres">
      <dgm:prSet presAssocID="{3D6A1C05-076A-4E2A-98FE-A70AF6A044B6}" presName="hierChild7" presStyleCnt="0"/>
      <dgm:spPr/>
    </dgm:pt>
    <dgm:pt modelId="{585328C4-F955-41E2-89C1-0C9394563F2D}" type="pres">
      <dgm:prSet presAssocID="{D0993CF0-5AE1-47FB-BED5-9FA8F4DE49A7}" presName="Name111" presStyleLbl="parChTrans1D2" presStyleIdx="1" presStyleCnt="2"/>
      <dgm:spPr/>
      <dgm:t>
        <a:bodyPr/>
        <a:lstStyle/>
        <a:p>
          <a:endParaRPr lang="en-AU"/>
        </a:p>
      </dgm:t>
    </dgm:pt>
    <dgm:pt modelId="{4DF6BBD1-7C60-4493-98DE-8517EBA2B058}" type="pres">
      <dgm:prSet presAssocID="{6EFBC60B-2CC3-4CF5-B66D-A17717692825}" presName="hierRoot3" presStyleCnt="0">
        <dgm:presLayoutVars>
          <dgm:hierBranch val="init"/>
        </dgm:presLayoutVars>
      </dgm:prSet>
      <dgm:spPr/>
    </dgm:pt>
    <dgm:pt modelId="{779FD498-B471-440D-9481-E7F530E2143D}" type="pres">
      <dgm:prSet presAssocID="{6EFBC60B-2CC3-4CF5-B66D-A17717692825}" presName="rootComposite3" presStyleCnt="0"/>
      <dgm:spPr/>
    </dgm:pt>
    <dgm:pt modelId="{031A0EAB-0578-425E-B5E7-5EC10393F3DB}" type="pres">
      <dgm:prSet presAssocID="{6EFBC60B-2CC3-4CF5-B66D-A17717692825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6D9B681-CF58-4F2F-873F-38FFE2CB3614}" type="pres">
      <dgm:prSet presAssocID="{6EFBC60B-2CC3-4CF5-B66D-A17717692825}" presName="rootConnector3" presStyleLbl="asst1" presStyleIdx="3" presStyleCnt="6"/>
      <dgm:spPr/>
      <dgm:t>
        <a:bodyPr/>
        <a:lstStyle/>
        <a:p>
          <a:endParaRPr lang="en-AU"/>
        </a:p>
      </dgm:t>
    </dgm:pt>
    <dgm:pt modelId="{8FE845ED-2EE9-42FB-9F09-6FD4987C1AFD}" type="pres">
      <dgm:prSet presAssocID="{6EFBC60B-2CC3-4CF5-B66D-A17717692825}" presName="hierChild6" presStyleCnt="0"/>
      <dgm:spPr/>
    </dgm:pt>
    <dgm:pt modelId="{5D436FC4-E75B-4FDF-838A-81D8474BC3DF}" type="pres">
      <dgm:prSet presAssocID="{6EFBC60B-2CC3-4CF5-B66D-A17717692825}" presName="hierChild7" presStyleCnt="0"/>
      <dgm:spPr/>
    </dgm:pt>
    <dgm:pt modelId="{98614967-E699-4DC6-81B4-75B3B2EF9D84}" type="pres">
      <dgm:prSet presAssocID="{7B93A75B-994E-47CC-94EE-B17A108583F7}" presName="Name111" presStyleLbl="parChTrans1D3" presStyleIdx="2" presStyleCnt="4"/>
      <dgm:spPr/>
      <dgm:t>
        <a:bodyPr/>
        <a:lstStyle/>
        <a:p>
          <a:endParaRPr lang="en-AU"/>
        </a:p>
      </dgm:t>
    </dgm:pt>
    <dgm:pt modelId="{259CB8F9-A0CF-4B44-B1B1-BA4694CF9332}" type="pres">
      <dgm:prSet presAssocID="{0979B5F0-95CA-40FE-AC48-88963183A029}" presName="hierRoot3" presStyleCnt="0">
        <dgm:presLayoutVars>
          <dgm:hierBranch val="init"/>
        </dgm:presLayoutVars>
      </dgm:prSet>
      <dgm:spPr/>
    </dgm:pt>
    <dgm:pt modelId="{60A06850-2893-424A-8653-70D62D445E98}" type="pres">
      <dgm:prSet presAssocID="{0979B5F0-95CA-40FE-AC48-88963183A029}" presName="rootComposite3" presStyleCnt="0"/>
      <dgm:spPr/>
    </dgm:pt>
    <dgm:pt modelId="{F2690F53-A843-43CC-AC15-228C02257A09}" type="pres">
      <dgm:prSet presAssocID="{0979B5F0-95CA-40FE-AC48-88963183A02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06BD3DB-B431-4686-8095-CC8087F10BAB}" type="pres">
      <dgm:prSet presAssocID="{0979B5F0-95CA-40FE-AC48-88963183A029}" presName="rootConnector3" presStyleLbl="asst1" presStyleIdx="4" presStyleCnt="6"/>
      <dgm:spPr/>
      <dgm:t>
        <a:bodyPr/>
        <a:lstStyle/>
        <a:p>
          <a:endParaRPr lang="en-AU"/>
        </a:p>
      </dgm:t>
    </dgm:pt>
    <dgm:pt modelId="{56739AA7-ABA5-4780-8602-F5867E90B130}" type="pres">
      <dgm:prSet presAssocID="{0979B5F0-95CA-40FE-AC48-88963183A029}" presName="hierChild6" presStyleCnt="0"/>
      <dgm:spPr/>
    </dgm:pt>
    <dgm:pt modelId="{C279FEFF-628F-42CD-8B0D-C504F1B642C2}" type="pres">
      <dgm:prSet presAssocID="{0979B5F0-95CA-40FE-AC48-88963183A029}" presName="hierChild7" presStyleCnt="0"/>
      <dgm:spPr/>
    </dgm:pt>
    <dgm:pt modelId="{9099E17A-7099-4291-A211-EE6E6FCD579A}" type="pres">
      <dgm:prSet presAssocID="{B0B84F12-7532-44EC-9DB1-39BB7A3E50B9}" presName="Name111" presStyleLbl="parChTrans1D3" presStyleIdx="3" presStyleCnt="4"/>
      <dgm:spPr/>
      <dgm:t>
        <a:bodyPr/>
        <a:lstStyle/>
        <a:p>
          <a:endParaRPr lang="en-AU"/>
        </a:p>
      </dgm:t>
    </dgm:pt>
    <dgm:pt modelId="{462B8C14-D437-4EF8-8D94-692F5D8F2201}" type="pres">
      <dgm:prSet presAssocID="{9F9C9099-DA4F-460C-BA10-B34676A8C1F1}" presName="hierRoot3" presStyleCnt="0">
        <dgm:presLayoutVars>
          <dgm:hierBranch val="init"/>
        </dgm:presLayoutVars>
      </dgm:prSet>
      <dgm:spPr/>
    </dgm:pt>
    <dgm:pt modelId="{0218366F-A69A-4C87-9939-90718332CEB4}" type="pres">
      <dgm:prSet presAssocID="{9F9C9099-DA4F-460C-BA10-B34676A8C1F1}" presName="rootComposite3" presStyleCnt="0"/>
      <dgm:spPr/>
    </dgm:pt>
    <dgm:pt modelId="{DFBCFE79-DB21-451F-8F6D-33EAC6F5AF28}" type="pres">
      <dgm:prSet presAssocID="{9F9C9099-DA4F-460C-BA10-B34676A8C1F1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4100ED2-58F1-471B-8FDF-AEE905D50C15}" type="pres">
      <dgm:prSet presAssocID="{9F9C9099-DA4F-460C-BA10-B34676A8C1F1}" presName="rootConnector3" presStyleLbl="asst1" presStyleIdx="5" presStyleCnt="6"/>
      <dgm:spPr/>
      <dgm:t>
        <a:bodyPr/>
        <a:lstStyle/>
        <a:p>
          <a:endParaRPr lang="en-AU"/>
        </a:p>
      </dgm:t>
    </dgm:pt>
    <dgm:pt modelId="{938CB829-BC2C-42AB-A54B-E4745C2DB4E9}" type="pres">
      <dgm:prSet presAssocID="{9F9C9099-DA4F-460C-BA10-B34676A8C1F1}" presName="hierChild6" presStyleCnt="0"/>
      <dgm:spPr/>
    </dgm:pt>
    <dgm:pt modelId="{1AA7B7CA-9930-48E8-B644-5BAC1E324859}" type="pres">
      <dgm:prSet presAssocID="{9F9C9099-DA4F-460C-BA10-B34676A8C1F1}" presName="hierChild7" presStyleCnt="0"/>
      <dgm:spPr/>
    </dgm:pt>
  </dgm:ptLst>
  <dgm:cxnLst>
    <dgm:cxn modelId="{76DCB5E7-8971-45C7-B3DF-C7121642B7F0}" srcId="{6EFBC60B-2CC3-4CF5-B66D-A17717692825}" destId="{9F9C9099-DA4F-460C-BA10-B34676A8C1F1}" srcOrd="1" destOrd="0" parTransId="{B0B84F12-7532-44EC-9DB1-39BB7A3E50B9}" sibTransId="{39AF60E0-6D29-4C7F-877B-95D6408C8F0D}"/>
    <dgm:cxn modelId="{BBA87853-6607-468D-B2ED-8E752B36EB0F}" type="presOf" srcId="{9E322180-6AC0-4F18-B465-2EC1D65DC51F}" destId="{A7373F79-E6F3-444B-B413-5F02C4205715}" srcOrd="0" destOrd="0" presId="urn:microsoft.com/office/officeart/2005/8/layout/orgChart1"/>
    <dgm:cxn modelId="{CE6187A4-6818-44CB-A17D-7A31F53ABBEE}" type="presOf" srcId="{A1094002-F429-4F42-8974-0A433A2AA259}" destId="{071C15A7-83D4-4AD5-8595-272D3274DC8E}" srcOrd="0" destOrd="0" presId="urn:microsoft.com/office/officeart/2005/8/layout/orgChart1"/>
    <dgm:cxn modelId="{AE080642-8EBB-4BC9-87A4-1DCAC86554CC}" type="presOf" srcId="{654ED882-2F33-4139-A8B9-1D21ADA05868}" destId="{D5C5EC1F-54FB-4F0A-B516-F41072A57269}" srcOrd="0" destOrd="0" presId="urn:microsoft.com/office/officeart/2005/8/layout/orgChart1"/>
    <dgm:cxn modelId="{1A9FFD88-C681-43B9-8C83-8230B1DDD2B6}" type="presOf" srcId="{9F9C9099-DA4F-460C-BA10-B34676A8C1F1}" destId="{DFBCFE79-DB21-451F-8F6D-33EAC6F5AF28}" srcOrd="0" destOrd="0" presId="urn:microsoft.com/office/officeart/2005/8/layout/orgChart1"/>
    <dgm:cxn modelId="{E13EDCD9-B6A0-4E44-8C19-7B9F962BB830}" type="presOf" srcId="{A1094002-F429-4F42-8974-0A433A2AA259}" destId="{EB51E226-AE21-4638-B1C4-06E40518EBAC}" srcOrd="1" destOrd="0" presId="urn:microsoft.com/office/officeart/2005/8/layout/orgChart1"/>
    <dgm:cxn modelId="{6B1EB47F-9051-4ADE-820E-8EC5BB92013B}" type="presOf" srcId="{CFE2E7EB-29A1-4816-92E3-2BAD006670ED}" destId="{925C4DC6-4892-45DD-AC44-D063A89323F2}" srcOrd="0" destOrd="0" presId="urn:microsoft.com/office/officeart/2005/8/layout/orgChart1"/>
    <dgm:cxn modelId="{B53B1AB7-59A8-42F9-B7E2-905BD75B5B32}" type="presOf" srcId="{8E8076B2-FA33-45D4-B9CB-F8814B906094}" destId="{0806847D-3524-42CD-8A7C-F98602BA0B04}" srcOrd="0" destOrd="0" presId="urn:microsoft.com/office/officeart/2005/8/layout/orgChart1"/>
    <dgm:cxn modelId="{2C3ADE7D-EFA4-40F0-9DA3-7D3A45D283A5}" type="presOf" srcId="{654ED882-2F33-4139-A8B9-1D21ADA05868}" destId="{23FBDCA7-FF6C-4807-8DEE-F31D18E77CB7}" srcOrd="1" destOrd="0" presId="urn:microsoft.com/office/officeart/2005/8/layout/orgChart1"/>
    <dgm:cxn modelId="{5A0B5B7D-BAB5-4343-991A-6389719B71FC}" type="presOf" srcId="{0979B5F0-95CA-40FE-AC48-88963183A029}" destId="{706BD3DB-B431-4686-8095-CC8087F10BAB}" srcOrd="1" destOrd="0" presId="urn:microsoft.com/office/officeart/2005/8/layout/orgChart1"/>
    <dgm:cxn modelId="{6EE4B037-0293-44B7-B1E9-5ABFB9EFCCF0}" type="presOf" srcId="{9F9C9099-DA4F-460C-BA10-B34676A8C1F1}" destId="{54100ED2-58F1-471B-8FDF-AEE905D50C15}" srcOrd="1" destOrd="0" presId="urn:microsoft.com/office/officeart/2005/8/layout/orgChart1"/>
    <dgm:cxn modelId="{AA0FEDA7-1033-46B1-A6DE-E8238C49BF5A}" srcId="{6EFBC60B-2CC3-4CF5-B66D-A17717692825}" destId="{0979B5F0-95CA-40FE-AC48-88963183A029}" srcOrd="0" destOrd="0" parTransId="{7B93A75B-994E-47CC-94EE-B17A108583F7}" sibTransId="{CF72D14C-A89F-4ACB-9CDA-7AC9F14450ED}"/>
    <dgm:cxn modelId="{D04DA037-6BEE-4FC4-9392-F2A0D7DD9F66}" type="presOf" srcId="{3D6A1C05-076A-4E2A-98FE-A70AF6A044B6}" destId="{7C6FF033-6BD7-47EA-92A4-11BFF5D09C98}" srcOrd="1" destOrd="0" presId="urn:microsoft.com/office/officeart/2005/8/layout/orgChart1"/>
    <dgm:cxn modelId="{0A1F47FD-BDCB-4228-915B-BF915F37C0ED}" srcId="{654ED882-2F33-4139-A8B9-1D21ADA05868}" destId="{A1094002-F429-4F42-8974-0A433A2AA259}" srcOrd="0" destOrd="0" parTransId="{8E8076B2-FA33-45D4-B9CB-F8814B906094}" sibTransId="{91BF75E4-B38F-4110-BA7F-A9BA09EBB4D4}"/>
    <dgm:cxn modelId="{AD0B14F8-0BCA-439E-BA2D-5605D871339F}" type="presOf" srcId="{7B93A75B-994E-47CC-94EE-B17A108583F7}" destId="{98614967-E699-4DC6-81B4-75B3B2EF9D84}" srcOrd="0" destOrd="0" presId="urn:microsoft.com/office/officeart/2005/8/layout/orgChart1"/>
    <dgm:cxn modelId="{B134A0CF-F956-4C60-98DC-52D1F73BE2B3}" type="presOf" srcId="{D0993CF0-5AE1-47FB-BED5-9FA8F4DE49A7}" destId="{585328C4-F955-41E2-89C1-0C9394563F2D}" srcOrd="0" destOrd="0" presId="urn:microsoft.com/office/officeart/2005/8/layout/orgChart1"/>
    <dgm:cxn modelId="{C2015A5A-1150-45B4-8CF0-520C333C9270}" type="presOf" srcId="{2A7D5390-CED1-47EB-B0A7-229D2E251AC6}" destId="{C8475506-2373-4ADA-9676-4CE886DB279F}" srcOrd="0" destOrd="0" presId="urn:microsoft.com/office/officeart/2005/8/layout/orgChart1"/>
    <dgm:cxn modelId="{9F830F11-14BC-428C-82D0-7AC2372FA686}" type="presOf" srcId="{CFE2E7EB-29A1-4816-92E3-2BAD006670ED}" destId="{3DF3B667-6EA5-4D3F-B9F4-3BDD61375EC3}" srcOrd="1" destOrd="0" presId="urn:microsoft.com/office/officeart/2005/8/layout/orgChart1"/>
    <dgm:cxn modelId="{F70D27F1-A25E-415F-A4F0-394BE98DE141}" srcId="{9E322180-6AC0-4F18-B465-2EC1D65DC51F}" destId="{654ED882-2F33-4139-A8B9-1D21ADA05868}" srcOrd="0" destOrd="0" parTransId="{0D94E065-9E9A-40F1-939B-62B3EDE0CF80}" sibTransId="{0B979955-A735-45FE-B622-0D304C1ADEF7}"/>
    <dgm:cxn modelId="{F696186A-0371-438E-BF97-2553A48291A8}" type="presOf" srcId="{B64B3972-32E0-40D6-B266-40D425B40BA7}" destId="{82B6C704-97F9-4CA7-8128-370787F00BB6}" srcOrd="0" destOrd="0" presId="urn:microsoft.com/office/officeart/2005/8/layout/orgChart1"/>
    <dgm:cxn modelId="{364DFF82-EF9A-414D-933F-B6C7FE512C7A}" srcId="{A1094002-F429-4F42-8974-0A433A2AA259}" destId="{CFE2E7EB-29A1-4816-92E3-2BAD006670ED}" srcOrd="0" destOrd="0" parTransId="{2A7D5390-CED1-47EB-B0A7-229D2E251AC6}" sibTransId="{6BA920AA-8558-4BD7-84B7-699DAF43DAA5}"/>
    <dgm:cxn modelId="{F140B4FF-86AF-4C4C-81CA-1D95B7C301C7}" srcId="{A1094002-F429-4F42-8974-0A433A2AA259}" destId="{3D6A1C05-076A-4E2A-98FE-A70AF6A044B6}" srcOrd="1" destOrd="0" parTransId="{B64B3972-32E0-40D6-B266-40D425B40BA7}" sibTransId="{F2E9BC78-D0EA-4296-AEF8-41817D7C4EB2}"/>
    <dgm:cxn modelId="{3EC63A97-6BF6-4F1E-A82D-EE950E125302}" type="presOf" srcId="{B0B84F12-7532-44EC-9DB1-39BB7A3E50B9}" destId="{9099E17A-7099-4291-A211-EE6E6FCD579A}" srcOrd="0" destOrd="0" presId="urn:microsoft.com/office/officeart/2005/8/layout/orgChart1"/>
    <dgm:cxn modelId="{63D0FF4E-A833-4ADC-B016-402C0008E9BB}" type="presOf" srcId="{3D6A1C05-076A-4E2A-98FE-A70AF6A044B6}" destId="{1F506F98-6438-453C-903A-FB6A3579A4B8}" srcOrd="0" destOrd="0" presId="urn:microsoft.com/office/officeart/2005/8/layout/orgChart1"/>
    <dgm:cxn modelId="{81972A7A-FBE6-4D2C-BB57-E6170104B6A5}" type="presOf" srcId="{6EFBC60B-2CC3-4CF5-B66D-A17717692825}" destId="{26D9B681-CF58-4F2F-873F-38FFE2CB3614}" srcOrd="1" destOrd="0" presId="urn:microsoft.com/office/officeart/2005/8/layout/orgChart1"/>
    <dgm:cxn modelId="{60F0C88E-5B99-4197-A1A0-416345337B3C}" type="presOf" srcId="{6EFBC60B-2CC3-4CF5-B66D-A17717692825}" destId="{031A0EAB-0578-425E-B5E7-5EC10393F3DB}" srcOrd="0" destOrd="0" presId="urn:microsoft.com/office/officeart/2005/8/layout/orgChart1"/>
    <dgm:cxn modelId="{0F0021EE-1295-48BF-AF8E-B511A6469BEE}" type="presOf" srcId="{0979B5F0-95CA-40FE-AC48-88963183A029}" destId="{F2690F53-A843-43CC-AC15-228C02257A09}" srcOrd="0" destOrd="0" presId="urn:microsoft.com/office/officeart/2005/8/layout/orgChart1"/>
    <dgm:cxn modelId="{32BA24EC-5061-4BD7-A580-25C70D034C47}" srcId="{654ED882-2F33-4139-A8B9-1D21ADA05868}" destId="{6EFBC60B-2CC3-4CF5-B66D-A17717692825}" srcOrd="1" destOrd="0" parTransId="{D0993CF0-5AE1-47FB-BED5-9FA8F4DE49A7}" sibTransId="{17C7AC5E-E4AB-4863-996F-0CDAD2356BFF}"/>
    <dgm:cxn modelId="{687C23CC-DF71-42B2-94CB-E124543D8F96}" type="presParOf" srcId="{A7373F79-E6F3-444B-B413-5F02C4205715}" destId="{3E4DA665-8555-4B35-A0C5-2588C27FDF98}" srcOrd="0" destOrd="0" presId="urn:microsoft.com/office/officeart/2005/8/layout/orgChart1"/>
    <dgm:cxn modelId="{5343A80E-0A09-4EDC-9459-235865DE0947}" type="presParOf" srcId="{3E4DA665-8555-4B35-A0C5-2588C27FDF98}" destId="{68F413A2-2428-4E08-A126-599D630A2766}" srcOrd="0" destOrd="0" presId="urn:microsoft.com/office/officeart/2005/8/layout/orgChart1"/>
    <dgm:cxn modelId="{348E9A85-8A94-4CF9-BD66-D10EDB2FC020}" type="presParOf" srcId="{68F413A2-2428-4E08-A126-599D630A2766}" destId="{D5C5EC1F-54FB-4F0A-B516-F41072A57269}" srcOrd="0" destOrd="0" presId="urn:microsoft.com/office/officeart/2005/8/layout/orgChart1"/>
    <dgm:cxn modelId="{0CE4C913-06E0-475F-8B14-A47BAF5CD7DA}" type="presParOf" srcId="{68F413A2-2428-4E08-A126-599D630A2766}" destId="{23FBDCA7-FF6C-4807-8DEE-F31D18E77CB7}" srcOrd="1" destOrd="0" presId="urn:microsoft.com/office/officeart/2005/8/layout/orgChart1"/>
    <dgm:cxn modelId="{A6B7A87E-8FF5-4AE6-BBC0-A5B43A7F442B}" type="presParOf" srcId="{3E4DA665-8555-4B35-A0C5-2588C27FDF98}" destId="{4E55E985-DF31-4D3C-9598-036BE07C721F}" srcOrd="1" destOrd="0" presId="urn:microsoft.com/office/officeart/2005/8/layout/orgChart1"/>
    <dgm:cxn modelId="{28EB4923-5B5C-4C12-8C8E-E008F95F8F0C}" type="presParOf" srcId="{3E4DA665-8555-4B35-A0C5-2588C27FDF98}" destId="{E7FA915A-CEAA-422E-9B28-1C8E53681E78}" srcOrd="2" destOrd="0" presId="urn:microsoft.com/office/officeart/2005/8/layout/orgChart1"/>
    <dgm:cxn modelId="{074CFA1C-D31C-426C-9393-687069F32F31}" type="presParOf" srcId="{E7FA915A-CEAA-422E-9B28-1C8E53681E78}" destId="{0806847D-3524-42CD-8A7C-F98602BA0B04}" srcOrd="0" destOrd="0" presId="urn:microsoft.com/office/officeart/2005/8/layout/orgChart1"/>
    <dgm:cxn modelId="{2BCB958A-1DAD-4F8F-94C2-8AA6CC9EBBC4}" type="presParOf" srcId="{E7FA915A-CEAA-422E-9B28-1C8E53681E78}" destId="{90256F45-2A60-4912-9286-C2333470CFC7}" srcOrd="1" destOrd="0" presId="urn:microsoft.com/office/officeart/2005/8/layout/orgChart1"/>
    <dgm:cxn modelId="{0E50E055-3B65-4B42-81E2-A1D637E0D321}" type="presParOf" srcId="{90256F45-2A60-4912-9286-C2333470CFC7}" destId="{1807EA6C-25C1-46DF-A718-9D2BF8D51BFE}" srcOrd="0" destOrd="0" presId="urn:microsoft.com/office/officeart/2005/8/layout/orgChart1"/>
    <dgm:cxn modelId="{BFFA9035-4A35-40C0-B02E-CFD0704772AE}" type="presParOf" srcId="{1807EA6C-25C1-46DF-A718-9D2BF8D51BFE}" destId="{071C15A7-83D4-4AD5-8595-272D3274DC8E}" srcOrd="0" destOrd="0" presId="urn:microsoft.com/office/officeart/2005/8/layout/orgChart1"/>
    <dgm:cxn modelId="{742DF61C-8660-4CDF-979C-A54BEFB26D3B}" type="presParOf" srcId="{1807EA6C-25C1-46DF-A718-9D2BF8D51BFE}" destId="{EB51E226-AE21-4638-B1C4-06E40518EBAC}" srcOrd="1" destOrd="0" presId="urn:microsoft.com/office/officeart/2005/8/layout/orgChart1"/>
    <dgm:cxn modelId="{A4E44184-D375-4F1E-836D-CD9BBA0EA0A5}" type="presParOf" srcId="{90256F45-2A60-4912-9286-C2333470CFC7}" destId="{E12BD7E2-7BEB-42F3-9368-E83B647E0AEC}" srcOrd="1" destOrd="0" presId="urn:microsoft.com/office/officeart/2005/8/layout/orgChart1"/>
    <dgm:cxn modelId="{A23E2193-8732-45AE-9554-2F99CD04D218}" type="presParOf" srcId="{90256F45-2A60-4912-9286-C2333470CFC7}" destId="{0B7891E3-C08C-4C88-A8D8-B49837FBB345}" srcOrd="2" destOrd="0" presId="urn:microsoft.com/office/officeart/2005/8/layout/orgChart1"/>
    <dgm:cxn modelId="{15B1B300-05B3-45A7-8483-BC286D1554A7}" type="presParOf" srcId="{0B7891E3-C08C-4C88-A8D8-B49837FBB345}" destId="{C8475506-2373-4ADA-9676-4CE886DB279F}" srcOrd="0" destOrd="0" presId="urn:microsoft.com/office/officeart/2005/8/layout/orgChart1"/>
    <dgm:cxn modelId="{104997B0-6A8D-414A-B308-698F7BB0BC16}" type="presParOf" srcId="{0B7891E3-C08C-4C88-A8D8-B49837FBB345}" destId="{6CE664D9-8162-4D61-BE20-29AC828B3273}" srcOrd="1" destOrd="0" presId="urn:microsoft.com/office/officeart/2005/8/layout/orgChart1"/>
    <dgm:cxn modelId="{94B97252-8269-489C-ADCC-2CCDEEFF1807}" type="presParOf" srcId="{6CE664D9-8162-4D61-BE20-29AC828B3273}" destId="{AEF57C64-A50B-4FF2-A519-A084E8D4D93C}" srcOrd="0" destOrd="0" presId="urn:microsoft.com/office/officeart/2005/8/layout/orgChart1"/>
    <dgm:cxn modelId="{29445DB9-AA53-4CE5-8D85-6CE4AF194A54}" type="presParOf" srcId="{AEF57C64-A50B-4FF2-A519-A084E8D4D93C}" destId="{925C4DC6-4892-45DD-AC44-D063A89323F2}" srcOrd="0" destOrd="0" presId="urn:microsoft.com/office/officeart/2005/8/layout/orgChart1"/>
    <dgm:cxn modelId="{D73F0A30-DCCC-48C2-BB3F-F3E32C876329}" type="presParOf" srcId="{AEF57C64-A50B-4FF2-A519-A084E8D4D93C}" destId="{3DF3B667-6EA5-4D3F-B9F4-3BDD61375EC3}" srcOrd="1" destOrd="0" presId="urn:microsoft.com/office/officeart/2005/8/layout/orgChart1"/>
    <dgm:cxn modelId="{51C6DC44-2E08-41C3-8DE9-0859311C2877}" type="presParOf" srcId="{6CE664D9-8162-4D61-BE20-29AC828B3273}" destId="{F2854DBF-714F-42BE-9234-A465D52BCB2F}" srcOrd="1" destOrd="0" presId="urn:microsoft.com/office/officeart/2005/8/layout/orgChart1"/>
    <dgm:cxn modelId="{B3355E60-9074-4279-974C-D4EA2E539EFA}" type="presParOf" srcId="{6CE664D9-8162-4D61-BE20-29AC828B3273}" destId="{C6C16280-300C-49DD-9414-94B8662BE501}" srcOrd="2" destOrd="0" presId="urn:microsoft.com/office/officeart/2005/8/layout/orgChart1"/>
    <dgm:cxn modelId="{66566CD6-5026-41FA-A021-E694CCD69DD7}" type="presParOf" srcId="{0B7891E3-C08C-4C88-A8D8-B49837FBB345}" destId="{82B6C704-97F9-4CA7-8128-370787F00BB6}" srcOrd="2" destOrd="0" presId="urn:microsoft.com/office/officeart/2005/8/layout/orgChart1"/>
    <dgm:cxn modelId="{01AC5D19-C390-40C7-A4AA-54FB714E4A5B}" type="presParOf" srcId="{0B7891E3-C08C-4C88-A8D8-B49837FBB345}" destId="{8FEDD200-0CBD-484B-83B4-9C382B4946F2}" srcOrd="3" destOrd="0" presId="urn:microsoft.com/office/officeart/2005/8/layout/orgChart1"/>
    <dgm:cxn modelId="{400DB668-3971-4D2E-87D3-E06E3E279DAF}" type="presParOf" srcId="{8FEDD200-0CBD-484B-83B4-9C382B4946F2}" destId="{2A7B1BE9-5F8A-4675-8B2F-DBC53C0C2257}" srcOrd="0" destOrd="0" presId="urn:microsoft.com/office/officeart/2005/8/layout/orgChart1"/>
    <dgm:cxn modelId="{491C29F9-4893-420E-8A0B-A3D20B657DBB}" type="presParOf" srcId="{2A7B1BE9-5F8A-4675-8B2F-DBC53C0C2257}" destId="{1F506F98-6438-453C-903A-FB6A3579A4B8}" srcOrd="0" destOrd="0" presId="urn:microsoft.com/office/officeart/2005/8/layout/orgChart1"/>
    <dgm:cxn modelId="{8DD07DFE-223F-4F64-9BF0-251105758739}" type="presParOf" srcId="{2A7B1BE9-5F8A-4675-8B2F-DBC53C0C2257}" destId="{7C6FF033-6BD7-47EA-92A4-11BFF5D09C98}" srcOrd="1" destOrd="0" presId="urn:microsoft.com/office/officeart/2005/8/layout/orgChart1"/>
    <dgm:cxn modelId="{15B85F15-6955-4112-86CF-18A380D5A4D3}" type="presParOf" srcId="{8FEDD200-0CBD-484B-83B4-9C382B4946F2}" destId="{0A0889E2-BDEE-428A-A14F-995C222E01B0}" srcOrd="1" destOrd="0" presId="urn:microsoft.com/office/officeart/2005/8/layout/orgChart1"/>
    <dgm:cxn modelId="{A8E25386-0522-4059-93C4-6ED34028FC2B}" type="presParOf" srcId="{8FEDD200-0CBD-484B-83B4-9C382B4946F2}" destId="{A70DBE3B-076F-4A45-A107-2668F27B61F3}" srcOrd="2" destOrd="0" presId="urn:microsoft.com/office/officeart/2005/8/layout/orgChart1"/>
    <dgm:cxn modelId="{0E5D830A-528F-48B6-9362-549516B724EA}" type="presParOf" srcId="{E7FA915A-CEAA-422E-9B28-1C8E53681E78}" destId="{585328C4-F955-41E2-89C1-0C9394563F2D}" srcOrd="2" destOrd="0" presId="urn:microsoft.com/office/officeart/2005/8/layout/orgChart1"/>
    <dgm:cxn modelId="{098FA9C0-8631-4712-BA0B-0374A41F0E2A}" type="presParOf" srcId="{E7FA915A-CEAA-422E-9B28-1C8E53681E78}" destId="{4DF6BBD1-7C60-4493-98DE-8517EBA2B058}" srcOrd="3" destOrd="0" presId="urn:microsoft.com/office/officeart/2005/8/layout/orgChart1"/>
    <dgm:cxn modelId="{A3280E6B-D45F-4393-8D3D-26ED3C3A1A50}" type="presParOf" srcId="{4DF6BBD1-7C60-4493-98DE-8517EBA2B058}" destId="{779FD498-B471-440D-9481-E7F530E2143D}" srcOrd="0" destOrd="0" presId="urn:microsoft.com/office/officeart/2005/8/layout/orgChart1"/>
    <dgm:cxn modelId="{118C79A3-F1B8-4BA1-BA62-092811C3E375}" type="presParOf" srcId="{779FD498-B471-440D-9481-E7F530E2143D}" destId="{031A0EAB-0578-425E-B5E7-5EC10393F3DB}" srcOrd="0" destOrd="0" presId="urn:microsoft.com/office/officeart/2005/8/layout/orgChart1"/>
    <dgm:cxn modelId="{E6EBBD9D-886C-40FB-9D5F-4E18249D0780}" type="presParOf" srcId="{779FD498-B471-440D-9481-E7F530E2143D}" destId="{26D9B681-CF58-4F2F-873F-38FFE2CB3614}" srcOrd="1" destOrd="0" presId="urn:microsoft.com/office/officeart/2005/8/layout/orgChart1"/>
    <dgm:cxn modelId="{7D68C22B-9DBE-4E51-A3F9-4797F9233F15}" type="presParOf" srcId="{4DF6BBD1-7C60-4493-98DE-8517EBA2B058}" destId="{8FE845ED-2EE9-42FB-9F09-6FD4987C1AFD}" srcOrd="1" destOrd="0" presId="urn:microsoft.com/office/officeart/2005/8/layout/orgChart1"/>
    <dgm:cxn modelId="{5F81DC6D-BD8D-4CC3-A0E1-718B693122B5}" type="presParOf" srcId="{4DF6BBD1-7C60-4493-98DE-8517EBA2B058}" destId="{5D436FC4-E75B-4FDF-838A-81D8474BC3DF}" srcOrd="2" destOrd="0" presId="urn:microsoft.com/office/officeart/2005/8/layout/orgChart1"/>
    <dgm:cxn modelId="{2D74D848-59A0-4A8D-B8B2-44BE22DE1600}" type="presParOf" srcId="{5D436FC4-E75B-4FDF-838A-81D8474BC3DF}" destId="{98614967-E699-4DC6-81B4-75B3B2EF9D84}" srcOrd="0" destOrd="0" presId="urn:microsoft.com/office/officeart/2005/8/layout/orgChart1"/>
    <dgm:cxn modelId="{A7C461A3-F363-4EEA-B882-472C22DDB209}" type="presParOf" srcId="{5D436FC4-E75B-4FDF-838A-81D8474BC3DF}" destId="{259CB8F9-A0CF-4B44-B1B1-BA4694CF9332}" srcOrd="1" destOrd="0" presId="urn:microsoft.com/office/officeart/2005/8/layout/orgChart1"/>
    <dgm:cxn modelId="{96F543D7-2C6C-4E0B-BD28-B38BFA15B1B0}" type="presParOf" srcId="{259CB8F9-A0CF-4B44-B1B1-BA4694CF9332}" destId="{60A06850-2893-424A-8653-70D62D445E98}" srcOrd="0" destOrd="0" presId="urn:microsoft.com/office/officeart/2005/8/layout/orgChart1"/>
    <dgm:cxn modelId="{0C364029-1813-417D-A9AF-AEC547C5D422}" type="presParOf" srcId="{60A06850-2893-424A-8653-70D62D445E98}" destId="{F2690F53-A843-43CC-AC15-228C02257A09}" srcOrd="0" destOrd="0" presId="urn:microsoft.com/office/officeart/2005/8/layout/orgChart1"/>
    <dgm:cxn modelId="{083A15B3-D42A-42BB-8F41-3263C84FB1E7}" type="presParOf" srcId="{60A06850-2893-424A-8653-70D62D445E98}" destId="{706BD3DB-B431-4686-8095-CC8087F10BAB}" srcOrd="1" destOrd="0" presId="urn:microsoft.com/office/officeart/2005/8/layout/orgChart1"/>
    <dgm:cxn modelId="{DD579DF0-577B-41E5-A725-E25416513E32}" type="presParOf" srcId="{259CB8F9-A0CF-4B44-B1B1-BA4694CF9332}" destId="{56739AA7-ABA5-4780-8602-F5867E90B130}" srcOrd="1" destOrd="0" presId="urn:microsoft.com/office/officeart/2005/8/layout/orgChart1"/>
    <dgm:cxn modelId="{AC44F3CF-719E-48D6-91CF-B20839042BBA}" type="presParOf" srcId="{259CB8F9-A0CF-4B44-B1B1-BA4694CF9332}" destId="{C279FEFF-628F-42CD-8B0D-C504F1B642C2}" srcOrd="2" destOrd="0" presId="urn:microsoft.com/office/officeart/2005/8/layout/orgChart1"/>
    <dgm:cxn modelId="{032388EC-3C34-4BA0-AC4B-1FCAE0A7266E}" type="presParOf" srcId="{5D436FC4-E75B-4FDF-838A-81D8474BC3DF}" destId="{9099E17A-7099-4291-A211-EE6E6FCD579A}" srcOrd="2" destOrd="0" presId="urn:microsoft.com/office/officeart/2005/8/layout/orgChart1"/>
    <dgm:cxn modelId="{5CF1AD3B-9F11-43A1-A1CB-9BC531242C15}" type="presParOf" srcId="{5D436FC4-E75B-4FDF-838A-81D8474BC3DF}" destId="{462B8C14-D437-4EF8-8D94-692F5D8F2201}" srcOrd="3" destOrd="0" presId="urn:microsoft.com/office/officeart/2005/8/layout/orgChart1"/>
    <dgm:cxn modelId="{25CCB3EE-5A1D-4E54-B41F-4E2E51187329}" type="presParOf" srcId="{462B8C14-D437-4EF8-8D94-692F5D8F2201}" destId="{0218366F-A69A-4C87-9939-90718332CEB4}" srcOrd="0" destOrd="0" presId="urn:microsoft.com/office/officeart/2005/8/layout/orgChart1"/>
    <dgm:cxn modelId="{B07953D4-2A27-4573-9109-805BC0A4DA34}" type="presParOf" srcId="{0218366F-A69A-4C87-9939-90718332CEB4}" destId="{DFBCFE79-DB21-451F-8F6D-33EAC6F5AF28}" srcOrd="0" destOrd="0" presId="urn:microsoft.com/office/officeart/2005/8/layout/orgChart1"/>
    <dgm:cxn modelId="{C1D68352-A951-4940-B75A-2BA074C0DE41}" type="presParOf" srcId="{0218366F-A69A-4C87-9939-90718332CEB4}" destId="{54100ED2-58F1-471B-8FDF-AEE905D50C15}" srcOrd="1" destOrd="0" presId="urn:microsoft.com/office/officeart/2005/8/layout/orgChart1"/>
    <dgm:cxn modelId="{732F4114-D6FC-4EC9-8D64-75F5BAC14709}" type="presParOf" srcId="{462B8C14-D437-4EF8-8D94-692F5D8F2201}" destId="{938CB829-BC2C-42AB-A54B-E4745C2DB4E9}" srcOrd="1" destOrd="0" presId="urn:microsoft.com/office/officeart/2005/8/layout/orgChart1"/>
    <dgm:cxn modelId="{9D27C938-442F-4DFD-920E-A3B946E7C36E}" type="presParOf" srcId="{462B8C14-D437-4EF8-8D94-692F5D8F2201}" destId="{1AA7B7CA-9930-48E8-B644-5BAC1E324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E17A-7099-4291-A211-EE6E6FCD579A}">
      <dsp:nvSpPr>
        <dsp:cNvPr id="0" name=""/>
        <dsp:cNvSpPr/>
      </dsp:nvSpPr>
      <dsp:spPr>
        <a:xfrm>
          <a:off x="2804037" y="1450111"/>
          <a:ext cx="91440" cy="371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30"/>
              </a:lnTo>
              <a:lnTo>
                <a:pt x="130548" y="371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14967-E699-4DC6-81B4-75B3B2EF9D84}">
      <dsp:nvSpPr>
        <dsp:cNvPr id="0" name=""/>
        <dsp:cNvSpPr/>
      </dsp:nvSpPr>
      <dsp:spPr>
        <a:xfrm>
          <a:off x="2719209" y="1450111"/>
          <a:ext cx="91440" cy="371630"/>
        </a:xfrm>
        <a:custGeom>
          <a:avLst/>
          <a:gdLst/>
          <a:ahLst/>
          <a:cxnLst/>
          <a:rect l="0" t="0" r="0" b="0"/>
          <a:pathLst>
            <a:path>
              <a:moveTo>
                <a:pt x="130548" y="0"/>
              </a:moveTo>
              <a:lnTo>
                <a:pt x="130548" y="371630"/>
              </a:lnTo>
              <a:lnTo>
                <a:pt x="45720" y="371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328C4-F955-41E2-89C1-0C9394563F2D}">
      <dsp:nvSpPr>
        <dsp:cNvPr id="0" name=""/>
        <dsp:cNvSpPr/>
      </dsp:nvSpPr>
      <dsp:spPr>
        <a:xfrm>
          <a:off x="1872208" y="876507"/>
          <a:ext cx="573603" cy="371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630"/>
              </a:lnTo>
              <a:lnTo>
                <a:pt x="573603" y="371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6C704-97F9-4CA7-8128-370787F00BB6}">
      <dsp:nvSpPr>
        <dsp:cNvPr id="0" name=""/>
        <dsp:cNvSpPr/>
      </dsp:nvSpPr>
      <dsp:spPr>
        <a:xfrm>
          <a:off x="848938" y="1450111"/>
          <a:ext cx="91440" cy="371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630"/>
              </a:lnTo>
              <a:lnTo>
                <a:pt x="130548" y="371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75506-2373-4ADA-9676-4CE886DB279F}">
      <dsp:nvSpPr>
        <dsp:cNvPr id="0" name=""/>
        <dsp:cNvSpPr/>
      </dsp:nvSpPr>
      <dsp:spPr>
        <a:xfrm>
          <a:off x="764109" y="1450111"/>
          <a:ext cx="91440" cy="371630"/>
        </a:xfrm>
        <a:custGeom>
          <a:avLst/>
          <a:gdLst/>
          <a:ahLst/>
          <a:cxnLst/>
          <a:rect l="0" t="0" r="0" b="0"/>
          <a:pathLst>
            <a:path>
              <a:moveTo>
                <a:pt x="130548" y="0"/>
              </a:moveTo>
              <a:lnTo>
                <a:pt x="130548" y="371630"/>
              </a:lnTo>
              <a:lnTo>
                <a:pt x="45720" y="3716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6847D-3524-42CD-8A7C-F98602BA0B04}">
      <dsp:nvSpPr>
        <dsp:cNvPr id="0" name=""/>
        <dsp:cNvSpPr/>
      </dsp:nvSpPr>
      <dsp:spPr>
        <a:xfrm>
          <a:off x="1298604" y="876507"/>
          <a:ext cx="573603" cy="371630"/>
        </a:xfrm>
        <a:custGeom>
          <a:avLst/>
          <a:gdLst/>
          <a:ahLst/>
          <a:cxnLst/>
          <a:rect l="0" t="0" r="0" b="0"/>
          <a:pathLst>
            <a:path>
              <a:moveTo>
                <a:pt x="573603" y="0"/>
              </a:moveTo>
              <a:lnTo>
                <a:pt x="573603" y="371630"/>
              </a:lnTo>
              <a:lnTo>
                <a:pt x="0" y="371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5EC1F-54FB-4F0A-B516-F41072A57269}">
      <dsp:nvSpPr>
        <dsp:cNvPr id="0" name=""/>
        <dsp:cNvSpPr/>
      </dsp:nvSpPr>
      <dsp:spPr>
        <a:xfrm>
          <a:off x="1468261" y="472561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Enemy</a:t>
          </a:r>
          <a:endParaRPr lang="en-AU" sz="1200" kern="1200" dirty="0"/>
        </a:p>
      </dsp:txBody>
      <dsp:txXfrm>
        <a:off x="1468261" y="472561"/>
        <a:ext cx="807892" cy="403946"/>
      </dsp:txXfrm>
    </dsp:sp>
    <dsp:sp modelId="{071C15A7-83D4-4AD5-8595-272D3274DC8E}">
      <dsp:nvSpPr>
        <dsp:cNvPr id="0" name=""/>
        <dsp:cNvSpPr/>
      </dsp:nvSpPr>
      <dsp:spPr>
        <a:xfrm>
          <a:off x="490711" y="1046165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Grunt</a:t>
          </a:r>
          <a:endParaRPr lang="en-AU" sz="1200" kern="1200" dirty="0"/>
        </a:p>
      </dsp:txBody>
      <dsp:txXfrm>
        <a:off x="490711" y="1046165"/>
        <a:ext cx="807892" cy="403946"/>
      </dsp:txXfrm>
    </dsp:sp>
    <dsp:sp modelId="{925C4DC6-4892-45DD-AC44-D063A89323F2}">
      <dsp:nvSpPr>
        <dsp:cNvPr id="0" name=""/>
        <dsp:cNvSpPr/>
      </dsp:nvSpPr>
      <dsp:spPr>
        <a:xfrm>
          <a:off x="1936" y="1619769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Grunt Commander</a:t>
          </a:r>
          <a:endParaRPr lang="en-AU" sz="1200" kern="1200" dirty="0"/>
        </a:p>
      </dsp:txBody>
      <dsp:txXfrm>
        <a:off x="1936" y="1619769"/>
        <a:ext cx="807892" cy="403946"/>
      </dsp:txXfrm>
    </dsp:sp>
    <dsp:sp modelId="{1F506F98-6438-453C-903A-FB6A3579A4B8}">
      <dsp:nvSpPr>
        <dsp:cNvPr id="0" name=""/>
        <dsp:cNvSpPr/>
      </dsp:nvSpPr>
      <dsp:spPr>
        <a:xfrm>
          <a:off x="979486" y="1619769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Grunt Overlord</a:t>
          </a:r>
          <a:endParaRPr lang="en-AU" sz="1200" kern="1200" dirty="0"/>
        </a:p>
      </dsp:txBody>
      <dsp:txXfrm>
        <a:off x="979486" y="1619769"/>
        <a:ext cx="807892" cy="403946"/>
      </dsp:txXfrm>
    </dsp:sp>
    <dsp:sp modelId="{031A0EAB-0578-425E-B5E7-5EC10393F3DB}">
      <dsp:nvSpPr>
        <dsp:cNvPr id="0" name=""/>
        <dsp:cNvSpPr/>
      </dsp:nvSpPr>
      <dsp:spPr>
        <a:xfrm>
          <a:off x="2445811" y="1046165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Heavy</a:t>
          </a:r>
          <a:endParaRPr lang="en-AU" sz="1200" kern="1200" dirty="0"/>
        </a:p>
      </dsp:txBody>
      <dsp:txXfrm>
        <a:off x="2445811" y="1046165"/>
        <a:ext cx="807892" cy="403946"/>
      </dsp:txXfrm>
    </dsp:sp>
    <dsp:sp modelId="{F2690F53-A843-43CC-AC15-228C02257A09}">
      <dsp:nvSpPr>
        <dsp:cNvPr id="0" name=""/>
        <dsp:cNvSpPr/>
      </dsp:nvSpPr>
      <dsp:spPr>
        <a:xfrm>
          <a:off x="1957036" y="1619769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Heavy Commander</a:t>
          </a:r>
          <a:endParaRPr lang="en-AU" sz="1200" kern="1200" dirty="0"/>
        </a:p>
      </dsp:txBody>
      <dsp:txXfrm>
        <a:off x="1957036" y="1619769"/>
        <a:ext cx="807892" cy="403946"/>
      </dsp:txXfrm>
    </dsp:sp>
    <dsp:sp modelId="{DFBCFE79-DB21-451F-8F6D-33EAC6F5AF28}">
      <dsp:nvSpPr>
        <dsp:cNvPr id="0" name=""/>
        <dsp:cNvSpPr/>
      </dsp:nvSpPr>
      <dsp:spPr>
        <a:xfrm>
          <a:off x="2934586" y="1619769"/>
          <a:ext cx="807892" cy="4039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Heavy Overlord</a:t>
          </a:r>
          <a:endParaRPr lang="en-AU" sz="1200" kern="1200" dirty="0"/>
        </a:p>
      </dsp:txBody>
      <dsp:txXfrm>
        <a:off x="2934586" y="1619769"/>
        <a:ext cx="807892" cy="403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E17A-7099-4291-A211-EE6E6FCD579A}">
      <dsp:nvSpPr>
        <dsp:cNvPr id="0" name=""/>
        <dsp:cNvSpPr/>
      </dsp:nvSpPr>
      <dsp:spPr>
        <a:xfrm>
          <a:off x="2438721" y="1264218"/>
          <a:ext cx="91440" cy="323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990"/>
              </a:lnTo>
              <a:lnTo>
                <a:pt x="119674" y="323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14967-E699-4DC6-81B4-75B3B2EF9D84}">
      <dsp:nvSpPr>
        <dsp:cNvPr id="0" name=""/>
        <dsp:cNvSpPr/>
      </dsp:nvSpPr>
      <dsp:spPr>
        <a:xfrm>
          <a:off x="2364766" y="1264218"/>
          <a:ext cx="91440" cy="323990"/>
        </a:xfrm>
        <a:custGeom>
          <a:avLst/>
          <a:gdLst/>
          <a:ahLst/>
          <a:cxnLst/>
          <a:rect l="0" t="0" r="0" b="0"/>
          <a:pathLst>
            <a:path>
              <a:moveTo>
                <a:pt x="119674" y="0"/>
              </a:moveTo>
              <a:lnTo>
                <a:pt x="119674" y="323990"/>
              </a:lnTo>
              <a:lnTo>
                <a:pt x="45720" y="323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328C4-F955-41E2-89C1-0C9394563F2D}">
      <dsp:nvSpPr>
        <dsp:cNvPr id="0" name=""/>
        <dsp:cNvSpPr/>
      </dsp:nvSpPr>
      <dsp:spPr>
        <a:xfrm>
          <a:off x="1632205" y="764146"/>
          <a:ext cx="500072" cy="323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90"/>
              </a:lnTo>
              <a:lnTo>
                <a:pt x="500072" y="3239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6C704-97F9-4CA7-8128-370787F00BB6}">
      <dsp:nvSpPr>
        <dsp:cNvPr id="0" name=""/>
        <dsp:cNvSpPr/>
      </dsp:nvSpPr>
      <dsp:spPr>
        <a:xfrm>
          <a:off x="734249" y="1264218"/>
          <a:ext cx="91440" cy="323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990"/>
              </a:lnTo>
              <a:lnTo>
                <a:pt x="119674" y="323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75506-2373-4ADA-9676-4CE886DB279F}">
      <dsp:nvSpPr>
        <dsp:cNvPr id="0" name=""/>
        <dsp:cNvSpPr/>
      </dsp:nvSpPr>
      <dsp:spPr>
        <a:xfrm>
          <a:off x="660295" y="1264218"/>
          <a:ext cx="91440" cy="323990"/>
        </a:xfrm>
        <a:custGeom>
          <a:avLst/>
          <a:gdLst/>
          <a:ahLst/>
          <a:cxnLst/>
          <a:rect l="0" t="0" r="0" b="0"/>
          <a:pathLst>
            <a:path>
              <a:moveTo>
                <a:pt x="119674" y="0"/>
              </a:moveTo>
              <a:lnTo>
                <a:pt x="119674" y="323990"/>
              </a:lnTo>
              <a:lnTo>
                <a:pt x="45720" y="3239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6847D-3524-42CD-8A7C-F98602BA0B04}">
      <dsp:nvSpPr>
        <dsp:cNvPr id="0" name=""/>
        <dsp:cNvSpPr/>
      </dsp:nvSpPr>
      <dsp:spPr>
        <a:xfrm>
          <a:off x="1132133" y="764146"/>
          <a:ext cx="500072" cy="323990"/>
        </a:xfrm>
        <a:custGeom>
          <a:avLst/>
          <a:gdLst/>
          <a:ahLst/>
          <a:cxnLst/>
          <a:rect l="0" t="0" r="0" b="0"/>
          <a:pathLst>
            <a:path>
              <a:moveTo>
                <a:pt x="500072" y="0"/>
              </a:moveTo>
              <a:lnTo>
                <a:pt x="500072" y="323990"/>
              </a:lnTo>
              <a:lnTo>
                <a:pt x="0" y="3239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5EC1F-54FB-4F0A-B516-F41072A57269}">
      <dsp:nvSpPr>
        <dsp:cNvPr id="0" name=""/>
        <dsp:cNvSpPr/>
      </dsp:nvSpPr>
      <dsp:spPr>
        <a:xfrm>
          <a:off x="1280042" y="411983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Enemy</a:t>
          </a:r>
          <a:endParaRPr lang="en-AU" sz="1000" kern="1200" dirty="0"/>
        </a:p>
      </dsp:txBody>
      <dsp:txXfrm>
        <a:off x="1280042" y="411983"/>
        <a:ext cx="704326" cy="352163"/>
      </dsp:txXfrm>
    </dsp:sp>
    <dsp:sp modelId="{071C15A7-83D4-4AD5-8595-272D3274DC8E}">
      <dsp:nvSpPr>
        <dsp:cNvPr id="0" name=""/>
        <dsp:cNvSpPr/>
      </dsp:nvSpPr>
      <dsp:spPr>
        <a:xfrm>
          <a:off x="427806" y="912055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Grunt</a:t>
          </a:r>
          <a:endParaRPr lang="en-AU" sz="1000" kern="1200" dirty="0"/>
        </a:p>
      </dsp:txBody>
      <dsp:txXfrm>
        <a:off x="427806" y="912055"/>
        <a:ext cx="704326" cy="352163"/>
      </dsp:txXfrm>
    </dsp:sp>
    <dsp:sp modelId="{925C4DC6-4892-45DD-AC44-D063A89323F2}">
      <dsp:nvSpPr>
        <dsp:cNvPr id="0" name=""/>
        <dsp:cNvSpPr/>
      </dsp:nvSpPr>
      <dsp:spPr>
        <a:xfrm>
          <a:off x="1688" y="1412127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Grunt Commander</a:t>
          </a:r>
          <a:endParaRPr lang="en-AU" sz="1000" kern="1200" dirty="0"/>
        </a:p>
      </dsp:txBody>
      <dsp:txXfrm>
        <a:off x="1688" y="1412127"/>
        <a:ext cx="704326" cy="352163"/>
      </dsp:txXfrm>
    </dsp:sp>
    <dsp:sp modelId="{1F506F98-6438-453C-903A-FB6A3579A4B8}">
      <dsp:nvSpPr>
        <dsp:cNvPr id="0" name=""/>
        <dsp:cNvSpPr/>
      </dsp:nvSpPr>
      <dsp:spPr>
        <a:xfrm>
          <a:off x="853924" y="1412127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Grunt Overlord</a:t>
          </a:r>
          <a:endParaRPr lang="en-AU" sz="1000" kern="1200" dirty="0"/>
        </a:p>
      </dsp:txBody>
      <dsp:txXfrm>
        <a:off x="853924" y="1412127"/>
        <a:ext cx="704326" cy="352163"/>
      </dsp:txXfrm>
    </dsp:sp>
    <dsp:sp modelId="{031A0EAB-0578-425E-B5E7-5EC10393F3DB}">
      <dsp:nvSpPr>
        <dsp:cNvPr id="0" name=""/>
        <dsp:cNvSpPr/>
      </dsp:nvSpPr>
      <dsp:spPr>
        <a:xfrm>
          <a:off x="2132277" y="912055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Heavy</a:t>
          </a:r>
          <a:endParaRPr lang="en-AU" sz="1000" kern="1200" dirty="0"/>
        </a:p>
      </dsp:txBody>
      <dsp:txXfrm>
        <a:off x="2132277" y="912055"/>
        <a:ext cx="704326" cy="352163"/>
      </dsp:txXfrm>
    </dsp:sp>
    <dsp:sp modelId="{F2690F53-A843-43CC-AC15-228C02257A09}">
      <dsp:nvSpPr>
        <dsp:cNvPr id="0" name=""/>
        <dsp:cNvSpPr/>
      </dsp:nvSpPr>
      <dsp:spPr>
        <a:xfrm>
          <a:off x="1706159" y="1412127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Heavy Commander</a:t>
          </a:r>
          <a:endParaRPr lang="en-AU" sz="1000" kern="1200" dirty="0"/>
        </a:p>
      </dsp:txBody>
      <dsp:txXfrm>
        <a:off x="1706159" y="1412127"/>
        <a:ext cx="704326" cy="352163"/>
      </dsp:txXfrm>
    </dsp:sp>
    <dsp:sp modelId="{DFBCFE79-DB21-451F-8F6D-33EAC6F5AF28}">
      <dsp:nvSpPr>
        <dsp:cNvPr id="0" name=""/>
        <dsp:cNvSpPr/>
      </dsp:nvSpPr>
      <dsp:spPr>
        <a:xfrm>
          <a:off x="2558395" y="1412127"/>
          <a:ext cx="704326" cy="35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000" kern="1200" dirty="0" smtClean="0"/>
            <a:t>Heavy Overlord</a:t>
          </a:r>
          <a:endParaRPr lang="en-AU" sz="1000" kern="1200" dirty="0"/>
        </a:p>
      </dsp:txBody>
      <dsp:txXfrm>
        <a:off x="2558395" y="1412127"/>
        <a:ext cx="704326" cy="352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13/05/16 by Richard Taylor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Why add this extra step?</a:t>
            </a:r>
          </a:p>
          <a:p>
            <a:pPr lvl="1"/>
            <a:r>
              <a:rPr lang="en-AU" dirty="0" smtClean="0"/>
              <a:t>Can make our code </a:t>
            </a:r>
            <a:r>
              <a:rPr lang="en-AU" i="1" dirty="0" smtClean="0"/>
              <a:t>incredibly</a:t>
            </a:r>
            <a:r>
              <a:rPr lang="en-AU" dirty="0" smtClean="0"/>
              <a:t> flexible!</a:t>
            </a:r>
          </a:p>
          <a:p>
            <a:endParaRPr lang="en-AU" dirty="0"/>
          </a:p>
          <a:p>
            <a:r>
              <a:rPr lang="en-AU" dirty="0" smtClean="0"/>
              <a:t>When using inheritance, base class pointers are compatible with derived class objects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455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fontScale="77500" lnSpcReduction="20000"/>
          </a:bodyPr>
          <a:lstStyle/>
          <a:p>
            <a:endParaRPr lang="en-AU" dirty="0" smtClean="0"/>
          </a:p>
          <a:p>
            <a:r>
              <a:rPr lang="en-AU" dirty="0" smtClean="0"/>
              <a:t>So </a:t>
            </a:r>
            <a:r>
              <a:rPr lang="en-AU" dirty="0"/>
              <a:t>we can:</a:t>
            </a:r>
          </a:p>
          <a:p>
            <a:pPr lvl="1"/>
            <a:r>
              <a:rPr lang="en-AU" dirty="0"/>
              <a:t>Have an array of type Enemy</a:t>
            </a:r>
          </a:p>
          <a:p>
            <a:pPr lvl="1"/>
            <a:r>
              <a:rPr lang="en-AU" dirty="0"/>
              <a:t>Populate it with Grunts, Heavies, and other Enemy derived types</a:t>
            </a:r>
          </a:p>
          <a:p>
            <a:pPr lvl="1"/>
            <a:r>
              <a:rPr lang="en-AU" dirty="0"/>
              <a:t>Loop over the contents of the array calling Move() functions…</a:t>
            </a:r>
          </a:p>
          <a:p>
            <a:pPr lvl="1"/>
            <a:r>
              <a:rPr lang="en-AU" dirty="0"/>
              <a:t>… and the correct Move() function will get called for every Enemy, regardless of type</a:t>
            </a:r>
            <a:r>
              <a:rPr lang="en-AU" dirty="0" smtClean="0"/>
              <a:t>!</a:t>
            </a:r>
          </a:p>
          <a:p>
            <a:pPr lvl="1"/>
            <a:endParaRPr lang="en-AU" dirty="0"/>
          </a:p>
          <a:p>
            <a:r>
              <a:rPr lang="en-AU" dirty="0" err="1" smtClean="0"/>
              <a:t>Ie</a:t>
            </a:r>
            <a:r>
              <a:rPr lang="en-AU" dirty="0" smtClean="0"/>
              <a:t>: Our main game loop does not have to be aware of the specific type of each Enemy in order to call the correct behaviour for that enemy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4010522"/>
              </p:ext>
            </p:extLst>
          </p:nvPr>
        </p:nvGraphicFramePr>
        <p:xfrm>
          <a:off x="5422389" y="51470"/>
          <a:ext cx="3264411" cy="217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3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What happens if we do not use the virtual keyword?</a:t>
            </a:r>
          </a:p>
          <a:p>
            <a:pPr lvl="1"/>
            <a:r>
              <a:rPr lang="en-AU" dirty="0" smtClean="0"/>
              <a:t>No </a:t>
            </a:r>
            <a:r>
              <a:rPr lang="en-AU" dirty="0" err="1" smtClean="0"/>
              <a:t>Vtable</a:t>
            </a:r>
            <a:r>
              <a:rPr lang="en-AU" dirty="0" smtClean="0"/>
              <a:t> gets created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Compile-time binding</a:t>
            </a:r>
            <a:r>
              <a:rPr lang="en-AU" dirty="0" smtClean="0"/>
              <a:t> is used, based on the type of the </a:t>
            </a:r>
            <a:r>
              <a:rPr lang="en-AU" i="1" dirty="0" smtClean="0"/>
              <a:t>variable</a:t>
            </a:r>
            <a:r>
              <a:rPr lang="en-AU" dirty="0" smtClean="0"/>
              <a:t> rather than the type of the </a:t>
            </a:r>
            <a:r>
              <a:rPr lang="en-AU" i="1" dirty="0" smtClean="0"/>
              <a:t>object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74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</a:t>
            </a:r>
            <a:r>
              <a:rPr lang="en-AU" dirty="0" smtClean="0">
                <a:solidFill>
                  <a:srgbClr val="FFFF00"/>
                </a:solidFill>
              </a:rPr>
              <a:t>pure virtual</a:t>
            </a:r>
            <a:r>
              <a:rPr lang="en-AU" dirty="0" smtClean="0"/>
              <a:t> function is a virtual function that is declared but not defined</a:t>
            </a:r>
          </a:p>
          <a:p>
            <a:endParaRPr lang="en-AU" dirty="0"/>
          </a:p>
          <a:p>
            <a:r>
              <a:rPr lang="en-AU" dirty="0" smtClean="0"/>
              <a:t>This means that the function can not be used!</a:t>
            </a:r>
          </a:p>
          <a:p>
            <a:endParaRPr lang="en-AU" dirty="0"/>
          </a:p>
          <a:p>
            <a:r>
              <a:rPr lang="en-AU" dirty="0" smtClean="0"/>
              <a:t>So… what’s </a:t>
            </a:r>
            <a:r>
              <a:rPr lang="en-AU" dirty="0"/>
              <a:t>the point of a function that can’t be used?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15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Using pure virtual functions makes our class </a:t>
            </a:r>
            <a:r>
              <a:rPr lang="en-AU" dirty="0" smtClean="0">
                <a:solidFill>
                  <a:srgbClr val="FFFF00"/>
                </a:solidFill>
              </a:rPr>
              <a:t>abstract</a:t>
            </a:r>
          </a:p>
          <a:p>
            <a:pPr lvl="1"/>
            <a:r>
              <a:rPr lang="en-AU" dirty="0" smtClean="0"/>
              <a:t>An abstract class can not be instantiated</a:t>
            </a:r>
          </a:p>
          <a:p>
            <a:pPr lvl="1"/>
            <a:r>
              <a:rPr lang="en-AU" dirty="0" smtClean="0"/>
              <a:t>But it can be used to derive other classes</a:t>
            </a:r>
          </a:p>
          <a:p>
            <a:endParaRPr lang="en-AU" dirty="0"/>
          </a:p>
          <a:p>
            <a:r>
              <a:rPr lang="en-AU" dirty="0" smtClean="0"/>
              <a:t>Derived classes </a:t>
            </a:r>
            <a:r>
              <a:rPr lang="en-AU" b="1" dirty="0" smtClean="0"/>
              <a:t>must</a:t>
            </a:r>
            <a:r>
              <a:rPr lang="en-AU" dirty="0" smtClean="0"/>
              <a:t> override any pure virtual functions</a:t>
            </a:r>
          </a:p>
          <a:p>
            <a:pPr lvl="1"/>
            <a:r>
              <a:rPr lang="en-AU" dirty="0" smtClean="0"/>
              <a:t>Or, they can also be abstract classes</a:t>
            </a:r>
          </a:p>
          <a:p>
            <a:endParaRPr lang="en-AU" dirty="0"/>
          </a:p>
          <a:p>
            <a:r>
              <a:rPr lang="en-AU" dirty="0"/>
              <a:t>Why would we want to do that?</a:t>
            </a:r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884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Often we use a class to represent a concept or a part of a concept, </a:t>
            </a:r>
            <a:r>
              <a:rPr lang="en-AU" dirty="0" err="1" smtClean="0"/>
              <a:t>eg</a:t>
            </a:r>
            <a:r>
              <a:rPr lang="en-AU" dirty="0" smtClean="0"/>
              <a:t>: the Enemy class</a:t>
            </a:r>
          </a:p>
          <a:p>
            <a:pPr lvl="1"/>
            <a:r>
              <a:rPr lang="en-AU" dirty="0" smtClean="0"/>
              <a:t>Normally we wouldn’t create an “Enemy” – it’s </a:t>
            </a:r>
            <a:r>
              <a:rPr lang="en-AU" i="1" dirty="0" smtClean="0"/>
              <a:t>too</a:t>
            </a:r>
            <a:r>
              <a:rPr lang="en-AU" dirty="0" smtClean="0"/>
              <a:t> generic</a:t>
            </a:r>
          </a:p>
          <a:p>
            <a:pPr lvl="1"/>
            <a:r>
              <a:rPr lang="en-AU" dirty="0" smtClean="0"/>
              <a:t>Our game should be made up of Grunts and Heavies and other types derived from Enemy</a:t>
            </a:r>
          </a:p>
          <a:p>
            <a:pPr lvl="1"/>
            <a:endParaRPr lang="en-AU" dirty="0"/>
          </a:p>
          <a:p>
            <a:r>
              <a:rPr lang="en-AU" dirty="0" smtClean="0"/>
              <a:t>By making the class abstract we are forcing the rest of our code to use its derived types instead of using it directly</a:t>
            </a:r>
          </a:p>
          <a:p>
            <a:endParaRPr lang="en-AU" dirty="0" smtClean="0"/>
          </a:p>
          <a:p>
            <a:r>
              <a:rPr lang="en-AU" dirty="0" smtClean="0"/>
              <a:t>And </a:t>
            </a:r>
            <a:r>
              <a:rPr lang="en-AU" dirty="0"/>
              <a:t>by making the Move() function pure virtual, we are forcing each derived type to implement its own movement logic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49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So, we are using the language features and the compiler to enforce software design decisions</a:t>
            </a:r>
          </a:p>
          <a:p>
            <a:pPr lvl="1"/>
            <a:r>
              <a:rPr lang="en-AU" dirty="0" smtClean="0"/>
              <a:t>This may sound limiting at first, but as projects grow in complexity and teams grow in size it is a </a:t>
            </a:r>
            <a:r>
              <a:rPr lang="en-AU" i="1" dirty="0" smtClean="0"/>
              <a:t>huge</a:t>
            </a:r>
            <a:r>
              <a:rPr lang="en-AU" dirty="0" smtClean="0"/>
              <a:t> benefit</a:t>
            </a:r>
          </a:p>
          <a:p>
            <a:pPr lvl="1"/>
            <a:r>
              <a:rPr lang="en-AU" dirty="0" smtClean="0"/>
              <a:t>Removes some opportunities for mistakes</a:t>
            </a:r>
          </a:p>
          <a:p>
            <a:pPr lvl="1"/>
            <a:r>
              <a:rPr lang="en-AU" dirty="0" smtClean="0"/>
              <a:t>Clarifies the intended usage of our code</a:t>
            </a: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03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9" y="1063229"/>
            <a:ext cx="5256584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To declare a pure virtual function, instead of a body we add “= 0;” to its declaration.</a:t>
            </a:r>
          </a:p>
          <a:p>
            <a:endParaRPr lang="en-AU" dirty="0"/>
          </a:p>
          <a:p>
            <a:r>
              <a:rPr lang="en-AU" dirty="0" smtClean="0"/>
              <a:t>Remember, this makes the class abstract</a:t>
            </a: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796000" y="1634400"/>
            <a:ext cx="3065826" cy="234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Enemy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Enemy();</a:t>
            </a:r>
            <a:endParaRPr lang="en-AU" sz="12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virtual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AU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Position2D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position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Position2D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waypoints;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currentWaypoint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3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9" y="1063229"/>
            <a:ext cx="5256584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With this change:</a:t>
            </a:r>
          </a:p>
          <a:p>
            <a:pPr lvl="1"/>
            <a:r>
              <a:rPr lang="en-AU" dirty="0" smtClean="0"/>
              <a:t>We can no longer directly create Enemy objects (compile error)</a:t>
            </a:r>
          </a:p>
          <a:p>
            <a:pPr lvl="1"/>
            <a:r>
              <a:rPr lang="en-AU" dirty="0" smtClean="0"/>
              <a:t>Our Grunt and Heavy </a:t>
            </a:r>
            <a:r>
              <a:rPr lang="en-AU" b="1" dirty="0" smtClean="0"/>
              <a:t>must</a:t>
            </a:r>
            <a:r>
              <a:rPr lang="en-AU" dirty="0" smtClean="0"/>
              <a:t> override the Move() function or become abstract classes themselves</a:t>
            </a:r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796136" y="1635646"/>
            <a:ext cx="3065826" cy="234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Enemy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Enemy();</a:t>
            </a:r>
            <a:endParaRPr lang="en-AU" sz="12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virtual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AU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Position2D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position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Position2D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waypoints;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currentWaypoint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7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Polymorphism allows us to implement different behaviour in derived classes from their base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Functions marked as virtual can be overridden, and the correct function to call will be looked up at runtime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Pure virtual functions are marked with “= 0;” and make a class abstract</a:t>
            </a:r>
          </a:p>
          <a:p>
            <a:pPr lvl="1"/>
            <a:r>
              <a:rPr lang="en-AU" dirty="0" smtClean="0"/>
              <a:t>Class can not directly be instantiated</a:t>
            </a:r>
          </a:p>
          <a:p>
            <a:pPr lvl="1"/>
            <a:r>
              <a:rPr lang="en-AU" dirty="0" smtClean="0"/>
              <a:t>Pure virtual functions must be overridden in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173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What is Polymorphism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Virtual functions</a:t>
            </a:r>
          </a:p>
          <a:p>
            <a:endParaRPr lang="en-AU" dirty="0"/>
          </a:p>
          <a:p>
            <a:r>
              <a:rPr lang="en-AU" dirty="0" smtClean="0"/>
              <a:t>Abstract classes and “pure virtual”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87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7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Polymorphism is one of the four main OOP concepts</a:t>
            </a:r>
          </a:p>
          <a:p>
            <a:pPr lvl="1"/>
            <a:r>
              <a:rPr lang="en-AU" dirty="0" smtClean="0"/>
              <a:t>Encapsulation / Data Protection</a:t>
            </a:r>
          </a:p>
          <a:p>
            <a:pPr lvl="1"/>
            <a:r>
              <a:rPr lang="en-AU" dirty="0" smtClean="0"/>
              <a:t>Inheritance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Polymorphism</a:t>
            </a:r>
          </a:p>
          <a:p>
            <a:pPr lvl="1"/>
            <a:r>
              <a:rPr lang="en-AU" dirty="0" smtClean="0"/>
              <a:t>Abstraction</a:t>
            </a:r>
          </a:p>
          <a:p>
            <a:pPr lvl="1"/>
            <a:endParaRPr lang="en-AU" dirty="0"/>
          </a:p>
          <a:p>
            <a:r>
              <a:rPr lang="en-AU" dirty="0" smtClean="0"/>
              <a:t>Very closely related to Inheritance</a:t>
            </a:r>
          </a:p>
          <a:p>
            <a:pPr lvl="1"/>
            <a:r>
              <a:rPr lang="en-AU" dirty="0" smtClean="0"/>
              <a:t>Polymorphism only works in conjunction with inheritance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677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Polymorphism allows derived classes to provide different versions of a function to their base classes</a:t>
            </a:r>
          </a:p>
          <a:p>
            <a:endParaRPr lang="en-AU" dirty="0"/>
          </a:p>
          <a:p>
            <a:r>
              <a:rPr lang="en-AU" dirty="0" smtClean="0"/>
              <a:t>In other words, derived classes can provide a different implementation for equivalent behaviour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6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5594845"/>
              </p:ext>
            </p:extLst>
          </p:nvPr>
        </p:nvGraphicFramePr>
        <p:xfrm>
          <a:off x="5148064" y="1979652"/>
          <a:ext cx="3744416" cy="2496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1077304"/>
            <a:ext cx="7777163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Allows us to provide default behaviour in base classes, and override it for special cases in derived classes</a:t>
            </a:r>
          </a:p>
          <a:p>
            <a:endParaRPr lang="en-AU" dirty="0"/>
          </a:p>
          <a:p>
            <a:r>
              <a:rPr lang="en-AU" dirty="0" err="1" smtClean="0"/>
              <a:t>Eg</a:t>
            </a:r>
            <a:r>
              <a:rPr lang="en-AU" dirty="0" smtClean="0"/>
              <a:t>: What if one type of Enemy</a:t>
            </a:r>
            <a:br>
              <a:rPr lang="en-AU" dirty="0" smtClean="0"/>
            </a:br>
            <a:r>
              <a:rPr lang="en-AU" dirty="0" smtClean="0"/>
              <a:t>moves differently to the </a:t>
            </a:r>
            <a:br>
              <a:rPr lang="en-AU" dirty="0" smtClean="0"/>
            </a:br>
            <a:r>
              <a:rPr lang="en-AU" dirty="0" smtClean="0"/>
              <a:t>others?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23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Polymorphism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8208590" cy="3384550"/>
          </a:xfrm>
        </p:spPr>
        <p:txBody>
          <a:bodyPr/>
          <a:lstStyle/>
          <a:p>
            <a:r>
              <a:rPr lang="en-AU" dirty="0" smtClean="0"/>
              <a:t>Example: </a:t>
            </a:r>
            <a:r>
              <a:rPr lang="en-AU" dirty="0" err="1" smtClean="0"/>
              <a:t>GruntOverlord</a:t>
            </a:r>
            <a:r>
              <a:rPr lang="en-AU" dirty="0" smtClean="0"/>
              <a:t> implements its own Move()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332946"/>
            <a:ext cx="3065826" cy="2136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Enemy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Enemy();</a:t>
            </a:r>
            <a:endParaRPr lang="en-AU" sz="1200" dirty="0" smtClean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virtual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Move()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//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 towards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//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waypoint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en-A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332946"/>
            <a:ext cx="30658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GruntOverlord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Grunt</a:t>
            </a:r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GruntOverlord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endParaRPr lang="en-AU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</a:p>
          <a:p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 for the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</a:t>
            </a:r>
          </a:p>
          <a:p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expire,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 teleport</a:t>
            </a:r>
          </a:p>
          <a:p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//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the next </a:t>
            </a:r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waypoint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That example shows a </a:t>
            </a:r>
            <a:r>
              <a:rPr lang="en-AU" dirty="0" smtClean="0">
                <a:solidFill>
                  <a:srgbClr val="FFFF00"/>
                </a:solidFill>
              </a:rPr>
              <a:t>virtual function</a:t>
            </a:r>
            <a:r>
              <a:rPr lang="en-AU" dirty="0" smtClean="0"/>
              <a:t> in a base class that is overridden in a derived class</a:t>
            </a:r>
          </a:p>
          <a:p>
            <a:endParaRPr lang="en-AU" dirty="0"/>
          </a:p>
          <a:p>
            <a:r>
              <a:rPr lang="en-AU" dirty="0" smtClean="0"/>
              <a:t>To implement virtual functions:</a:t>
            </a:r>
          </a:p>
          <a:p>
            <a:pPr lvl="1"/>
            <a:r>
              <a:rPr lang="en-AU" dirty="0" smtClean="0"/>
              <a:t>In a base class, mark a function with the </a:t>
            </a:r>
            <a:r>
              <a:rPr lang="en-AU" dirty="0" smtClean="0">
                <a:solidFill>
                  <a:srgbClr val="FFFF00"/>
                </a:solidFill>
              </a:rPr>
              <a:t>virtual</a:t>
            </a:r>
            <a:r>
              <a:rPr lang="en-AU" dirty="0" smtClean="0"/>
              <a:t> keyword</a:t>
            </a:r>
          </a:p>
          <a:p>
            <a:pPr lvl="1"/>
            <a:r>
              <a:rPr lang="en-AU" dirty="0" smtClean="0"/>
              <a:t>In a derived class, make a function with the same return type, name and parameter list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4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FFFF00"/>
                </a:solidFill>
              </a:rPr>
              <a:t>override</a:t>
            </a:r>
            <a:r>
              <a:rPr lang="en-AU" dirty="0" smtClean="0"/>
              <a:t> keyword at the end of the function declaration is optional</a:t>
            </a:r>
          </a:p>
          <a:p>
            <a:pPr lvl="1"/>
            <a:r>
              <a:rPr lang="en-AU" dirty="0" smtClean="0"/>
              <a:t>Has the compiler ensure that we are overriding a virtual function</a:t>
            </a:r>
          </a:p>
          <a:p>
            <a:pPr lvl="1"/>
            <a:r>
              <a:rPr lang="en-AU" dirty="0" smtClean="0"/>
              <a:t>Improves code readability</a:t>
            </a:r>
          </a:p>
          <a:p>
            <a:pPr lvl="1"/>
            <a:r>
              <a:rPr lang="en-AU" dirty="0" smtClean="0"/>
              <a:t>Helps us avoid some errors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569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528" y="1063229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Virtual functions use </a:t>
            </a:r>
            <a:r>
              <a:rPr lang="en-AU" dirty="0" smtClean="0">
                <a:solidFill>
                  <a:srgbClr val="FFFF00"/>
                </a:solidFill>
              </a:rPr>
              <a:t>runtime binding</a:t>
            </a:r>
          </a:p>
          <a:p>
            <a:endParaRPr lang="en-AU" dirty="0"/>
          </a:p>
          <a:p>
            <a:r>
              <a:rPr lang="en-AU" dirty="0" smtClean="0"/>
              <a:t>The compiler does not know which version of the function is going to get called</a:t>
            </a:r>
          </a:p>
          <a:p>
            <a:endParaRPr lang="en-AU" dirty="0"/>
          </a:p>
          <a:p>
            <a:r>
              <a:rPr lang="en-AU" dirty="0" smtClean="0"/>
              <a:t>So, the function call isn’t linked to the function until it is called at runtime</a:t>
            </a:r>
          </a:p>
          <a:p>
            <a:pPr lvl="1"/>
            <a:r>
              <a:rPr lang="en-AU" dirty="0" smtClean="0"/>
              <a:t>Typically, compilers make a “virtual method table” or “</a:t>
            </a:r>
            <a:r>
              <a:rPr lang="en-AU" dirty="0" err="1" smtClean="0"/>
              <a:t>Vtable</a:t>
            </a:r>
            <a:r>
              <a:rPr lang="en-AU" dirty="0" smtClean="0"/>
              <a:t>”</a:t>
            </a:r>
          </a:p>
          <a:p>
            <a:pPr lvl="1"/>
            <a:r>
              <a:rPr lang="en-AU" dirty="0" smtClean="0"/>
              <a:t>When the function is called, the table is used to identify which function to use</a:t>
            </a:r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68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929</Words>
  <Application>Microsoft Office PowerPoint</Application>
  <PresentationFormat>On-screen Show (16:9)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Polymorphism</vt:lpstr>
      <vt:lpstr>Contents</vt:lpstr>
      <vt:lpstr>Polymorphism</vt:lpstr>
      <vt:lpstr>Polymorphism</vt:lpstr>
      <vt:lpstr>Polymorphism</vt:lpstr>
      <vt:lpstr>Polymorphism</vt:lpstr>
      <vt:lpstr>Virtual functions</vt:lpstr>
      <vt:lpstr>Virtual functions</vt:lpstr>
      <vt:lpstr>Virtual functions</vt:lpstr>
      <vt:lpstr>Virtual functions</vt:lpstr>
      <vt:lpstr>Virtual functions</vt:lpstr>
      <vt:lpstr>Virtual functions</vt:lpstr>
      <vt:lpstr>Abstract classes and “pure virtual” functions</vt:lpstr>
      <vt:lpstr>Abstract classes and “pure virtual” functions</vt:lpstr>
      <vt:lpstr>Abstract classes and “pure virtual” functions</vt:lpstr>
      <vt:lpstr>Abstract classes and “pure virtual” functions</vt:lpstr>
      <vt:lpstr>Abstract classes and “pure virtual” functions</vt:lpstr>
      <vt:lpstr>Abstract classes and “pure virtual” functions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67</cp:revision>
  <dcterms:created xsi:type="dcterms:W3CDTF">2014-07-14T04:04:52Z</dcterms:created>
  <dcterms:modified xsi:type="dcterms:W3CDTF">2017-02-23T02:49:00Z</dcterms:modified>
</cp:coreProperties>
</file>