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63" r:id="rId2"/>
    <p:sldId id="282" r:id="rId3"/>
    <p:sldId id="264" r:id="rId4"/>
    <p:sldId id="265" r:id="rId5"/>
    <p:sldId id="266" r:id="rId6"/>
    <p:sldId id="267" r:id="rId7"/>
    <p:sldId id="268" r:id="rId8"/>
    <p:sldId id="269" r:id="rId9"/>
    <p:sldId id="270" r:id="rId10"/>
    <p:sldId id="271" r:id="rId11"/>
    <p:sldId id="272" r:id="rId12"/>
    <p:sldId id="273" r:id="rId13"/>
    <p:sldId id="274" r:id="rId14"/>
    <p:sldId id="275" r:id="rId15"/>
    <p:sldId id="276" r:id="rId16"/>
    <p:sldId id="277" r:id="rId17"/>
    <p:sldId id="278" r:id="rId18"/>
    <p:sldId id="279" r:id="rId19"/>
    <p:sldId id="280" r:id="rId20"/>
    <p:sldId id="281" r:id="rId21"/>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3" d="100"/>
          <a:sy n="113" d="100"/>
        </p:scale>
        <p:origin x="336" y="9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CA32C4C-1769-4696-B561-8DEA4F77764C}"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AU"/>
        </a:p>
      </dgm:t>
    </dgm:pt>
    <dgm:pt modelId="{BF17E72D-AF38-4241-A93B-C8E8A76FDB37}">
      <dgm:prSet phldrT="[Text]"/>
      <dgm:spPr/>
      <dgm:t>
        <a:bodyPr/>
        <a:lstStyle/>
        <a:p>
          <a:r>
            <a:rPr lang="en-AU" dirty="0" smtClean="0"/>
            <a:t>Thing</a:t>
          </a:r>
          <a:endParaRPr lang="en-AU" dirty="0"/>
        </a:p>
      </dgm:t>
    </dgm:pt>
    <dgm:pt modelId="{E098B0A5-FFDD-42AE-90BF-A25E5C0849CE}" type="parTrans" cxnId="{F98C214A-8C9D-48AD-BFBE-DA35452FE1C7}">
      <dgm:prSet/>
      <dgm:spPr/>
      <dgm:t>
        <a:bodyPr/>
        <a:lstStyle/>
        <a:p>
          <a:endParaRPr lang="en-AU"/>
        </a:p>
      </dgm:t>
    </dgm:pt>
    <dgm:pt modelId="{254A5356-EB93-4B78-BBDF-369CBC5DA40B}" type="sibTrans" cxnId="{F98C214A-8C9D-48AD-BFBE-DA35452FE1C7}">
      <dgm:prSet/>
      <dgm:spPr/>
      <dgm:t>
        <a:bodyPr/>
        <a:lstStyle/>
        <a:p>
          <a:endParaRPr lang="en-AU"/>
        </a:p>
      </dgm:t>
    </dgm:pt>
    <dgm:pt modelId="{C4D0BB93-3A9B-4AAE-B4AB-6941218A8646}">
      <dgm:prSet phldrT="[Text]"/>
      <dgm:spPr/>
      <dgm:t>
        <a:bodyPr/>
        <a:lstStyle/>
        <a:p>
          <a:r>
            <a:rPr lang="en-AU" dirty="0" smtClean="0"/>
            <a:t>Static Mesh</a:t>
          </a:r>
          <a:endParaRPr lang="en-AU" dirty="0"/>
        </a:p>
      </dgm:t>
    </dgm:pt>
    <dgm:pt modelId="{06AE83D6-E455-4A39-BEAF-9FED56749D9B}" type="parTrans" cxnId="{B72B1294-26B2-4DD1-B33D-F86B9B2F812C}">
      <dgm:prSet/>
      <dgm:spPr/>
      <dgm:t>
        <a:bodyPr/>
        <a:lstStyle/>
        <a:p>
          <a:endParaRPr lang="en-AU"/>
        </a:p>
      </dgm:t>
    </dgm:pt>
    <dgm:pt modelId="{AC234595-CB84-4C34-8A0A-DAE7F2665BB6}" type="sibTrans" cxnId="{B72B1294-26B2-4DD1-B33D-F86B9B2F812C}">
      <dgm:prSet/>
      <dgm:spPr/>
      <dgm:t>
        <a:bodyPr/>
        <a:lstStyle/>
        <a:p>
          <a:endParaRPr lang="en-AU"/>
        </a:p>
      </dgm:t>
    </dgm:pt>
    <dgm:pt modelId="{1A271E21-DA76-43A9-8ADA-28398D7F36D0}">
      <dgm:prSet phldrT="[Text]"/>
      <dgm:spPr/>
      <dgm:t>
        <a:bodyPr/>
        <a:lstStyle/>
        <a:p>
          <a:r>
            <a:rPr lang="en-AU" dirty="0" smtClean="0"/>
            <a:t>MOB</a:t>
          </a:r>
          <a:endParaRPr lang="en-AU" dirty="0"/>
        </a:p>
      </dgm:t>
    </dgm:pt>
    <dgm:pt modelId="{52167737-18DD-4240-BE87-E01B34B25BBE}" type="sibTrans" cxnId="{6299780B-6E4C-4395-996F-14457E80E456}">
      <dgm:prSet/>
      <dgm:spPr/>
      <dgm:t>
        <a:bodyPr/>
        <a:lstStyle/>
        <a:p>
          <a:endParaRPr lang="en-AU"/>
        </a:p>
      </dgm:t>
    </dgm:pt>
    <dgm:pt modelId="{45213A08-F1B9-495C-B294-59EE128D9124}" type="parTrans" cxnId="{6299780B-6E4C-4395-996F-14457E80E456}">
      <dgm:prSet/>
      <dgm:spPr/>
      <dgm:t>
        <a:bodyPr/>
        <a:lstStyle/>
        <a:p>
          <a:endParaRPr lang="en-AU"/>
        </a:p>
      </dgm:t>
    </dgm:pt>
    <dgm:pt modelId="{0EEBBD5D-C9B6-4400-96BA-8AD03A78CF11}">
      <dgm:prSet phldrT="[Text]"/>
      <dgm:spPr/>
      <dgm:t>
        <a:bodyPr/>
        <a:lstStyle/>
        <a:p>
          <a:r>
            <a:rPr lang="en-AU" dirty="0" smtClean="0"/>
            <a:t>NPC</a:t>
          </a:r>
          <a:endParaRPr lang="en-AU" dirty="0"/>
        </a:p>
      </dgm:t>
    </dgm:pt>
    <dgm:pt modelId="{6CFFEF2A-E404-4E14-946A-1EBCCB7C505C}" type="parTrans" cxnId="{C5133F63-565B-4452-82CF-48DA0EAB173F}">
      <dgm:prSet/>
      <dgm:spPr/>
      <dgm:t>
        <a:bodyPr/>
        <a:lstStyle/>
        <a:p>
          <a:endParaRPr lang="en-AU"/>
        </a:p>
      </dgm:t>
    </dgm:pt>
    <dgm:pt modelId="{9258C2F5-8D2A-4B0D-95D5-9889128F3699}" type="sibTrans" cxnId="{C5133F63-565B-4452-82CF-48DA0EAB173F}">
      <dgm:prSet/>
      <dgm:spPr/>
      <dgm:t>
        <a:bodyPr/>
        <a:lstStyle/>
        <a:p>
          <a:endParaRPr lang="en-AU"/>
        </a:p>
      </dgm:t>
    </dgm:pt>
    <dgm:pt modelId="{690AB01A-3099-4837-ADAD-59F916E83A16}">
      <dgm:prSet phldrT="[Text]"/>
      <dgm:spPr/>
      <dgm:t>
        <a:bodyPr/>
        <a:lstStyle/>
        <a:p>
          <a:r>
            <a:rPr lang="en-AU" dirty="0" smtClean="0"/>
            <a:t>Player</a:t>
          </a:r>
          <a:endParaRPr lang="en-AU" dirty="0"/>
        </a:p>
      </dgm:t>
    </dgm:pt>
    <dgm:pt modelId="{95EFA036-3722-40E0-A52F-03C2AC88B215}" type="parTrans" cxnId="{7FF960F3-B5E2-4289-B156-D72A1D56F06F}">
      <dgm:prSet/>
      <dgm:spPr/>
      <dgm:t>
        <a:bodyPr/>
        <a:lstStyle/>
        <a:p>
          <a:endParaRPr lang="en-AU"/>
        </a:p>
      </dgm:t>
    </dgm:pt>
    <dgm:pt modelId="{564F86FD-999F-40C9-8DBD-2B7A97979CA1}" type="sibTrans" cxnId="{7FF960F3-B5E2-4289-B156-D72A1D56F06F}">
      <dgm:prSet/>
      <dgm:spPr/>
      <dgm:t>
        <a:bodyPr/>
        <a:lstStyle/>
        <a:p>
          <a:endParaRPr lang="en-AU"/>
        </a:p>
      </dgm:t>
    </dgm:pt>
    <dgm:pt modelId="{0108B099-A7EF-4D58-B096-0FEBB3D18154}">
      <dgm:prSet phldrT="[Text]"/>
      <dgm:spPr/>
      <dgm:t>
        <a:bodyPr/>
        <a:lstStyle/>
        <a:p>
          <a:r>
            <a:rPr lang="en-AU" dirty="0" smtClean="0"/>
            <a:t>Collision</a:t>
          </a:r>
          <a:endParaRPr lang="en-AU" dirty="0"/>
        </a:p>
      </dgm:t>
    </dgm:pt>
    <dgm:pt modelId="{7431FDFA-F0B4-427D-9472-2AB9AD6D3755}" type="parTrans" cxnId="{638DF4DF-D247-44C0-AE53-798B5F4FF5AA}">
      <dgm:prSet/>
      <dgm:spPr/>
      <dgm:t>
        <a:bodyPr/>
        <a:lstStyle/>
        <a:p>
          <a:endParaRPr lang="en-AU"/>
        </a:p>
      </dgm:t>
    </dgm:pt>
    <dgm:pt modelId="{27825E3C-ED57-42AF-B2D9-138BFEBA2965}" type="sibTrans" cxnId="{638DF4DF-D247-44C0-AE53-798B5F4FF5AA}">
      <dgm:prSet/>
      <dgm:spPr/>
      <dgm:t>
        <a:bodyPr/>
        <a:lstStyle/>
        <a:p>
          <a:endParaRPr lang="en-AU"/>
        </a:p>
      </dgm:t>
    </dgm:pt>
    <dgm:pt modelId="{B2099B5E-D0B3-4A4E-8F63-FC46F78BCE23}">
      <dgm:prSet phldrT="[Text]"/>
      <dgm:spPr/>
      <dgm:t>
        <a:bodyPr/>
        <a:lstStyle/>
        <a:p>
          <a:r>
            <a:rPr lang="en-AU" dirty="0" smtClean="0"/>
            <a:t>No Collision</a:t>
          </a:r>
          <a:endParaRPr lang="en-AU" dirty="0"/>
        </a:p>
      </dgm:t>
    </dgm:pt>
    <dgm:pt modelId="{F159BA31-2150-43F2-8F01-7E640F33ED94}" type="parTrans" cxnId="{1A8ED97B-AF10-4F91-B2EC-F0B1576ED75F}">
      <dgm:prSet/>
      <dgm:spPr/>
      <dgm:t>
        <a:bodyPr/>
        <a:lstStyle/>
        <a:p>
          <a:endParaRPr lang="en-AU"/>
        </a:p>
      </dgm:t>
    </dgm:pt>
    <dgm:pt modelId="{C8668D8E-FCBD-44D9-8340-5611D74EA157}" type="sibTrans" cxnId="{1A8ED97B-AF10-4F91-B2EC-F0B1576ED75F}">
      <dgm:prSet/>
      <dgm:spPr/>
      <dgm:t>
        <a:bodyPr/>
        <a:lstStyle/>
        <a:p>
          <a:endParaRPr lang="en-AU"/>
        </a:p>
      </dgm:t>
    </dgm:pt>
    <dgm:pt modelId="{100EFC03-6446-4A18-B6D7-E56F3C2EDDFD}" type="pres">
      <dgm:prSet presAssocID="{CCA32C4C-1769-4696-B561-8DEA4F77764C}" presName="hierChild1" presStyleCnt="0">
        <dgm:presLayoutVars>
          <dgm:orgChart val="1"/>
          <dgm:chPref val="1"/>
          <dgm:dir/>
          <dgm:animOne val="branch"/>
          <dgm:animLvl val="lvl"/>
          <dgm:resizeHandles/>
        </dgm:presLayoutVars>
      </dgm:prSet>
      <dgm:spPr/>
      <dgm:t>
        <a:bodyPr/>
        <a:lstStyle/>
        <a:p>
          <a:endParaRPr lang="en-AU"/>
        </a:p>
      </dgm:t>
    </dgm:pt>
    <dgm:pt modelId="{D6D4F05E-801D-40B4-8EE6-92BC8B53706B}" type="pres">
      <dgm:prSet presAssocID="{BF17E72D-AF38-4241-A93B-C8E8A76FDB37}" presName="hierRoot1" presStyleCnt="0">
        <dgm:presLayoutVars>
          <dgm:hierBranch val="init"/>
        </dgm:presLayoutVars>
      </dgm:prSet>
      <dgm:spPr/>
    </dgm:pt>
    <dgm:pt modelId="{BA7888E5-5CED-427A-BBE9-75807C7F8531}" type="pres">
      <dgm:prSet presAssocID="{BF17E72D-AF38-4241-A93B-C8E8A76FDB37}" presName="rootComposite1" presStyleCnt="0"/>
      <dgm:spPr/>
    </dgm:pt>
    <dgm:pt modelId="{458789E6-EAFF-4432-89FB-C4EC0E2E1500}" type="pres">
      <dgm:prSet presAssocID="{BF17E72D-AF38-4241-A93B-C8E8A76FDB37}" presName="rootText1" presStyleLbl="node0" presStyleIdx="0" presStyleCnt="1" custLinFactNeighborX="-651" custLinFactNeighborY="14007">
        <dgm:presLayoutVars>
          <dgm:chPref val="3"/>
        </dgm:presLayoutVars>
      </dgm:prSet>
      <dgm:spPr/>
      <dgm:t>
        <a:bodyPr/>
        <a:lstStyle/>
        <a:p>
          <a:endParaRPr lang="en-AU"/>
        </a:p>
      </dgm:t>
    </dgm:pt>
    <dgm:pt modelId="{8C412125-0E9E-4FD6-8DBA-4B6925F306A6}" type="pres">
      <dgm:prSet presAssocID="{BF17E72D-AF38-4241-A93B-C8E8A76FDB37}" presName="rootConnector1" presStyleLbl="node1" presStyleIdx="0" presStyleCnt="0"/>
      <dgm:spPr/>
      <dgm:t>
        <a:bodyPr/>
        <a:lstStyle/>
        <a:p>
          <a:endParaRPr lang="en-AU"/>
        </a:p>
      </dgm:t>
    </dgm:pt>
    <dgm:pt modelId="{547E5A37-4605-4A9B-A866-598CB0E39C90}" type="pres">
      <dgm:prSet presAssocID="{BF17E72D-AF38-4241-A93B-C8E8A76FDB37}" presName="hierChild2" presStyleCnt="0"/>
      <dgm:spPr/>
    </dgm:pt>
    <dgm:pt modelId="{A9F24CBD-0B54-4CA2-A414-62FFEF6A7707}" type="pres">
      <dgm:prSet presAssocID="{45213A08-F1B9-495C-B294-59EE128D9124}" presName="Name37" presStyleLbl="parChTrans1D2" presStyleIdx="0" presStyleCnt="2"/>
      <dgm:spPr/>
      <dgm:t>
        <a:bodyPr/>
        <a:lstStyle/>
        <a:p>
          <a:endParaRPr lang="en-AU"/>
        </a:p>
      </dgm:t>
    </dgm:pt>
    <dgm:pt modelId="{9E75204E-2C40-4D63-A542-E9019A05A28E}" type="pres">
      <dgm:prSet presAssocID="{1A271E21-DA76-43A9-8ADA-28398D7F36D0}" presName="hierRoot2" presStyleCnt="0">
        <dgm:presLayoutVars>
          <dgm:hierBranch val="init"/>
        </dgm:presLayoutVars>
      </dgm:prSet>
      <dgm:spPr/>
    </dgm:pt>
    <dgm:pt modelId="{D6DE9BFE-2887-45A2-A6DA-5B774A3FA7FD}" type="pres">
      <dgm:prSet presAssocID="{1A271E21-DA76-43A9-8ADA-28398D7F36D0}" presName="rootComposite" presStyleCnt="0"/>
      <dgm:spPr/>
    </dgm:pt>
    <dgm:pt modelId="{BB7DC886-7407-4558-921B-82DC3229D4A6}" type="pres">
      <dgm:prSet presAssocID="{1A271E21-DA76-43A9-8ADA-28398D7F36D0}" presName="rootText" presStyleLbl="node2" presStyleIdx="0" presStyleCnt="2" custLinFactNeighborX="-69047" custLinFactNeighborY="14797">
        <dgm:presLayoutVars>
          <dgm:chPref val="3"/>
        </dgm:presLayoutVars>
      </dgm:prSet>
      <dgm:spPr/>
      <dgm:t>
        <a:bodyPr/>
        <a:lstStyle/>
        <a:p>
          <a:endParaRPr lang="en-AU"/>
        </a:p>
      </dgm:t>
    </dgm:pt>
    <dgm:pt modelId="{85C3B906-7DB8-46F8-9038-40B9D53128B8}" type="pres">
      <dgm:prSet presAssocID="{1A271E21-DA76-43A9-8ADA-28398D7F36D0}" presName="rootConnector" presStyleLbl="node2" presStyleIdx="0" presStyleCnt="2"/>
      <dgm:spPr/>
      <dgm:t>
        <a:bodyPr/>
        <a:lstStyle/>
        <a:p>
          <a:endParaRPr lang="en-AU"/>
        </a:p>
      </dgm:t>
    </dgm:pt>
    <dgm:pt modelId="{CDF602C5-FB8C-48A6-9EA7-E1447239A6A9}" type="pres">
      <dgm:prSet presAssocID="{1A271E21-DA76-43A9-8ADA-28398D7F36D0}" presName="hierChild4" presStyleCnt="0"/>
      <dgm:spPr/>
    </dgm:pt>
    <dgm:pt modelId="{4A83A4BB-A4E2-4239-9E8D-A31DF95CC1A1}" type="pres">
      <dgm:prSet presAssocID="{6CFFEF2A-E404-4E14-946A-1EBCCB7C505C}" presName="Name37" presStyleLbl="parChTrans1D3" presStyleIdx="0" presStyleCnt="4"/>
      <dgm:spPr/>
      <dgm:t>
        <a:bodyPr/>
        <a:lstStyle/>
        <a:p>
          <a:endParaRPr lang="en-AU"/>
        </a:p>
      </dgm:t>
    </dgm:pt>
    <dgm:pt modelId="{089F2D84-1AE1-4976-B4BC-48106ECFD0A7}" type="pres">
      <dgm:prSet presAssocID="{0EEBBD5D-C9B6-4400-96BA-8AD03A78CF11}" presName="hierRoot2" presStyleCnt="0">
        <dgm:presLayoutVars>
          <dgm:hierBranch val="init"/>
        </dgm:presLayoutVars>
      </dgm:prSet>
      <dgm:spPr/>
    </dgm:pt>
    <dgm:pt modelId="{91B99788-8B83-4F37-A5FF-C5CA7E42E397}" type="pres">
      <dgm:prSet presAssocID="{0EEBBD5D-C9B6-4400-96BA-8AD03A78CF11}" presName="rootComposite" presStyleCnt="0"/>
      <dgm:spPr/>
    </dgm:pt>
    <dgm:pt modelId="{EDFDEEF0-A081-47A9-AAC0-246CA4895773}" type="pres">
      <dgm:prSet presAssocID="{0EEBBD5D-C9B6-4400-96BA-8AD03A78CF11}" presName="rootText" presStyleLbl="node3" presStyleIdx="0" presStyleCnt="4" custLinFactX="-100000" custLinFactNeighborX="-100095" custLinFactNeighborY="56612">
        <dgm:presLayoutVars>
          <dgm:chPref val="3"/>
        </dgm:presLayoutVars>
      </dgm:prSet>
      <dgm:spPr/>
      <dgm:t>
        <a:bodyPr/>
        <a:lstStyle/>
        <a:p>
          <a:endParaRPr lang="en-AU"/>
        </a:p>
      </dgm:t>
    </dgm:pt>
    <dgm:pt modelId="{0D29650F-D0C9-47B5-B77D-988D28AC4E1D}" type="pres">
      <dgm:prSet presAssocID="{0EEBBD5D-C9B6-4400-96BA-8AD03A78CF11}" presName="rootConnector" presStyleLbl="node3" presStyleIdx="0" presStyleCnt="4"/>
      <dgm:spPr/>
      <dgm:t>
        <a:bodyPr/>
        <a:lstStyle/>
        <a:p>
          <a:endParaRPr lang="en-AU"/>
        </a:p>
      </dgm:t>
    </dgm:pt>
    <dgm:pt modelId="{9D4F25FB-3553-4B48-8F17-15657445D9D1}" type="pres">
      <dgm:prSet presAssocID="{0EEBBD5D-C9B6-4400-96BA-8AD03A78CF11}" presName="hierChild4" presStyleCnt="0"/>
      <dgm:spPr/>
    </dgm:pt>
    <dgm:pt modelId="{FD40BC20-5D9A-4393-A695-99B41A4D8EFA}" type="pres">
      <dgm:prSet presAssocID="{0EEBBD5D-C9B6-4400-96BA-8AD03A78CF11}" presName="hierChild5" presStyleCnt="0"/>
      <dgm:spPr/>
    </dgm:pt>
    <dgm:pt modelId="{46E300D8-02D2-46C3-8668-AE5F67CCDD8C}" type="pres">
      <dgm:prSet presAssocID="{95EFA036-3722-40E0-A52F-03C2AC88B215}" presName="Name37" presStyleLbl="parChTrans1D3" presStyleIdx="1" presStyleCnt="4"/>
      <dgm:spPr/>
      <dgm:t>
        <a:bodyPr/>
        <a:lstStyle/>
        <a:p>
          <a:endParaRPr lang="en-AU"/>
        </a:p>
      </dgm:t>
    </dgm:pt>
    <dgm:pt modelId="{DA2B6FB4-CA10-46AB-91D1-7E81DDF8B246}" type="pres">
      <dgm:prSet presAssocID="{690AB01A-3099-4837-ADAD-59F916E83A16}" presName="hierRoot2" presStyleCnt="0">
        <dgm:presLayoutVars>
          <dgm:hierBranch val="init"/>
        </dgm:presLayoutVars>
      </dgm:prSet>
      <dgm:spPr/>
    </dgm:pt>
    <dgm:pt modelId="{B27082FE-B41C-40B0-B584-CF32AE9CEFDA}" type="pres">
      <dgm:prSet presAssocID="{690AB01A-3099-4837-ADAD-59F916E83A16}" presName="rootComposite" presStyleCnt="0"/>
      <dgm:spPr/>
    </dgm:pt>
    <dgm:pt modelId="{5A0B262A-76FD-4967-A709-0DB9C9F75949}" type="pres">
      <dgm:prSet presAssocID="{690AB01A-3099-4837-ADAD-59F916E83A16}" presName="rootText" presStyleLbl="node3" presStyleIdx="1" presStyleCnt="4" custLinFactNeighborX="-65768" custLinFactNeighborY="-85388">
        <dgm:presLayoutVars>
          <dgm:chPref val="3"/>
        </dgm:presLayoutVars>
      </dgm:prSet>
      <dgm:spPr/>
      <dgm:t>
        <a:bodyPr/>
        <a:lstStyle/>
        <a:p>
          <a:endParaRPr lang="en-AU"/>
        </a:p>
      </dgm:t>
    </dgm:pt>
    <dgm:pt modelId="{F0062674-DDA7-4B39-848C-87DCCF5C2703}" type="pres">
      <dgm:prSet presAssocID="{690AB01A-3099-4837-ADAD-59F916E83A16}" presName="rootConnector" presStyleLbl="node3" presStyleIdx="1" presStyleCnt="4"/>
      <dgm:spPr/>
      <dgm:t>
        <a:bodyPr/>
        <a:lstStyle/>
        <a:p>
          <a:endParaRPr lang="en-AU"/>
        </a:p>
      </dgm:t>
    </dgm:pt>
    <dgm:pt modelId="{009ED1F0-8C8A-468B-B7C1-AAA37B5A5C56}" type="pres">
      <dgm:prSet presAssocID="{690AB01A-3099-4837-ADAD-59F916E83A16}" presName="hierChild4" presStyleCnt="0"/>
      <dgm:spPr/>
    </dgm:pt>
    <dgm:pt modelId="{8D520D7A-F3C9-4D99-B8E0-0C0F4BB14AB8}" type="pres">
      <dgm:prSet presAssocID="{690AB01A-3099-4837-ADAD-59F916E83A16}" presName="hierChild5" presStyleCnt="0"/>
      <dgm:spPr/>
    </dgm:pt>
    <dgm:pt modelId="{4C48F83C-1677-4418-B429-FAAA955DFCE5}" type="pres">
      <dgm:prSet presAssocID="{1A271E21-DA76-43A9-8ADA-28398D7F36D0}" presName="hierChild5" presStyleCnt="0"/>
      <dgm:spPr/>
    </dgm:pt>
    <dgm:pt modelId="{58D383D9-8C02-4840-A531-8221564E9EB4}" type="pres">
      <dgm:prSet presAssocID="{06AE83D6-E455-4A39-BEAF-9FED56749D9B}" presName="Name37" presStyleLbl="parChTrans1D2" presStyleIdx="1" presStyleCnt="2"/>
      <dgm:spPr/>
      <dgm:t>
        <a:bodyPr/>
        <a:lstStyle/>
        <a:p>
          <a:endParaRPr lang="en-AU"/>
        </a:p>
      </dgm:t>
    </dgm:pt>
    <dgm:pt modelId="{FF8FFB99-594A-4463-96E2-C9DBD31E27A0}" type="pres">
      <dgm:prSet presAssocID="{C4D0BB93-3A9B-4AAE-B4AB-6941218A8646}" presName="hierRoot2" presStyleCnt="0">
        <dgm:presLayoutVars>
          <dgm:hierBranch val="init"/>
        </dgm:presLayoutVars>
      </dgm:prSet>
      <dgm:spPr/>
    </dgm:pt>
    <dgm:pt modelId="{1BE797F0-A653-44C0-895D-D35BF6E38E73}" type="pres">
      <dgm:prSet presAssocID="{C4D0BB93-3A9B-4AAE-B4AB-6941218A8646}" presName="rootComposite" presStyleCnt="0"/>
      <dgm:spPr/>
    </dgm:pt>
    <dgm:pt modelId="{99F5BA21-BB6F-4158-A017-A3640C493710}" type="pres">
      <dgm:prSet presAssocID="{C4D0BB93-3A9B-4AAE-B4AB-6941218A8646}" presName="rootText" presStyleLbl="node2" presStyleIdx="1" presStyleCnt="2" custLinFactX="12467" custLinFactNeighborX="100000" custLinFactNeighborY="13404">
        <dgm:presLayoutVars>
          <dgm:chPref val="3"/>
        </dgm:presLayoutVars>
      </dgm:prSet>
      <dgm:spPr/>
      <dgm:t>
        <a:bodyPr/>
        <a:lstStyle/>
        <a:p>
          <a:endParaRPr lang="en-AU"/>
        </a:p>
      </dgm:t>
    </dgm:pt>
    <dgm:pt modelId="{B6B0D08A-385D-4224-A76C-1418EB8E11D9}" type="pres">
      <dgm:prSet presAssocID="{C4D0BB93-3A9B-4AAE-B4AB-6941218A8646}" presName="rootConnector" presStyleLbl="node2" presStyleIdx="1" presStyleCnt="2"/>
      <dgm:spPr/>
      <dgm:t>
        <a:bodyPr/>
        <a:lstStyle/>
        <a:p>
          <a:endParaRPr lang="en-AU"/>
        </a:p>
      </dgm:t>
    </dgm:pt>
    <dgm:pt modelId="{A274D9FA-EBF0-4E64-AA14-A25573AF302A}" type="pres">
      <dgm:prSet presAssocID="{C4D0BB93-3A9B-4AAE-B4AB-6941218A8646}" presName="hierChild4" presStyleCnt="0"/>
      <dgm:spPr/>
    </dgm:pt>
    <dgm:pt modelId="{3BF18ED9-B73A-4203-83FF-B5BD9F5784C6}" type="pres">
      <dgm:prSet presAssocID="{7431FDFA-F0B4-427D-9472-2AB9AD6D3755}" presName="Name37" presStyleLbl="parChTrans1D3" presStyleIdx="2" presStyleCnt="4"/>
      <dgm:spPr/>
      <dgm:t>
        <a:bodyPr/>
        <a:lstStyle/>
        <a:p>
          <a:endParaRPr lang="en-AU"/>
        </a:p>
      </dgm:t>
    </dgm:pt>
    <dgm:pt modelId="{4633BB70-E496-4572-A364-9B75F963076E}" type="pres">
      <dgm:prSet presAssocID="{0108B099-A7EF-4D58-B096-0FEBB3D18154}" presName="hierRoot2" presStyleCnt="0">
        <dgm:presLayoutVars>
          <dgm:hierBranch val="init"/>
        </dgm:presLayoutVars>
      </dgm:prSet>
      <dgm:spPr/>
    </dgm:pt>
    <dgm:pt modelId="{CD9C15F3-FDD8-4C9B-94E4-1AD3FDDD8796}" type="pres">
      <dgm:prSet presAssocID="{0108B099-A7EF-4D58-B096-0FEBB3D18154}" presName="rootComposite" presStyleCnt="0"/>
      <dgm:spPr/>
    </dgm:pt>
    <dgm:pt modelId="{204ED4B9-B266-48F7-99E2-9BC0C7199673}" type="pres">
      <dgm:prSet presAssocID="{0108B099-A7EF-4D58-B096-0FEBB3D18154}" presName="rootText" presStyleLbl="node3" presStyleIdx="2" presStyleCnt="4" custLinFactX="15746" custLinFactNeighborX="100000" custLinFactNeighborY="55219">
        <dgm:presLayoutVars>
          <dgm:chPref val="3"/>
        </dgm:presLayoutVars>
      </dgm:prSet>
      <dgm:spPr/>
      <dgm:t>
        <a:bodyPr/>
        <a:lstStyle/>
        <a:p>
          <a:endParaRPr lang="en-AU"/>
        </a:p>
      </dgm:t>
    </dgm:pt>
    <dgm:pt modelId="{DE0A3FC5-85BC-46DB-93D0-CF100ABDE8F2}" type="pres">
      <dgm:prSet presAssocID="{0108B099-A7EF-4D58-B096-0FEBB3D18154}" presName="rootConnector" presStyleLbl="node3" presStyleIdx="2" presStyleCnt="4"/>
      <dgm:spPr/>
      <dgm:t>
        <a:bodyPr/>
        <a:lstStyle/>
        <a:p>
          <a:endParaRPr lang="en-AU"/>
        </a:p>
      </dgm:t>
    </dgm:pt>
    <dgm:pt modelId="{C9CE0936-9AF7-4D65-8260-0CE7D5BFD907}" type="pres">
      <dgm:prSet presAssocID="{0108B099-A7EF-4D58-B096-0FEBB3D18154}" presName="hierChild4" presStyleCnt="0"/>
      <dgm:spPr/>
    </dgm:pt>
    <dgm:pt modelId="{D94DD892-19D1-4011-A437-9953FC7F8225}" type="pres">
      <dgm:prSet presAssocID="{0108B099-A7EF-4D58-B096-0FEBB3D18154}" presName="hierChild5" presStyleCnt="0"/>
      <dgm:spPr/>
    </dgm:pt>
    <dgm:pt modelId="{06C8B0ED-26A9-4A5D-B394-42DCD8DE168B}" type="pres">
      <dgm:prSet presAssocID="{F159BA31-2150-43F2-8F01-7E640F33ED94}" presName="Name37" presStyleLbl="parChTrans1D3" presStyleIdx="3" presStyleCnt="4"/>
      <dgm:spPr/>
      <dgm:t>
        <a:bodyPr/>
        <a:lstStyle/>
        <a:p>
          <a:endParaRPr lang="en-AU"/>
        </a:p>
      </dgm:t>
    </dgm:pt>
    <dgm:pt modelId="{2BEAE7DB-D906-4D62-9AD8-A06B444556AB}" type="pres">
      <dgm:prSet presAssocID="{B2099B5E-D0B3-4A4E-8F63-FC46F78BCE23}" presName="hierRoot2" presStyleCnt="0">
        <dgm:presLayoutVars>
          <dgm:hierBranch val="init"/>
        </dgm:presLayoutVars>
      </dgm:prSet>
      <dgm:spPr/>
    </dgm:pt>
    <dgm:pt modelId="{033455C6-59A2-4AD6-874F-C0AAE92EFCE8}" type="pres">
      <dgm:prSet presAssocID="{B2099B5E-D0B3-4A4E-8F63-FC46F78BCE23}" presName="rootComposite" presStyleCnt="0"/>
      <dgm:spPr/>
    </dgm:pt>
    <dgm:pt modelId="{F01403A8-0BEE-453B-B346-4F7509F78FA2}" type="pres">
      <dgm:prSet presAssocID="{B2099B5E-D0B3-4A4E-8F63-FC46F78BCE23}" presName="rootText" presStyleLbl="node3" presStyleIdx="3" presStyleCnt="4" custLinFactNeighborX="-17092" custLinFactNeighborY="-85388">
        <dgm:presLayoutVars>
          <dgm:chPref val="3"/>
        </dgm:presLayoutVars>
      </dgm:prSet>
      <dgm:spPr/>
      <dgm:t>
        <a:bodyPr/>
        <a:lstStyle/>
        <a:p>
          <a:endParaRPr lang="en-AU"/>
        </a:p>
      </dgm:t>
    </dgm:pt>
    <dgm:pt modelId="{C3A3F2E4-23BA-4491-9281-FDA59154C61B}" type="pres">
      <dgm:prSet presAssocID="{B2099B5E-D0B3-4A4E-8F63-FC46F78BCE23}" presName="rootConnector" presStyleLbl="node3" presStyleIdx="3" presStyleCnt="4"/>
      <dgm:spPr/>
      <dgm:t>
        <a:bodyPr/>
        <a:lstStyle/>
        <a:p>
          <a:endParaRPr lang="en-AU"/>
        </a:p>
      </dgm:t>
    </dgm:pt>
    <dgm:pt modelId="{2624B586-5550-42B2-85CB-8AD9AFDC1AFE}" type="pres">
      <dgm:prSet presAssocID="{B2099B5E-D0B3-4A4E-8F63-FC46F78BCE23}" presName="hierChild4" presStyleCnt="0"/>
      <dgm:spPr/>
    </dgm:pt>
    <dgm:pt modelId="{A7D8E365-8034-4961-9462-2BD7382F545A}" type="pres">
      <dgm:prSet presAssocID="{B2099B5E-D0B3-4A4E-8F63-FC46F78BCE23}" presName="hierChild5" presStyleCnt="0"/>
      <dgm:spPr/>
    </dgm:pt>
    <dgm:pt modelId="{5511560A-4F2C-438E-83EF-BC075E3C198F}" type="pres">
      <dgm:prSet presAssocID="{C4D0BB93-3A9B-4AAE-B4AB-6941218A8646}" presName="hierChild5" presStyleCnt="0"/>
      <dgm:spPr/>
    </dgm:pt>
    <dgm:pt modelId="{9DA68866-A8FE-4663-A3B9-81C93F2E20DA}" type="pres">
      <dgm:prSet presAssocID="{BF17E72D-AF38-4241-A93B-C8E8A76FDB37}" presName="hierChild3" presStyleCnt="0"/>
      <dgm:spPr/>
    </dgm:pt>
  </dgm:ptLst>
  <dgm:cxnLst>
    <dgm:cxn modelId="{2ACA82A5-6D18-4FF2-BF3A-8686A39C310B}" type="presOf" srcId="{1A271E21-DA76-43A9-8ADA-28398D7F36D0}" destId="{85C3B906-7DB8-46F8-9038-40B9D53128B8}" srcOrd="1" destOrd="0" presId="urn:microsoft.com/office/officeart/2005/8/layout/orgChart1"/>
    <dgm:cxn modelId="{1A8ED97B-AF10-4F91-B2EC-F0B1576ED75F}" srcId="{C4D0BB93-3A9B-4AAE-B4AB-6941218A8646}" destId="{B2099B5E-D0B3-4A4E-8F63-FC46F78BCE23}" srcOrd="1" destOrd="0" parTransId="{F159BA31-2150-43F2-8F01-7E640F33ED94}" sibTransId="{C8668D8E-FCBD-44D9-8340-5611D74EA157}"/>
    <dgm:cxn modelId="{08C6829F-FE10-49F6-BE37-DC15BDC316C9}" type="presOf" srcId="{B2099B5E-D0B3-4A4E-8F63-FC46F78BCE23}" destId="{F01403A8-0BEE-453B-B346-4F7509F78FA2}" srcOrd="0" destOrd="0" presId="urn:microsoft.com/office/officeart/2005/8/layout/orgChart1"/>
    <dgm:cxn modelId="{A3FBDECE-604D-42E4-813A-4BF9A130DCD3}" type="presOf" srcId="{0108B099-A7EF-4D58-B096-0FEBB3D18154}" destId="{204ED4B9-B266-48F7-99E2-9BC0C7199673}" srcOrd="0" destOrd="0" presId="urn:microsoft.com/office/officeart/2005/8/layout/orgChart1"/>
    <dgm:cxn modelId="{F98C214A-8C9D-48AD-BFBE-DA35452FE1C7}" srcId="{CCA32C4C-1769-4696-B561-8DEA4F77764C}" destId="{BF17E72D-AF38-4241-A93B-C8E8A76FDB37}" srcOrd="0" destOrd="0" parTransId="{E098B0A5-FFDD-42AE-90BF-A25E5C0849CE}" sibTransId="{254A5356-EB93-4B78-BBDF-369CBC5DA40B}"/>
    <dgm:cxn modelId="{5B6DD49E-F951-4453-8157-B6E9B24BBBB4}" type="presOf" srcId="{690AB01A-3099-4837-ADAD-59F916E83A16}" destId="{5A0B262A-76FD-4967-A709-0DB9C9F75949}" srcOrd="0" destOrd="0" presId="urn:microsoft.com/office/officeart/2005/8/layout/orgChart1"/>
    <dgm:cxn modelId="{56706AB4-6DD9-41B8-91E5-1DA1E2358D84}" type="presOf" srcId="{7431FDFA-F0B4-427D-9472-2AB9AD6D3755}" destId="{3BF18ED9-B73A-4203-83FF-B5BD9F5784C6}" srcOrd="0" destOrd="0" presId="urn:microsoft.com/office/officeart/2005/8/layout/orgChart1"/>
    <dgm:cxn modelId="{638DF4DF-D247-44C0-AE53-798B5F4FF5AA}" srcId="{C4D0BB93-3A9B-4AAE-B4AB-6941218A8646}" destId="{0108B099-A7EF-4D58-B096-0FEBB3D18154}" srcOrd="0" destOrd="0" parTransId="{7431FDFA-F0B4-427D-9472-2AB9AD6D3755}" sibTransId="{27825E3C-ED57-42AF-B2D9-138BFEBA2965}"/>
    <dgm:cxn modelId="{27D37396-4FC2-462A-BD7A-F402AB1A82ED}" type="presOf" srcId="{1A271E21-DA76-43A9-8ADA-28398D7F36D0}" destId="{BB7DC886-7407-4558-921B-82DC3229D4A6}" srcOrd="0" destOrd="0" presId="urn:microsoft.com/office/officeart/2005/8/layout/orgChart1"/>
    <dgm:cxn modelId="{7FF960F3-B5E2-4289-B156-D72A1D56F06F}" srcId="{1A271E21-DA76-43A9-8ADA-28398D7F36D0}" destId="{690AB01A-3099-4837-ADAD-59F916E83A16}" srcOrd="1" destOrd="0" parTransId="{95EFA036-3722-40E0-A52F-03C2AC88B215}" sibTransId="{564F86FD-999F-40C9-8DBD-2B7A97979CA1}"/>
    <dgm:cxn modelId="{F25D2E30-12F7-4639-B06D-707B872ACCF5}" type="presOf" srcId="{06AE83D6-E455-4A39-BEAF-9FED56749D9B}" destId="{58D383D9-8C02-4840-A531-8221564E9EB4}" srcOrd="0" destOrd="0" presId="urn:microsoft.com/office/officeart/2005/8/layout/orgChart1"/>
    <dgm:cxn modelId="{018D429F-870F-4426-A1BC-BAE74B441E62}" type="presOf" srcId="{45213A08-F1B9-495C-B294-59EE128D9124}" destId="{A9F24CBD-0B54-4CA2-A414-62FFEF6A7707}" srcOrd="0" destOrd="0" presId="urn:microsoft.com/office/officeart/2005/8/layout/orgChart1"/>
    <dgm:cxn modelId="{C0E17EAB-8416-4C1E-BEDC-8533E75AA53C}" type="presOf" srcId="{CCA32C4C-1769-4696-B561-8DEA4F77764C}" destId="{100EFC03-6446-4A18-B6D7-E56F3C2EDDFD}" srcOrd="0" destOrd="0" presId="urn:microsoft.com/office/officeart/2005/8/layout/orgChart1"/>
    <dgm:cxn modelId="{371F083C-A40B-4140-9C3D-822500AFF57A}" type="presOf" srcId="{95EFA036-3722-40E0-A52F-03C2AC88B215}" destId="{46E300D8-02D2-46C3-8668-AE5F67CCDD8C}" srcOrd="0" destOrd="0" presId="urn:microsoft.com/office/officeart/2005/8/layout/orgChart1"/>
    <dgm:cxn modelId="{1C7E71F8-F284-4A94-B2DA-3776410ECD61}" type="presOf" srcId="{F159BA31-2150-43F2-8F01-7E640F33ED94}" destId="{06C8B0ED-26A9-4A5D-B394-42DCD8DE168B}" srcOrd="0" destOrd="0" presId="urn:microsoft.com/office/officeart/2005/8/layout/orgChart1"/>
    <dgm:cxn modelId="{5744A91D-84FE-4CBF-A395-E819E06B791F}" type="presOf" srcId="{BF17E72D-AF38-4241-A93B-C8E8A76FDB37}" destId="{458789E6-EAFF-4432-89FB-C4EC0E2E1500}" srcOrd="0" destOrd="0" presId="urn:microsoft.com/office/officeart/2005/8/layout/orgChart1"/>
    <dgm:cxn modelId="{4869A071-7193-40DB-89A3-72B0C8988316}" type="presOf" srcId="{B2099B5E-D0B3-4A4E-8F63-FC46F78BCE23}" destId="{C3A3F2E4-23BA-4491-9281-FDA59154C61B}" srcOrd="1" destOrd="0" presId="urn:microsoft.com/office/officeart/2005/8/layout/orgChart1"/>
    <dgm:cxn modelId="{B72B1294-26B2-4DD1-B33D-F86B9B2F812C}" srcId="{BF17E72D-AF38-4241-A93B-C8E8A76FDB37}" destId="{C4D0BB93-3A9B-4AAE-B4AB-6941218A8646}" srcOrd="1" destOrd="0" parTransId="{06AE83D6-E455-4A39-BEAF-9FED56749D9B}" sibTransId="{AC234595-CB84-4C34-8A0A-DAE7F2665BB6}"/>
    <dgm:cxn modelId="{02ECC484-710A-4F96-97DC-C1FF3520CA9B}" type="presOf" srcId="{6CFFEF2A-E404-4E14-946A-1EBCCB7C505C}" destId="{4A83A4BB-A4E2-4239-9E8D-A31DF95CC1A1}" srcOrd="0" destOrd="0" presId="urn:microsoft.com/office/officeart/2005/8/layout/orgChart1"/>
    <dgm:cxn modelId="{83FA7316-9C9F-4063-B3C8-7D0C5DA14F96}" type="presOf" srcId="{C4D0BB93-3A9B-4AAE-B4AB-6941218A8646}" destId="{99F5BA21-BB6F-4158-A017-A3640C493710}" srcOrd="0" destOrd="0" presId="urn:microsoft.com/office/officeart/2005/8/layout/orgChart1"/>
    <dgm:cxn modelId="{1442E5AC-6050-437E-9033-B0C746065DEC}" type="presOf" srcId="{690AB01A-3099-4837-ADAD-59F916E83A16}" destId="{F0062674-DDA7-4B39-848C-87DCCF5C2703}" srcOrd="1" destOrd="0" presId="urn:microsoft.com/office/officeart/2005/8/layout/orgChart1"/>
    <dgm:cxn modelId="{ED502C18-686D-45C9-93E6-BDD1307E4D31}" type="presOf" srcId="{0EEBBD5D-C9B6-4400-96BA-8AD03A78CF11}" destId="{0D29650F-D0C9-47B5-B77D-988D28AC4E1D}" srcOrd="1" destOrd="0" presId="urn:microsoft.com/office/officeart/2005/8/layout/orgChart1"/>
    <dgm:cxn modelId="{6299780B-6E4C-4395-996F-14457E80E456}" srcId="{BF17E72D-AF38-4241-A93B-C8E8A76FDB37}" destId="{1A271E21-DA76-43A9-8ADA-28398D7F36D0}" srcOrd="0" destOrd="0" parTransId="{45213A08-F1B9-495C-B294-59EE128D9124}" sibTransId="{52167737-18DD-4240-BE87-E01B34B25BBE}"/>
    <dgm:cxn modelId="{180F8032-D931-4A31-B16D-65D2326A0245}" type="presOf" srcId="{C4D0BB93-3A9B-4AAE-B4AB-6941218A8646}" destId="{B6B0D08A-385D-4224-A76C-1418EB8E11D9}" srcOrd="1" destOrd="0" presId="urn:microsoft.com/office/officeart/2005/8/layout/orgChart1"/>
    <dgm:cxn modelId="{C5133F63-565B-4452-82CF-48DA0EAB173F}" srcId="{1A271E21-DA76-43A9-8ADA-28398D7F36D0}" destId="{0EEBBD5D-C9B6-4400-96BA-8AD03A78CF11}" srcOrd="0" destOrd="0" parTransId="{6CFFEF2A-E404-4E14-946A-1EBCCB7C505C}" sibTransId="{9258C2F5-8D2A-4B0D-95D5-9889128F3699}"/>
    <dgm:cxn modelId="{659627E7-024C-4BD1-989C-CD069E5528B8}" type="presOf" srcId="{0EEBBD5D-C9B6-4400-96BA-8AD03A78CF11}" destId="{EDFDEEF0-A081-47A9-AAC0-246CA4895773}" srcOrd="0" destOrd="0" presId="urn:microsoft.com/office/officeart/2005/8/layout/orgChart1"/>
    <dgm:cxn modelId="{E3FD783B-A55B-4BE6-8E41-6B4DEAB52689}" type="presOf" srcId="{BF17E72D-AF38-4241-A93B-C8E8A76FDB37}" destId="{8C412125-0E9E-4FD6-8DBA-4B6925F306A6}" srcOrd="1" destOrd="0" presId="urn:microsoft.com/office/officeart/2005/8/layout/orgChart1"/>
    <dgm:cxn modelId="{0A098D10-C771-4E1B-A1F5-0622EB0A6599}" type="presOf" srcId="{0108B099-A7EF-4D58-B096-0FEBB3D18154}" destId="{DE0A3FC5-85BC-46DB-93D0-CF100ABDE8F2}" srcOrd="1" destOrd="0" presId="urn:microsoft.com/office/officeart/2005/8/layout/orgChart1"/>
    <dgm:cxn modelId="{C6138AF6-64F7-49A7-B20C-69154C88C6EF}" type="presParOf" srcId="{100EFC03-6446-4A18-B6D7-E56F3C2EDDFD}" destId="{D6D4F05E-801D-40B4-8EE6-92BC8B53706B}" srcOrd="0" destOrd="0" presId="urn:microsoft.com/office/officeart/2005/8/layout/orgChart1"/>
    <dgm:cxn modelId="{8B65C27C-0AA4-420C-A1FD-6CCD7BAECA40}" type="presParOf" srcId="{D6D4F05E-801D-40B4-8EE6-92BC8B53706B}" destId="{BA7888E5-5CED-427A-BBE9-75807C7F8531}" srcOrd="0" destOrd="0" presId="urn:microsoft.com/office/officeart/2005/8/layout/orgChart1"/>
    <dgm:cxn modelId="{4FDE7963-6DCB-475D-AED0-DF337E654310}" type="presParOf" srcId="{BA7888E5-5CED-427A-BBE9-75807C7F8531}" destId="{458789E6-EAFF-4432-89FB-C4EC0E2E1500}" srcOrd="0" destOrd="0" presId="urn:microsoft.com/office/officeart/2005/8/layout/orgChart1"/>
    <dgm:cxn modelId="{763BBD01-2CCD-4743-A96C-82ED48A028B5}" type="presParOf" srcId="{BA7888E5-5CED-427A-BBE9-75807C7F8531}" destId="{8C412125-0E9E-4FD6-8DBA-4B6925F306A6}" srcOrd="1" destOrd="0" presId="urn:microsoft.com/office/officeart/2005/8/layout/orgChart1"/>
    <dgm:cxn modelId="{EC488A5B-5A31-470B-84DD-96E2F30DF85B}" type="presParOf" srcId="{D6D4F05E-801D-40B4-8EE6-92BC8B53706B}" destId="{547E5A37-4605-4A9B-A866-598CB0E39C90}" srcOrd="1" destOrd="0" presId="urn:microsoft.com/office/officeart/2005/8/layout/orgChart1"/>
    <dgm:cxn modelId="{8FEF52A4-45F1-47D1-A17E-10A6DF49218C}" type="presParOf" srcId="{547E5A37-4605-4A9B-A866-598CB0E39C90}" destId="{A9F24CBD-0B54-4CA2-A414-62FFEF6A7707}" srcOrd="0" destOrd="0" presId="urn:microsoft.com/office/officeart/2005/8/layout/orgChart1"/>
    <dgm:cxn modelId="{AF532FB5-31EA-4274-9D8B-403535B04EFA}" type="presParOf" srcId="{547E5A37-4605-4A9B-A866-598CB0E39C90}" destId="{9E75204E-2C40-4D63-A542-E9019A05A28E}" srcOrd="1" destOrd="0" presId="urn:microsoft.com/office/officeart/2005/8/layout/orgChart1"/>
    <dgm:cxn modelId="{493AAEC2-F21D-427F-B1D3-42F9112FC1BE}" type="presParOf" srcId="{9E75204E-2C40-4D63-A542-E9019A05A28E}" destId="{D6DE9BFE-2887-45A2-A6DA-5B774A3FA7FD}" srcOrd="0" destOrd="0" presId="urn:microsoft.com/office/officeart/2005/8/layout/orgChart1"/>
    <dgm:cxn modelId="{96043E98-ACB0-45B2-8E8A-F719B2624E60}" type="presParOf" srcId="{D6DE9BFE-2887-45A2-A6DA-5B774A3FA7FD}" destId="{BB7DC886-7407-4558-921B-82DC3229D4A6}" srcOrd="0" destOrd="0" presId="urn:microsoft.com/office/officeart/2005/8/layout/orgChart1"/>
    <dgm:cxn modelId="{F8454A70-1F07-4B41-833B-4471B3205B42}" type="presParOf" srcId="{D6DE9BFE-2887-45A2-A6DA-5B774A3FA7FD}" destId="{85C3B906-7DB8-46F8-9038-40B9D53128B8}" srcOrd="1" destOrd="0" presId="urn:microsoft.com/office/officeart/2005/8/layout/orgChart1"/>
    <dgm:cxn modelId="{BD11A3E0-0E31-46EE-8BE9-61D78A3FBE08}" type="presParOf" srcId="{9E75204E-2C40-4D63-A542-E9019A05A28E}" destId="{CDF602C5-FB8C-48A6-9EA7-E1447239A6A9}" srcOrd="1" destOrd="0" presId="urn:microsoft.com/office/officeart/2005/8/layout/orgChart1"/>
    <dgm:cxn modelId="{D77FA9FC-490E-40C2-B9D5-0C7A72D491D2}" type="presParOf" srcId="{CDF602C5-FB8C-48A6-9EA7-E1447239A6A9}" destId="{4A83A4BB-A4E2-4239-9E8D-A31DF95CC1A1}" srcOrd="0" destOrd="0" presId="urn:microsoft.com/office/officeart/2005/8/layout/orgChart1"/>
    <dgm:cxn modelId="{DD9D396D-A3C2-43DD-A903-E289F39F1063}" type="presParOf" srcId="{CDF602C5-FB8C-48A6-9EA7-E1447239A6A9}" destId="{089F2D84-1AE1-4976-B4BC-48106ECFD0A7}" srcOrd="1" destOrd="0" presId="urn:microsoft.com/office/officeart/2005/8/layout/orgChart1"/>
    <dgm:cxn modelId="{D53E0F8A-DC29-4084-823F-1B77EA98378F}" type="presParOf" srcId="{089F2D84-1AE1-4976-B4BC-48106ECFD0A7}" destId="{91B99788-8B83-4F37-A5FF-C5CA7E42E397}" srcOrd="0" destOrd="0" presId="urn:microsoft.com/office/officeart/2005/8/layout/orgChart1"/>
    <dgm:cxn modelId="{1E5011AE-21D4-4328-A3CA-16F2EB6690C0}" type="presParOf" srcId="{91B99788-8B83-4F37-A5FF-C5CA7E42E397}" destId="{EDFDEEF0-A081-47A9-AAC0-246CA4895773}" srcOrd="0" destOrd="0" presId="urn:microsoft.com/office/officeart/2005/8/layout/orgChart1"/>
    <dgm:cxn modelId="{7CD02E8B-60AE-4C7E-9619-C04EEBBD7762}" type="presParOf" srcId="{91B99788-8B83-4F37-A5FF-C5CA7E42E397}" destId="{0D29650F-D0C9-47B5-B77D-988D28AC4E1D}" srcOrd="1" destOrd="0" presId="urn:microsoft.com/office/officeart/2005/8/layout/orgChart1"/>
    <dgm:cxn modelId="{050D324E-08C5-435B-82A7-FD738A0E909D}" type="presParOf" srcId="{089F2D84-1AE1-4976-B4BC-48106ECFD0A7}" destId="{9D4F25FB-3553-4B48-8F17-15657445D9D1}" srcOrd="1" destOrd="0" presId="urn:microsoft.com/office/officeart/2005/8/layout/orgChart1"/>
    <dgm:cxn modelId="{B8007DF1-204B-4CB9-9450-F13B484510F7}" type="presParOf" srcId="{089F2D84-1AE1-4976-B4BC-48106ECFD0A7}" destId="{FD40BC20-5D9A-4393-A695-99B41A4D8EFA}" srcOrd="2" destOrd="0" presId="urn:microsoft.com/office/officeart/2005/8/layout/orgChart1"/>
    <dgm:cxn modelId="{DA2EC372-C2EF-4FF0-9D19-4C03ED6530F6}" type="presParOf" srcId="{CDF602C5-FB8C-48A6-9EA7-E1447239A6A9}" destId="{46E300D8-02D2-46C3-8668-AE5F67CCDD8C}" srcOrd="2" destOrd="0" presId="urn:microsoft.com/office/officeart/2005/8/layout/orgChart1"/>
    <dgm:cxn modelId="{35CE7EAD-3B2D-499C-B072-7E4C5A3B176A}" type="presParOf" srcId="{CDF602C5-FB8C-48A6-9EA7-E1447239A6A9}" destId="{DA2B6FB4-CA10-46AB-91D1-7E81DDF8B246}" srcOrd="3" destOrd="0" presId="urn:microsoft.com/office/officeart/2005/8/layout/orgChart1"/>
    <dgm:cxn modelId="{D9FD335C-DCE9-434C-AEC5-E943F5BC06AD}" type="presParOf" srcId="{DA2B6FB4-CA10-46AB-91D1-7E81DDF8B246}" destId="{B27082FE-B41C-40B0-B584-CF32AE9CEFDA}" srcOrd="0" destOrd="0" presId="urn:microsoft.com/office/officeart/2005/8/layout/orgChart1"/>
    <dgm:cxn modelId="{7463D025-B974-40B5-9DE5-393685F0F654}" type="presParOf" srcId="{B27082FE-B41C-40B0-B584-CF32AE9CEFDA}" destId="{5A0B262A-76FD-4967-A709-0DB9C9F75949}" srcOrd="0" destOrd="0" presId="urn:microsoft.com/office/officeart/2005/8/layout/orgChart1"/>
    <dgm:cxn modelId="{78186F00-7DD9-46FC-B2AB-E2518F865B3D}" type="presParOf" srcId="{B27082FE-B41C-40B0-B584-CF32AE9CEFDA}" destId="{F0062674-DDA7-4B39-848C-87DCCF5C2703}" srcOrd="1" destOrd="0" presId="urn:microsoft.com/office/officeart/2005/8/layout/orgChart1"/>
    <dgm:cxn modelId="{12C4075E-3507-4DD3-B585-CD886770949A}" type="presParOf" srcId="{DA2B6FB4-CA10-46AB-91D1-7E81DDF8B246}" destId="{009ED1F0-8C8A-468B-B7C1-AAA37B5A5C56}" srcOrd="1" destOrd="0" presId="urn:microsoft.com/office/officeart/2005/8/layout/orgChart1"/>
    <dgm:cxn modelId="{E6F987B1-3C67-44BC-B209-B17AD66F5F35}" type="presParOf" srcId="{DA2B6FB4-CA10-46AB-91D1-7E81DDF8B246}" destId="{8D520D7A-F3C9-4D99-B8E0-0C0F4BB14AB8}" srcOrd="2" destOrd="0" presId="urn:microsoft.com/office/officeart/2005/8/layout/orgChart1"/>
    <dgm:cxn modelId="{7E3067A8-A047-4128-9B1E-1C4E0ABDCE91}" type="presParOf" srcId="{9E75204E-2C40-4D63-A542-E9019A05A28E}" destId="{4C48F83C-1677-4418-B429-FAAA955DFCE5}" srcOrd="2" destOrd="0" presId="urn:microsoft.com/office/officeart/2005/8/layout/orgChart1"/>
    <dgm:cxn modelId="{58B756C6-D513-4319-814D-3740C0E01AAB}" type="presParOf" srcId="{547E5A37-4605-4A9B-A866-598CB0E39C90}" destId="{58D383D9-8C02-4840-A531-8221564E9EB4}" srcOrd="2" destOrd="0" presId="urn:microsoft.com/office/officeart/2005/8/layout/orgChart1"/>
    <dgm:cxn modelId="{1EF3574E-C409-4F03-88F4-DF3BB161AD5A}" type="presParOf" srcId="{547E5A37-4605-4A9B-A866-598CB0E39C90}" destId="{FF8FFB99-594A-4463-96E2-C9DBD31E27A0}" srcOrd="3" destOrd="0" presId="urn:microsoft.com/office/officeart/2005/8/layout/orgChart1"/>
    <dgm:cxn modelId="{ADA021F9-7811-40E1-B652-C2A05520BEAF}" type="presParOf" srcId="{FF8FFB99-594A-4463-96E2-C9DBD31E27A0}" destId="{1BE797F0-A653-44C0-895D-D35BF6E38E73}" srcOrd="0" destOrd="0" presId="urn:microsoft.com/office/officeart/2005/8/layout/orgChart1"/>
    <dgm:cxn modelId="{5C9701AF-F4A8-43C0-8F51-1C7AD331EC82}" type="presParOf" srcId="{1BE797F0-A653-44C0-895D-D35BF6E38E73}" destId="{99F5BA21-BB6F-4158-A017-A3640C493710}" srcOrd="0" destOrd="0" presId="urn:microsoft.com/office/officeart/2005/8/layout/orgChart1"/>
    <dgm:cxn modelId="{F4A0424B-7B6B-49E5-AD19-236159EC1314}" type="presParOf" srcId="{1BE797F0-A653-44C0-895D-D35BF6E38E73}" destId="{B6B0D08A-385D-4224-A76C-1418EB8E11D9}" srcOrd="1" destOrd="0" presId="urn:microsoft.com/office/officeart/2005/8/layout/orgChart1"/>
    <dgm:cxn modelId="{B5F6DB4F-803E-4898-AB71-286902074D09}" type="presParOf" srcId="{FF8FFB99-594A-4463-96E2-C9DBD31E27A0}" destId="{A274D9FA-EBF0-4E64-AA14-A25573AF302A}" srcOrd="1" destOrd="0" presId="urn:microsoft.com/office/officeart/2005/8/layout/orgChart1"/>
    <dgm:cxn modelId="{BF1964CF-E301-4B47-8962-6EB45A9E6A80}" type="presParOf" srcId="{A274D9FA-EBF0-4E64-AA14-A25573AF302A}" destId="{3BF18ED9-B73A-4203-83FF-B5BD9F5784C6}" srcOrd="0" destOrd="0" presId="urn:microsoft.com/office/officeart/2005/8/layout/orgChart1"/>
    <dgm:cxn modelId="{D5B3C9F9-3892-48FB-BE20-33A0C167CA8B}" type="presParOf" srcId="{A274D9FA-EBF0-4E64-AA14-A25573AF302A}" destId="{4633BB70-E496-4572-A364-9B75F963076E}" srcOrd="1" destOrd="0" presId="urn:microsoft.com/office/officeart/2005/8/layout/orgChart1"/>
    <dgm:cxn modelId="{C91560F4-A996-4AD2-8B08-611EB0A2D99B}" type="presParOf" srcId="{4633BB70-E496-4572-A364-9B75F963076E}" destId="{CD9C15F3-FDD8-4C9B-94E4-1AD3FDDD8796}" srcOrd="0" destOrd="0" presId="urn:microsoft.com/office/officeart/2005/8/layout/orgChart1"/>
    <dgm:cxn modelId="{54DC9642-C633-4715-B476-273B09E206C8}" type="presParOf" srcId="{CD9C15F3-FDD8-4C9B-94E4-1AD3FDDD8796}" destId="{204ED4B9-B266-48F7-99E2-9BC0C7199673}" srcOrd="0" destOrd="0" presId="urn:microsoft.com/office/officeart/2005/8/layout/orgChart1"/>
    <dgm:cxn modelId="{BD7EF9CC-CA3A-4671-A5B3-697C8374590E}" type="presParOf" srcId="{CD9C15F3-FDD8-4C9B-94E4-1AD3FDDD8796}" destId="{DE0A3FC5-85BC-46DB-93D0-CF100ABDE8F2}" srcOrd="1" destOrd="0" presId="urn:microsoft.com/office/officeart/2005/8/layout/orgChart1"/>
    <dgm:cxn modelId="{3709B60D-5D48-4009-919A-3FCC593A28CE}" type="presParOf" srcId="{4633BB70-E496-4572-A364-9B75F963076E}" destId="{C9CE0936-9AF7-4D65-8260-0CE7D5BFD907}" srcOrd="1" destOrd="0" presId="urn:microsoft.com/office/officeart/2005/8/layout/orgChart1"/>
    <dgm:cxn modelId="{72761DBF-8854-47CD-92BB-B199787EA3E2}" type="presParOf" srcId="{4633BB70-E496-4572-A364-9B75F963076E}" destId="{D94DD892-19D1-4011-A437-9953FC7F8225}" srcOrd="2" destOrd="0" presId="urn:microsoft.com/office/officeart/2005/8/layout/orgChart1"/>
    <dgm:cxn modelId="{BDFB711F-C1E6-4A67-B87C-261B5797F94B}" type="presParOf" srcId="{A274D9FA-EBF0-4E64-AA14-A25573AF302A}" destId="{06C8B0ED-26A9-4A5D-B394-42DCD8DE168B}" srcOrd="2" destOrd="0" presId="urn:microsoft.com/office/officeart/2005/8/layout/orgChart1"/>
    <dgm:cxn modelId="{B3EF38EB-72F1-4170-B36F-B71CC1E6E0F3}" type="presParOf" srcId="{A274D9FA-EBF0-4E64-AA14-A25573AF302A}" destId="{2BEAE7DB-D906-4D62-9AD8-A06B444556AB}" srcOrd="3" destOrd="0" presId="urn:microsoft.com/office/officeart/2005/8/layout/orgChart1"/>
    <dgm:cxn modelId="{D07E9595-2171-4D5F-B1F9-EED30A862261}" type="presParOf" srcId="{2BEAE7DB-D906-4D62-9AD8-A06B444556AB}" destId="{033455C6-59A2-4AD6-874F-C0AAE92EFCE8}" srcOrd="0" destOrd="0" presId="urn:microsoft.com/office/officeart/2005/8/layout/orgChart1"/>
    <dgm:cxn modelId="{3BC258E7-9B49-4EAA-A98D-503DA24D97C1}" type="presParOf" srcId="{033455C6-59A2-4AD6-874F-C0AAE92EFCE8}" destId="{F01403A8-0BEE-453B-B346-4F7509F78FA2}" srcOrd="0" destOrd="0" presId="urn:microsoft.com/office/officeart/2005/8/layout/orgChart1"/>
    <dgm:cxn modelId="{88FAF6F9-4830-46C5-B84B-98FB92A43E64}" type="presParOf" srcId="{033455C6-59A2-4AD6-874F-C0AAE92EFCE8}" destId="{C3A3F2E4-23BA-4491-9281-FDA59154C61B}" srcOrd="1" destOrd="0" presId="urn:microsoft.com/office/officeart/2005/8/layout/orgChart1"/>
    <dgm:cxn modelId="{0228BDF8-5535-4B03-AF4D-40B0DEBEF47B}" type="presParOf" srcId="{2BEAE7DB-D906-4D62-9AD8-A06B444556AB}" destId="{2624B586-5550-42B2-85CB-8AD9AFDC1AFE}" srcOrd="1" destOrd="0" presId="urn:microsoft.com/office/officeart/2005/8/layout/orgChart1"/>
    <dgm:cxn modelId="{DCE6BB7F-B1BA-448E-979F-48310A91134D}" type="presParOf" srcId="{2BEAE7DB-D906-4D62-9AD8-A06B444556AB}" destId="{A7D8E365-8034-4961-9462-2BD7382F545A}" srcOrd="2" destOrd="0" presId="urn:microsoft.com/office/officeart/2005/8/layout/orgChart1"/>
    <dgm:cxn modelId="{8B39AE36-0B67-4FFD-93AE-195552E579F6}" type="presParOf" srcId="{FF8FFB99-594A-4463-96E2-C9DBD31E27A0}" destId="{5511560A-4F2C-438E-83EF-BC075E3C198F}" srcOrd="2" destOrd="0" presId="urn:microsoft.com/office/officeart/2005/8/layout/orgChart1"/>
    <dgm:cxn modelId="{238F2BAA-C24D-463B-92D9-7DFB43589956}" type="presParOf" srcId="{D6D4F05E-801D-40B4-8EE6-92BC8B53706B}" destId="{9DA68866-A8FE-4663-A3B9-81C93F2E20DA}"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6C8B0ED-26A9-4A5D-B394-42DCD8DE168B}">
      <dsp:nvSpPr>
        <dsp:cNvPr id="0" name=""/>
        <dsp:cNvSpPr/>
      </dsp:nvSpPr>
      <dsp:spPr>
        <a:xfrm>
          <a:off x="4402897" y="1301352"/>
          <a:ext cx="148286" cy="688562"/>
        </a:xfrm>
        <a:custGeom>
          <a:avLst/>
          <a:gdLst/>
          <a:ahLst/>
          <a:cxnLst/>
          <a:rect l="0" t="0" r="0" b="0"/>
          <a:pathLst>
            <a:path>
              <a:moveTo>
                <a:pt x="148286" y="0"/>
              </a:moveTo>
              <a:lnTo>
                <a:pt x="148286" y="688562"/>
              </a:lnTo>
              <a:lnTo>
                <a:pt x="0" y="688562"/>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BF18ED9-B73A-4203-83FF-B5BD9F5784C6}">
      <dsp:nvSpPr>
        <dsp:cNvPr id="0" name=""/>
        <dsp:cNvSpPr/>
      </dsp:nvSpPr>
      <dsp:spPr>
        <a:xfrm>
          <a:off x="4551184" y="1301352"/>
          <a:ext cx="186175" cy="681468"/>
        </a:xfrm>
        <a:custGeom>
          <a:avLst/>
          <a:gdLst/>
          <a:ahLst/>
          <a:cxnLst/>
          <a:rect l="0" t="0" r="0" b="0"/>
          <a:pathLst>
            <a:path>
              <a:moveTo>
                <a:pt x="0" y="0"/>
              </a:moveTo>
              <a:lnTo>
                <a:pt x="0" y="681468"/>
              </a:lnTo>
              <a:lnTo>
                <a:pt x="186175" y="681468"/>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8D383D9-8C02-4840-A531-8221564E9EB4}">
      <dsp:nvSpPr>
        <dsp:cNvPr id="0" name=""/>
        <dsp:cNvSpPr/>
      </dsp:nvSpPr>
      <dsp:spPr>
        <a:xfrm>
          <a:off x="3190254" y="581271"/>
          <a:ext cx="1768339" cy="210819"/>
        </a:xfrm>
        <a:custGeom>
          <a:avLst/>
          <a:gdLst/>
          <a:ahLst/>
          <a:cxnLst/>
          <a:rect l="0" t="0" r="0" b="0"/>
          <a:pathLst>
            <a:path>
              <a:moveTo>
                <a:pt x="0" y="0"/>
              </a:moveTo>
              <a:lnTo>
                <a:pt x="0" y="103874"/>
              </a:lnTo>
              <a:lnTo>
                <a:pt x="1768339" y="103874"/>
              </a:lnTo>
              <a:lnTo>
                <a:pt x="1768339" y="210819"/>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6E300D8-02D2-46C3-8668-AE5F67CCDD8C}">
      <dsp:nvSpPr>
        <dsp:cNvPr id="0" name=""/>
        <dsp:cNvSpPr/>
      </dsp:nvSpPr>
      <dsp:spPr>
        <a:xfrm>
          <a:off x="1470009" y="1308446"/>
          <a:ext cx="186175" cy="681468"/>
        </a:xfrm>
        <a:custGeom>
          <a:avLst/>
          <a:gdLst/>
          <a:ahLst/>
          <a:cxnLst/>
          <a:rect l="0" t="0" r="0" b="0"/>
          <a:pathLst>
            <a:path>
              <a:moveTo>
                <a:pt x="0" y="0"/>
              </a:moveTo>
              <a:lnTo>
                <a:pt x="0" y="681468"/>
              </a:lnTo>
              <a:lnTo>
                <a:pt x="186175" y="681468"/>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A83A4BB-A4E2-4239-9E8D-A31DF95CC1A1}">
      <dsp:nvSpPr>
        <dsp:cNvPr id="0" name=""/>
        <dsp:cNvSpPr/>
      </dsp:nvSpPr>
      <dsp:spPr>
        <a:xfrm>
          <a:off x="1306556" y="1308446"/>
          <a:ext cx="163452" cy="681468"/>
        </a:xfrm>
        <a:custGeom>
          <a:avLst/>
          <a:gdLst/>
          <a:ahLst/>
          <a:cxnLst/>
          <a:rect l="0" t="0" r="0" b="0"/>
          <a:pathLst>
            <a:path>
              <a:moveTo>
                <a:pt x="163452" y="0"/>
              </a:moveTo>
              <a:lnTo>
                <a:pt x="163452" y="681468"/>
              </a:lnTo>
              <a:lnTo>
                <a:pt x="0" y="681468"/>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9F24CBD-0B54-4CA2-A414-62FFEF6A7707}">
      <dsp:nvSpPr>
        <dsp:cNvPr id="0" name=""/>
        <dsp:cNvSpPr/>
      </dsp:nvSpPr>
      <dsp:spPr>
        <a:xfrm>
          <a:off x="1877418" y="581271"/>
          <a:ext cx="1312835" cy="217913"/>
        </a:xfrm>
        <a:custGeom>
          <a:avLst/>
          <a:gdLst/>
          <a:ahLst/>
          <a:cxnLst/>
          <a:rect l="0" t="0" r="0" b="0"/>
          <a:pathLst>
            <a:path>
              <a:moveTo>
                <a:pt x="1312835" y="0"/>
              </a:moveTo>
              <a:lnTo>
                <a:pt x="1312835" y="110968"/>
              </a:lnTo>
              <a:lnTo>
                <a:pt x="0" y="110968"/>
              </a:lnTo>
              <a:lnTo>
                <a:pt x="0" y="217913"/>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58789E6-EAFF-4432-89FB-C4EC0E2E1500}">
      <dsp:nvSpPr>
        <dsp:cNvPr id="0" name=""/>
        <dsp:cNvSpPr/>
      </dsp:nvSpPr>
      <dsp:spPr>
        <a:xfrm>
          <a:off x="2680992" y="72010"/>
          <a:ext cx="1018523" cy="509261"/>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en-AU" sz="1700" kern="1200" dirty="0" smtClean="0"/>
            <a:t>Thing</a:t>
          </a:r>
          <a:endParaRPr lang="en-AU" sz="1700" kern="1200" dirty="0"/>
        </a:p>
      </dsp:txBody>
      <dsp:txXfrm>
        <a:off x="2680992" y="72010"/>
        <a:ext cx="1018523" cy="509261"/>
      </dsp:txXfrm>
    </dsp:sp>
    <dsp:sp modelId="{BB7DC886-7407-4558-921B-82DC3229D4A6}">
      <dsp:nvSpPr>
        <dsp:cNvPr id="0" name=""/>
        <dsp:cNvSpPr/>
      </dsp:nvSpPr>
      <dsp:spPr>
        <a:xfrm>
          <a:off x="1368156" y="799184"/>
          <a:ext cx="1018523" cy="509261"/>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en-AU" sz="1700" kern="1200" dirty="0" smtClean="0"/>
            <a:t>MOB</a:t>
          </a:r>
          <a:endParaRPr lang="en-AU" sz="1700" kern="1200" dirty="0"/>
        </a:p>
      </dsp:txBody>
      <dsp:txXfrm>
        <a:off x="1368156" y="799184"/>
        <a:ext cx="1018523" cy="509261"/>
      </dsp:txXfrm>
    </dsp:sp>
    <dsp:sp modelId="{EDFDEEF0-A081-47A9-AAC0-246CA4895773}">
      <dsp:nvSpPr>
        <dsp:cNvPr id="0" name=""/>
        <dsp:cNvSpPr/>
      </dsp:nvSpPr>
      <dsp:spPr>
        <a:xfrm>
          <a:off x="288033" y="1735284"/>
          <a:ext cx="1018523" cy="509261"/>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en-AU" sz="1700" kern="1200" dirty="0" smtClean="0"/>
            <a:t>NPC</a:t>
          </a:r>
          <a:endParaRPr lang="en-AU" sz="1700" kern="1200" dirty="0"/>
        </a:p>
      </dsp:txBody>
      <dsp:txXfrm>
        <a:off x="288033" y="1735284"/>
        <a:ext cx="1018523" cy="509261"/>
      </dsp:txXfrm>
    </dsp:sp>
    <dsp:sp modelId="{5A0B262A-76FD-4967-A709-0DB9C9F75949}">
      <dsp:nvSpPr>
        <dsp:cNvPr id="0" name=""/>
        <dsp:cNvSpPr/>
      </dsp:nvSpPr>
      <dsp:spPr>
        <a:xfrm>
          <a:off x="1656184" y="1735284"/>
          <a:ext cx="1018523" cy="509261"/>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en-AU" sz="1700" kern="1200" dirty="0" smtClean="0"/>
            <a:t>Player</a:t>
          </a:r>
          <a:endParaRPr lang="en-AU" sz="1700" kern="1200" dirty="0"/>
        </a:p>
      </dsp:txBody>
      <dsp:txXfrm>
        <a:off x="1656184" y="1735284"/>
        <a:ext cx="1018523" cy="509261"/>
      </dsp:txXfrm>
    </dsp:sp>
    <dsp:sp modelId="{99F5BA21-BB6F-4158-A017-A3640C493710}">
      <dsp:nvSpPr>
        <dsp:cNvPr id="0" name=""/>
        <dsp:cNvSpPr/>
      </dsp:nvSpPr>
      <dsp:spPr>
        <a:xfrm>
          <a:off x="4449332" y="792090"/>
          <a:ext cx="1018523" cy="509261"/>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en-AU" sz="1700" kern="1200" dirty="0" smtClean="0"/>
            <a:t>Static Mesh</a:t>
          </a:r>
          <a:endParaRPr lang="en-AU" sz="1700" kern="1200" dirty="0"/>
        </a:p>
      </dsp:txBody>
      <dsp:txXfrm>
        <a:off x="4449332" y="792090"/>
        <a:ext cx="1018523" cy="509261"/>
      </dsp:txXfrm>
    </dsp:sp>
    <dsp:sp modelId="{204ED4B9-B266-48F7-99E2-9BC0C7199673}">
      <dsp:nvSpPr>
        <dsp:cNvPr id="0" name=""/>
        <dsp:cNvSpPr/>
      </dsp:nvSpPr>
      <dsp:spPr>
        <a:xfrm>
          <a:off x="4737360" y="1728190"/>
          <a:ext cx="1018523" cy="509261"/>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en-AU" sz="1700" kern="1200" dirty="0" smtClean="0"/>
            <a:t>Collision</a:t>
          </a:r>
          <a:endParaRPr lang="en-AU" sz="1700" kern="1200" dirty="0"/>
        </a:p>
      </dsp:txBody>
      <dsp:txXfrm>
        <a:off x="4737360" y="1728190"/>
        <a:ext cx="1018523" cy="509261"/>
      </dsp:txXfrm>
    </dsp:sp>
    <dsp:sp modelId="{F01403A8-0BEE-453B-B346-4F7509F78FA2}">
      <dsp:nvSpPr>
        <dsp:cNvPr id="0" name=""/>
        <dsp:cNvSpPr/>
      </dsp:nvSpPr>
      <dsp:spPr>
        <a:xfrm>
          <a:off x="3384374" y="1735284"/>
          <a:ext cx="1018523" cy="509261"/>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en-AU" sz="1700" kern="1200" dirty="0" smtClean="0"/>
            <a:t>No Collision</a:t>
          </a:r>
          <a:endParaRPr lang="en-AU" sz="1700" kern="1200" dirty="0"/>
        </a:p>
      </dsp:txBody>
      <dsp:txXfrm>
        <a:off x="3384374" y="1735284"/>
        <a:ext cx="1018523" cy="509261"/>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995DE15-1CB2-4A24-AFFF-D3DDE89DC4AB}" type="datetimeFigureOut">
              <a:rPr lang="en-GB" smtClean="0"/>
              <a:t>04/02/2016</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BD1121-D736-4287-BB14-2A76EC012B8F}" type="slidenum">
              <a:rPr lang="en-GB" smtClean="0"/>
              <a:t>‹#›</a:t>
            </a:fld>
            <a:endParaRPr lang="en-GB"/>
          </a:p>
        </p:txBody>
      </p:sp>
    </p:spTree>
    <p:extLst>
      <p:ext uri="{BB962C8B-B14F-4D97-AF65-F5344CB8AC3E}">
        <p14:creationId xmlns:p14="http://schemas.microsoft.com/office/powerpoint/2010/main" val="29721640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The advantage of using</a:t>
            </a:r>
            <a:r>
              <a:rPr lang="en-AU" baseline="0" dirty="0" smtClean="0"/>
              <a:t> the decrement health function is that health in the NPC can now never go below zero without the NPC dying.  Health can also never go up again.  If we want to know what the health of the NPC is from outside the object then we can produce a public function which allows outside objects to read the variable.  Interface provides us with safe ways to manipulate our objects</a:t>
            </a:r>
            <a:endParaRPr lang="en-AU" dirty="0"/>
          </a:p>
        </p:txBody>
      </p:sp>
      <p:sp>
        <p:nvSpPr>
          <p:cNvPr id="4" name="Slide Number Placeholder 3"/>
          <p:cNvSpPr>
            <a:spLocks noGrp="1"/>
          </p:cNvSpPr>
          <p:nvPr>
            <p:ph type="sldNum" sz="quarter" idx="10"/>
          </p:nvPr>
        </p:nvSpPr>
        <p:spPr/>
        <p:txBody>
          <a:bodyPr/>
          <a:lstStyle/>
          <a:p>
            <a:fld id="{E2B318D8-2CD2-484A-B1BB-4B81C37FFE1A}" type="slidenum">
              <a:rPr lang="en-AU" smtClean="0"/>
              <a:t>13</a:t>
            </a:fld>
            <a:endParaRPr lang="en-AU"/>
          </a:p>
        </p:txBody>
      </p:sp>
    </p:spTree>
    <p:extLst>
      <p:ext uri="{BB962C8B-B14F-4D97-AF65-F5344CB8AC3E}">
        <p14:creationId xmlns:p14="http://schemas.microsoft.com/office/powerpoint/2010/main" val="31346757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755576" y="771550"/>
            <a:ext cx="7632848" cy="1728192"/>
          </a:xfrm>
        </p:spPr>
        <p:txBody>
          <a:bodyPr>
            <a:normAutofit/>
          </a:bodyPr>
          <a:lstStyle>
            <a:lvl1pPr algn="l">
              <a:defRPr sz="4800"/>
            </a:lvl1pPr>
          </a:lstStyle>
          <a:p>
            <a:r>
              <a:rPr lang="en-US" dirty="0" smtClean="0"/>
              <a:t>Click to edit title</a:t>
            </a:r>
            <a:endParaRPr lang="en-AU" dirty="0"/>
          </a:p>
        </p:txBody>
      </p:sp>
      <p:sp>
        <p:nvSpPr>
          <p:cNvPr id="3" name="Subtitle 2"/>
          <p:cNvSpPr>
            <a:spLocks noGrp="1"/>
          </p:cNvSpPr>
          <p:nvPr>
            <p:ph type="subTitle" idx="1" hasCustomPrompt="1"/>
          </p:nvPr>
        </p:nvSpPr>
        <p:spPr>
          <a:xfrm>
            <a:off x="755576" y="2571750"/>
            <a:ext cx="7632848" cy="1152128"/>
          </a:xfrm>
        </p:spPr>
        <p:txBody>
          <a:bodyPr/>
          <a:lstStyle>
            <a:lvl1pPr marL="0" indent="0" algn="l">
              <a:buNone/>
              <a:defRPr>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subtitle</a:t>
            </a:r>
            <a:endParaRPr lang="en-AU" dirty="0"/>
          </a:p>
        </p:txBody>
      </p:sp>
      <p:sp>
        <p:nvSpPr>
          <p:cNvPr id="8" name="Text Placeholder 7"/>
          <p:cNvSpPr>
            <a:spLocks noGrp="1"/>
          </p:cNvSpPr>
          <p:nvPr>
            <p:ph type="body" sz="quarter" idx="11" hasCustomPrompt="1"/>
          </p:nvPr>
        </p:nvSpPr>
        <p:spPr>
          <a:xfrm>
            <a:off x="755650" y="4386138"/>
            <a:ext cx="7272734" cy="345852"/>
          </a:xfrm>
        </p:spPr>
        <p:txBody>
          <a:bodyPr>
            <a:noAutofit/>
          </a:bodyPr>
          <a:lstStyle>
            <a:lvl1pPr marL="0" indent="0">
              <a:buNone/>
              <a:defRPr sz="1400" baseline="0">
                <a:solidFill>
                  <a:schemeClr val="bg1">
                    <a:lumMod val="75000"/>
                  </a:schemeClr>
                </a:solidFill>
              </a:defRPr>
            </a:lvl1pPr>
            <a:lvl2pPr marL="457200" indent="0">
              <a:buNone/>
              <a:defRPr sz="1200">
                <a:solidFill>
                  <a:schemeClr val="bg1">
                    <a:lumMod val="75000"/>
                  </a:schemeClr>
                </a:solidFill>
              </a:defRPr>
            </a:lvl2pPr>
            <a:lvl3pPr marL="914400" indent="0">
              <a:buNone/>
              <a:defRPr sz="1100">
                <a:solidFill>
                  <a:schemeClr val="bg1">
                    <a:lumMod val="75000"/>
                  </a:schemeClr>
                </a:solidFill>
              </a:defRPr>
            </a:lvl3pPr>
            <a:lvl4pPr marL="1371600" indent="0">
              <a:buNone/>
              <a:defRPr sz="1050">
                <a:solidFill>
                  <a:schemeClr val="bg1">
                    <a:lumMod val="75000"/>
                  </a:schemeClr>
                </a:solidFill>
              </a:defRPr>
            </a:lvl4pPr>
            <a:lvl5pPr marL="1828800" indent="0">
              <a:buNone/>
              <a:defRPr sz="1050">
                <a:solidFill>
                  <a:schemeClr val="bg1">
                    <a:lumMod val="75000"/>
                  </a:schemeClr>
                </a:solidFill>
              </a:defRPr>
            </a:lvl5pPr>
          </a:lstStyle>
          <a:p>
            <a:pPr lvl="0"/>
            <a:r>
              <a:rPr lang="en-US" dirty="0" smtClean="0"/>
              <a:t>Click to add or edit date and editor</a:t>
            </a:r>
            <a:endParaRPr lang="en-GB" dirty="0"/>
          </a:p>
        </p:txBody>
      </p:sp>
      <p:sp>
        <p:nvSpPr>
          <p:cNvPr id="10" name="Text Placeholder 9"/>
          <p:cNvSpPr>
            <a:spLocks noGrp="1"/>
          </p:cNvSpPr>
          <p:nvPr>
            <p:ph type="body" sz="quarter" idx="12" hasCustomPrompt="1"/>
          </p:nvPr>
        </p:nvSpPr>
        <p:spPr>
          <a:xfrm>
            <a:off x="755650" y="3827810"/>
            <a:ext cx="7632774" cy="486320"/>
          </a:xfrm>
        </p:spPr>
        <p:txBody>
          <a:bodyPr>
            <a:noAutofit/>
          </a:bodyPr>
          <a:lstStyle>
            <a:lvl1pPr marL="0" indent="0">
              <a:buNone/>
              <a:defRPr sz="2400" baseline="0">
                <a:solidFill>
                  <a:srgbClr val="00B0F0"/>
                </a:solidFill>
              </a:defRPr>
            </a:lvl1pPr>
          </a:lstStyle>
          <a:p>
            <a:pPr lvl="0"/>
            <a:r>
              <a:rPr lang="en-US" dirty="0" smtClean="0"/>
              <a:t>Click to edit COURSE AREA - Topic</a:t>
            </a:r>
            <a:endParaRPr lang="en-GB" dirty="0"/>
          </a:p>
        </p:txBody>
      </p:sp>
    </p:spTree>
    <p:extLst>
      <p:ext uri="{BB962C8B-B14F-4D97-AF65-F5344CB8AC3E}">
        <p14:creationId xmlns:p14="http://schemas.microsoft.com/office/powerpoint/2010/main" val="3131876326"/>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Title Placeholder 1"/>
          <p:cNvSpPr>
            <a:spLocks noGrp="1"/>
          </p:cNvSpPr>
          <p:nvPr>
            <p:ph type="title" hasCustomPrompt="1"/>
          </p:nvPr>
        </p:nvSpPr>
        <p:spPr>
          <a:xfrm>
            <a:off x="323528" y="205979"/>
            <a:ext cx="8363272" cy="857250"/>
          </a:xfrm>
          <a:prstGeom prst="rect">
            <a:avLst/>
          </a:prstGeom>
        </p:spPr>
        <p:txBody>
          <a:bodyPr vert="horz" lIns="91440" tIns="45720" rIns="91440" bIns="45720" rtlCol="0" anchor="ctr">
            <a:normAutofit/>
          </a:bodyPr>
          <a:lstStyle>
            <a:lvl1pPr>
              <a:defRPr sz="3600"/>
            </a:lvl1pPr>
          </a:lstStyle>
          <a:p>
            <a:r>
              <a:rPr lang="en-US" dirty="0" smtClean="0"/>
              <a:t>Click to edit title</a:t>
            </a:r>
            <a:endParaRPr lang="en-AU" dirty="0"/>
          </a:p>
        </p:txBody>
      </p:sp>
      <p:sp>
        <p:nvSpPr>
          <p:cNvPr id="11" name="Text Placeholder 10"/>
          <p:cNvSpPr>
            <a:spLocks noGrp="1"/>
          </p:cNvSpPr>
          <p:nvPr>
            <p:ph type="body" sz="quarter" idx="10" hasCustomPrompt="1"/>
          </p:nvPr>
        </p:nvSpPr>
        <p:spPr>
          <a:xfrm>
            <a:off x="323850" y="1203325"/>
            <a:ext cx="7776542" cy="3384649"/>
          </a:xfrm>
        </p:spPr>
        <p:txBody>
          <a:bodyPr/>
          <a:lstStyle>
            <a:lvl1pPr>
              <a:defRPr/>
            </a:lvl1pPr>
          </a:lstStyle>
          <a:p>
            <a:pPr lvl="0"/>
            <a:r>
              <a:rPr lang="en-US" dirty="0" smtClean="0"/>
              <a:t>Click to edit text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Tree>
    <p:extLst>
      <p:ext uri="{BB962C8B-B14F-4D97-AF65-F5344CB8AC3E}">
        <p14:creationId xmlns:p14="http://schemas.microsoft.com/office/powerpoint/2010/main" val="279810932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content and notes">
    <p:spTree>
      <p:nvGrpSpPr>
        <p:cNvPr id="1" name=""/>
        <p:cNvGrpSpPr/>
        <p:nvPr/>
      </p:nvGrpSpPr>
      <p:grpSpPr>
        <a:xfrm>
          <a:off x="0" y="0"/>
          <a:ext cx="0" cy="0"/>
          <a:chOff x="0" y="0"/>
          <a:chExt cx="0" cy="0"/>
        </a:xfrm>
      </p:grpSpPr>
      <p:sp>
        <p:nvSpPr>
          <p:cNvPr id="7" name="Title Placeholder 1"/>
          <p:cNvSpPr>
            <a:spLocks noGrp="1"/>
          </p:cNvSpPr>
          <p:nvPr>
            <p:ph type="title" hasCustomPrompt="1"/>
          </p:nvPr>
        </p:nvSpPr>
        <p:spPr>
          <a:xfrm>
            <a:off x="323527" y="205979"/>
            <a:ext cx="8641085" cy="857250"/>
          </a:xfrm>
          <a:prstGeom prst="rect">
            <a:avLst/>
          </a:prstGeom>
        </p:spPr>
        <p:txBody>
          <a:bodyPr vert="horz" lIns="91440" tIns="45720" rIns="91440" bIns="45720" rtlCol="0" anchor="ctr">
            <a:normAutofit/>
          </a:bodyPr>
          <a:lstStyle/>
          <a:p>
            <a:r>
              <a:rPr lang="en-US" dirty="0" smtClean="0"/>
              <a:t>Click to edit title</a:t>
            </a:r>
            <a:endParaRPr lang="en-AU" dirty="0"/>
          </a:p>
        </p:txBody>
      </p:sp>
      <p:sp>
        <p:nvSpPr>
          <p:cNvPr id="3" name="Text Placeholder 2"/>
          <p:cNvSpPr>
            <a:spLocks noGrp="1"/>
          </p:cNvSpPr>
          <p:nvPr>
            <p:ph type="body" sz="quarter" idx="10" hasCustomPrompt="1"/>
          </p:nvPr>
        </p:nvSpPr>
        <p:spPr>
          <a:xfrm>
            <a:off x="6659563" y="1200151"/>
            <a:ext cx="2305050" cy="3394074"/>
          </a:xfrm>
        </p:spPr>
        <p:txBody>
          <a:bodyPr>
            <a:normAutofit/>
          </a:bodyPr>
          <a:lstStyle>
            <a:lvl1pPr marL="0" indent="0">
              <a:buNone/>
              <a:defRPr sz="1200">
                <a:solidFill>
                  <a:schemeClr val="bg1">
                    <a:lumMod val="75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NOTES</a:t>
            </a:r>
          </a:p>
          <a:p>
            <a:pPr lvl="0"/>
            <a:r>
              <a:rPr lang="en-US" dirty="0" smtClean="0"/>
              <a:t>Click to edit notes</a:t>
            </a:r>
            <a:endParaRPr lang="en-GB" dirty="0"/>
          </a:p>
        </p:txBody>
      </p:sp>
      <p:sp>
        <p:nvSpPr>
          <p:cNvPr id="11" name="Text Placeholder 10"/>
          <p:cNvSpPr>
            <a:spLocks noGrp="1"/>
          </p:cNvSpPr>
          <p:nvPr>
            <p:ph type="body" sz="quarter" idx="11"/>
          </p:nvPr>
        </p:nvSpPr>
        <p:spPr>
          <a:xfrm>
            <a:off x="323850" y="1200150"/>
            <a:ext cx="6192838" cy="33940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96956496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323528" y="1203598"/>
            <a:ext cx="5486400" cy="374441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p:cNvSpPr>
            <a:spLocks noGrp="1"/>
          </p:cNvSpPr>
          <p:nvPr>
            <p:ph type="body" sz="half" idx="2" hasCustomPrompt="1"/>
          </p:nvPr>
        </p:nvSpPr>
        <p:spPr>
          <a:xfrm>
            <a:off x="5950496" y="1203598"/>
            <a:ext cx="2736304" cy="2832497"/>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text</a:t>
            </a:r>
          </a:p>
        </p:txBody>
      </p:sp>
      <p:sp>
        <p:nvSpPr>
          <p:cNvPr id="8" name="Title Placeholder 1"/>
          <p:cNvSpPr>
            <a:spLocks noGrp="1"/>
          </p:cNvSpPr>
          <p:nvPr>
            <p:ph type="title" hasCustomPrompt="1"/>
          </p:nvPr>
        </p:nvSpPr>
        <p:spPr>
          <a:xfrm>
            <a:off x="323528" y="205979"/>
            <a:ext cx="8363272" cy="857250"/>
          </a:xfrm>
          <a:prstGeom prst="rect">
            <a:avLst/>
          </a:prstGeom>
        </p:spPr>
        <p:txBody>
          <a:bodyPr vert="horz" lIns="91440" tIns="45720" rIns="91440" bIns="45720" rtlCol="0" anchor="ctr">
            <a:normAutofit/>
          </a:bodyPr>
          <a:lstStyle/>
          <a:p>
            <a:r>
              <a:rPr lang="en-US" dirty="0" smtClean="0"/>
              <a:t>Click to edit title</a:t>
            </a:r>
            <a:endParaRPr lang="en-AU" dirty="0"/>
          </a:p>
        </p:txBody>
      </p:sp>
    </p:spTree>
    <p:extLst>
      <p:ext uri="{BB962C8B-B14F-4D97-AF65-F5344CB8AC3E}">
        <p14:creationId xmlns:p14="http://schemas.microsoft.com/office/powerpoint/2010/main" val="189625652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Exercise 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itle Placeholder 1"/>
          <p:cNvSpPr>
            <a:spLocks noGrp="1"/>
          </p:cNvSpPr>
          <p:nvPr>
            <p:ph type="title" hasCustomPrompt="1"/>
          </p:nvPr>
        </p:nvSpPr>
        <p:spPr>
          <a:xfrm>
            <a:off x="2411760" y="205979"/>
            <a:ext cx="6552852" cy="857250"/>
          </a:xfrm>
          <a:prstGeom prst="rect">
            <a:avLst/>
          </a:prstGeom>
        </p:spPr>
        <p:txBody>
          <a:bodyPr vert="horz" lIns="91440" tIns="45720" rIns="91440" bIns="45720" rtlCol="0" anchor="ctr">
            <a:normAutofit/>
          </a:bodyPr>
          <a:lstStyle/>
          <a:p>
            <a:r>
              <a:rPr lang="en-US" dirty="0" smtClean="0"/>
              <a:t>Click to edit title</a:t>
            </a:r>
            <a:endParaRPr lang="en-AU" dirty="0"/>
          </a:p>
        </p:txBody>
      </p:sp>
      <p:sp>
        <p:nvSpPr>
          <p:cNvPr id="3" name="Text Placeholder 2"/>
          <p:cNvSpPr>
            <a:spLocks noGrp="1"/>
          </p:cNvSpPr>
          <p:nvPr>
            <p:ph type="body" sz="quarter" idx="10" hasCustomPrompt="1"/>
          </p:nvPr>
        </p:nvSpPr>
        <p:spPr>
          <a:xfrm>
            <a:off x="6659563" y="1200151"/>
            <a:ext cx="2305050" cy="3394074"/>
          </a:xfrm>
        </p:spPr>
        <p:txBody>
          <a:bodyPr>
            <a:normAutofit/>
          </a:bodyPr>
          <a:lstStyle>
            <a:lvl1pPr marL="0" indent="0">
              <a:buNone/>
              <a:defRPr sz="1200">
                <a:solidFill>
                  <a:schemeClr val="bg1">
                    <a:lumMod val="75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NOTES</a:t>
            </a:r>
          </a:p>
          <a:p>
            <a:pPr lvl="0"/>
            <a:r>
              <a:rPr lang="en-US" dirty="0" smtClean="0"/>
              <a:t>Click to edit notes</a:t>
            </a:r>
            <a:endParaRPr lang="en-GB" dirty="0"/>
          </a:p>
        </p:txBody>
      </p:sp>
      <p:sp>
        <p:nvSpPr>
          <p:cNvPr id="2" name="TextBox 1"/>
          <p:cNvSpPr txBox="1"/>
          <p:nvPr userDrawn="1"/>
        </p:nvSpPr>
        <p:spPr>
          <a:xfrm>
            <a:off x="179513" y="311438"/>
            <a:ext cx="2160240" cy="646331"/>
          </a:xfrm>
          <a:prstGeom prst="rect">
            <a:avLst/>
          </a:prstGeom>
          <a:noFill/>
        </p:spPr>
        <p:txBody>
          <a:bodyPr wrap="square" rtlCol="0">
            <a:spAutoFit/>
          </a:bodyPr>
          <a:lstStyle/>
          <a:p>
            <a:r>
              <a:rPr lang="en-AU" sz="3600" smtClean="0">
                <a:solidFill>
                  <a:schemeClr val="bg1"/>
                </a:solidFill>
              </a:rPr>
              <a:t>EXCERCISE</a:t>
            </a:r>
            <a:endParaRPr lang="en-GB" sz="3600">
              <a:solidFill>
                <a:schemeClr val="bg1"/>
              </a:solidFill>
            </a:endParaRPr>
          </a:p>
        </p:txBody>
      </p:sp>
      <p:sp>
        <p:nvSpPr>
          <p:cNvPr id="5" name="Text Placeholder 4"/>
          <p:cNvSpPr>
            <a:spLocks noGrp="1"/>
          </p:cNvSpPr>
          <p:nvPr>
            <p:ph type="body" sz="quarter" idx="11"/>
          </p:nvPr>
        </p:nvSpPr>
        <p:spPr>
          <a:xfrm>
            <a:off x="250825" y="1200150"/>
            <a:ext cx="6265863" cy="3394075"/>
          </a:xfrm>
        </p:spPr>
        <p:txBody>
          <a:bodyPr/>
          <a:lstStyle>
            <a:lvl1pPr marL="514350" indent="-514350">
              <a:buFont typeface="+mj-lt"/>
              <a:buAutoNum type="arabicPeriod"/>
              <a:defRPr/>
            </a:lvl1pPr>
            <a:lvl2pPr marL="914400" indent="-457200">
              <a:buFont typeface="+mj-lt"/>
              <a:buAutoNum type="alphaLcParenR"/>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Tree>
    <p:extLst>
      <p:ext uri="{BB962C8B-B14F-4D97-AF65-F5344CB8AC3E}">
        <p14:creationId xmlns:p14="http://schemas.microsoft.com/office/powerpoint/2010/main" val="52609687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Exercise 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Rectangle 3"/>
          <p:cNvSpPr/>
          <p:nvPr userDrawn="1"/>
        </p:nvSpPr>
        <p:spPr>
          <a:xfrm>
            <a:off x="-108520" y="205979"/>
            <a:ext cx="9433048" cy="85725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Title Placeholder 1"/>
          <p:cNvSpPr>
            <a:spLocks noGrp="1"/>
          </p:cNvSpPr>
          <p:nvPr>
            <p:ph type="title" hasCustomPrompt="1"/>
          </p:nvPr>
        </p:nvSpPr>
        <p:spPr>
          <a:xfrm>
            <a:off x="2411760" y="205979"/>
            <a:ext cx="6552852" cy="857250"/>
          </a:xfrm>
          <a:prstGeom prst="rect">
            <a:avLst/>
          </a:prstGeom>
        </p:spPr>
        <p:txBody>
          <a:bodyPr vert="horz" lIns="91440" tIns="45720" rIns="91440" bIns="45720" rtlCol="0" anchor="ctr">
            <a:normAutofit/>
          </a:bodyPr>
          <a:lstStyle/>
          <a:p>
            <a:r>
              <a:rPr lang="en-US" dirty="0" smtClean="0"/>
              <a:t>Click to edit title</a:t>
            </a:r>
            <a:endParaRPr lang="en-AU" dirty="0"/>
          </a:p>
        </p:txBody>
      </p:sp>
      <p:sp>
        <p:nvSpPr>
          <p:cNvPr id="3" name="Text Placeholder 2"/>
          <p:cNvSpPr>
            <a:spLocks noGrp="1"/>
          </p:cNvSpPr>
          <p:nvPr>
            <p:ph type="body" sz="quarter" idx="10" hasCustomPrompt="1"/>
          </p:nvPr>
        </p:nvSpPr>
        <p:spPr>
          <a:xfrm>
            <a:off x="6659563" y="1200151"/>
            <a:ext cx="2305050" cy="3394074"/>
          </a:xfrm>
        </p:spPr>
        <p:txBody>
          <a:bodyPr>
            <a:normAutofit/>
          </a:bodyPr>
          <a:lstStyle>
            <a:lvl1pPr marL="0" indent="0">
              <a:buNone/>
              <a:defRPr sz="1200">
                <a:solidFill>
                  <a:schemeClr val="tx1">
                    <a:lumMod val="50000"/>
                    <a:lumOff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NOTES</a:t>
            </a:r>
          </a:p>
          <a:p>
            <a:pPr lvl="0"/>
            <a:r>
              <a:rPr lang="en-US" dirty="0" smtClean="0"/>
              <a:t>Click to edit notes</a:t>
            </a:r>
            <a:endParaRPr lang="en-GB" dirty="0"/>
          </a:p>
        </p:txBody>
      </p:sp>
      <p:sp>
        <p:nvSpPr>
          <p:cNvPr id="2" name="TextBox 1"/>
          <p:cNvSpPr txBox="1"/>
          <p:nvPr userDrawn="1"/>
        </p:nvSpPr>
        <p:spPr>
          <a:xfrm>
            <a:off x="179513" y="311438"/>
            <a:ext cx="2160240" cy="646331"/>
          </a:xfrm>
          <a:prstGeom prst="rect">
            <a:avLst/>
          </a:prstGeom>
          <a:noFill/>
        </p:spPr>
        <p:txBody>
          <a:bodyPr wrap="square" rtlCol="0">
            <a:spAutoFit/>
          </a:bodyPr>
          <a:lstStyle/>
          <a:p>
            <a:r>
              <a:rPr lang="en-AU" sz="3600" smtClean="0">
                <a:solidFill>
                  <a:schemeClr val="bg1"/>
                </a:solidFill>
              </a:rPr>
              <a:t>EXCERCISE</a:t>
            </a:r>
            <a:endParaRPr lang="en-GB" sz="3600">
              <a:solidFill>
                <a:schemeClr val="bg1"/>
              </a:solidFill>
            </a:endParaRPr>
          </a:p>
        </p:txBody>
      </p:sp>
      <p:sp>
        <p:nvSpPr>
          <p:cNvPr id="8" name="Text Placeholder 7"/>
          <p:cNvSpPr>
            <a:spLocks noGrp="1"/>
          </p:cNvSpPr>
          <p:nvPr>
            <p:ph type="body" sz="quarter" idx="11"/>
          </p:nvPr>
        </p:nvSpPr>
        <p:spPr>
          <a:xfrm>
            <a:off x="323850" y="1200150"/>
            <a:ext cx="6264275" cy="3394075"/>
          </a:xfrm>
        </p:spPr>
        <p:txBody>
          <a:bodyPr/>
          <a:lstStyle>
            <a:lvl1pPr marL="514350" indent="-514350">
              <a:buFont typeface="+mj-lt"/>
              <a:buAutoNum type="arabicPeriod"/>
              <a:defRPr>
                <a:solidFill>
                  <a:schemeClr val="tx1">
                    <a:lumMod val="95000"/>
                    <a:lumOff val="5000"/>
                  </a:schemeClr>
                </a:solidFill>
              </a:defRPr>
            </a:lvl1pPr>
            <a:lvl2pPr marL="914400" indent="-457200">
              <a:buFont typeface="+mj-lt"/>
              <a:buAutoNum type="alphaLcParenR"/>
              <a:defRPr>
                <a:solidFill>
                  <a:schemeClr val="tx1">
                    <a:lumMod val="95000"/>
                    <a:lumOff val="5000"/>
                  </a:schemeClr>
                </a:solidFill>
              </a:defRPr>
            </a:lvl2pPr>
            <a:lvl3pPr marL="1371600" indent="-457200">
              <a:buFont typeface="Arial" panose="020B0604020202020204" pitchFamily="34" charset="0"/>
              <a:buChar char="•"/>
              <a:defRPr>
                <a:solidFill>
                  <a:schemeClr val="tx1">
                    <a:lumMod val="95000"/>
                    <a:lumOff val="5000"/>
                  </a:schemeClr>
                </a:solidFill>
              </a:defRPr>
            </a:lvl3pPr>
            <a:lvl4pPr marL="1714500" indent="-342900">
              <a:buFont typeface="Arial" panose="020B0604020202020204" pitchFamily="34" charset="0"/>
              <a:buChar char="•"/>
              <a:defRPr>
                <a:solidFill>
                  <a:schemeClr val="tx1">
                    <a:lumMod val="95000"/>
                    <a:lumOff val="5000"/>
                  </a:schemeClr>
                </a:solidFill>
              </a:defRPr>
            </a:lvl4pPr>
            <a:lvl5pPr marL="2171700" indent="-342900">
              <a:buFont typeface="Arial" panose="020B0604020202020204" pitchFamily="34" charset="0"/>
              <a:buChar char="•"/>
              <a:defRPr>
                <a:solidFill>
                  <a:schemeClr val="tx1">
                    <a:lumMod val="95000"/>
                    <a:lumOff val="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Tree>
    <p:extLst>
      <p:ext uri="{BB962C8B-B14F-4D97-AF65-F5344CB8AC3E}">
        <p14:creationId xmlns:p14="http://schemas.microsoft.com/office/powerpoint/2010/main" val="2872776466"/>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8">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23528" y="205979"/>
            <a:ext cx="8363272" cy="857250"/>
          </a:xfrm>
          <a:prstGeom prst="rect">
            <a:avLst/>
          </a:prstGeom>
        </p:spPr>
        <p:txBody>
          <a:bodyPr vert="horz" lIns="91440" tIns="45720" rIns="91440" bIns="45720" rtlCol="0" anchor="ctr">
            <a:normAutofit/>
          </a:bodyPr>
          <a:lstStyle/>
          <a:p>
            <a:r>
              <a:rPr lang="en-US" dirty="0" smtClean="0"/>
              <a:t>Click to edit title</a:t>
            </a:r>
            <a:endParaRPr lang="en-AU" dirty="0"/>
          </a:p>
        </p:txBody>
      </p:sp>
      <p:sp>
        <p:nvSpPr>
          <p:cNvPr id="3" name="Text Placeholder 2"/>
          <p:cNvSpPr>
            <a:spLocks noGrp="1"/>
          </p:cNvSpPr>
          <p:nvPr>
            <p:ph type="body" idx="1"/>
          </p:nvPr>
        </p:nvSpPr>
        <p:spPr>
          <a:xfrm>
            <a:off x="323528" y="1200151"/>
            <a:ext cx="7776864" cy="3394472"/>
          </a:xfrm>
          <a:prstGeom prst="rect">
            <a:avLst/>
          </a:prstGeom>
        </p:spPr>
        <p:txBody>
          <a:bodyPr vert="horz" lIns="91440" tIns="45720" rIns="91440" bIns="45720" rtlCol="0">
            <a:normAutofit/>
          </a:body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AU" dirty="0"/>
          </a:p>
        </p:txBody>
      </p:sp>
    </p:spTree>
    <p:extLst>
      <p:ext uri="{BB962C8B-B14F-4D97-AF65-F5344CB8AC3E}">
        <p14:creationId xmlns:p14="http://schemas.microsoft.com/office/powerpoint/2010/main" val="23196743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8" r:id="rId3"/>
    <p:sldLayoutId id="2147483657" r:id="rId4"/>
    <p:sldLayoutId id="2147483659" r:id="rId5"/>
    <p:sldLayoutId id="2147483660" r:id="rId6"/>
  </p:sldLayoutIdLst>
  <p:timing>
    <p:tnLst>
      <p:par>
        <p:cTn id="1" dur="indefinite" restart="never" nodeType="tmRoot"/>
      </p:par>
    </p:tnLst>
  </p:timing>
  <p:hf hdr="0" ftr="0" dt="0"/>
  <p:txStyles>
    <p:titleStyle>
      <a:lvl1pPr algn="l" defTabSz="914400" rtl="0" eaLnBrk="1" latinLnBrk="0" hangingPunct="1">
        <a:spcBef>
          <a:spcPct val="0"/>
        </a:spcBef>
        <a:buNone/>
        <a:defRPr sz="3600" kern="1200">
          <a:solidFill>
            <a:srgbClr val="00B0F0"/>
          </a:solidFill>
          <a:latin typeface="+mj-lt"/>
          <a:ea typeface="+mj-ea"/>
          <a:cs typeface="+mj-cs"/>
        </a:defRPr>
      </a:lvl1pPr>
    </p:titleStyle>
    <p:bodyStyle>
      <a:lvl1pPr marL="342900" indent="-342900" algn="l" defTabSz="914400" rtl="0" eaLnBrk="1" latinLnBrk="0" hangingPunct="1">
        <a:spcBef>
          <a:spcPct val="20000"/>
        </a:spcBef>
        <a:buClr>
          <a:srgbClr val="92D050"/>
        </a:buClr>
        <a:buFont typeface="Arial" panose="020B0604020202020204" pitchFamily="34" charset="0"/>
        <a:buChar char="•"/>
        <a:defRPr sz="2800" kern="1200">
          <a:solidFill>
            <a:schemeClr val="bg1"/>
          </a:solidFill>
          <a:latin typeface="+mn-lt"/>
          <a:ea typeface="+mn-ea"/>
          <a:cs typeface="+mn-cs"/>
        </a:defRPr>
      </a:lvl1pPr>
      <a:lvl2pPr marL="742950" indent="-285750" algn="l" defTabSz="914400" rtl="0" eaLnBrk="1" latinLnBrk="0" hangingPunct="1">
        <a:spcBef>
          <a:spcPct val="20000"/>
        </a:spcBef>
        <a:buClr>
          <a:srgbClr val="00B0F0"/>
        </a:buClr>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AU" smtClean="0"/>
              <a:t>Object-Oriented </a:t>
            </a:r>
            <a:r>
              <a:rPr lang="en-AU" dirty="0" smtClean="0"/>
              <a:t>Design</a:t>
            </a:r>
            <a:endParaRPr lang="en-GB" dirty="0"/>
          </a:p>
        </p:txBody>
      </p:sp>
      <p:sp>
        <p:nvSpPr>
          <p:cNvPr id="3" name="Subtitle 2"/>
          <p:cNvSpPr>
            <a:spLocks noGrp="1"/>
          </p:cNvSpPr>
          <p:nvPr>
            <p:ph type="subTitle" idx="1"/>
          </p:nvPr>
        </p:nvSpPr>
        <p:spPr/>
        <p:txBody>
          <a:bodyPr/>
          <a:lstStyle/>
          <a:p>
            <a:endParaRPr lang="en-GB" dirty="0"/>
          </a:p>
        </p:txBody>
      </p:sp>
      <p:sp>
        <p:nvSpPr>
          <p:cNvPr id="4" name="Text Placeholder 3"/>
          <p:cNvSpPr>
            <a:spLocks noGrp="1"/>
          </p:cNvSpPr>
          <p:nvPr>
            <p:ph type="body" sz="quarter" idx="11"/>
          </p:nvPr>
        </p:nvSpPr>
        <p:spPr/>
        <p:txBody>
          <a:bodyPr/>
          <a:lstStyle/>
          <a:p>
            <a:r>
              <a:rPr lang="en-AU" smtClean="0"/>
              <a:t>Last modified 2/11/15 by Jeff Cotter</a:t>
            </a:r>
            <a:endParaRPr lang="en-GB"/>
          </a:p>
        </p:txBody>
      </p:sp>
      <p:sp>
        <p:nvSpPr>
          <p:cNvPr id="5" name="Text Placeholder 4"/>
          <p:cNvSpPr>
            <a:spLocks noGrp="1"/>
          </p:cNvSpPr>
          <p:nvPr>
            <p:ph type="body" sz="quarter" idx="12"/>
          </p:nvPr>
        </p:nvSpPr>
        <p:spPr/>
        <p:txBody>
          <a:bodyPr/>
          <a:lstStyle/>
          <a:p>
            <a:r>
              <a:rPr lang="en-AU" dirty="0" smtClean="0"/>
              <a:t>Programming – Code Design &amp; Data Structures</a:t>
            </a:r>
            <a:endParaRPr lang="en-GB" dirty="0"/>
          </a:p>
        </p:txBody>
      </p:sp>
    </p:spTree>
    <p:extLst>
      <p:ext uri="{BB962C8B-B14F-4D97-AF65-F5344CB8AC3E}">
        <p14:creationId xmlns:p14="http://schemas.microsoft.com/office/powerpoint/2010/main" val="10415505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117432" y="843558"/>
            <a:ext cx="2026568" cy="2518852"/>
          </a:xfrm>
          <a:prstGeom prst="rect">
            <a:avLst/>
          </a:prstGeom>
        </p:spPr>
      </p:pic>
      <p:sp>
        <p:nvSpPr>
          <p:cNvPr id="2" name="Title 1"/>
          <p:cNvSpPr>
            <a:spLocks noGrp="1"/>
          </p:cNvSpPr>
          <p:nvPr>
            <p:ph type="title"/>
          </p:nvPr>
        </p:nvSpPr>
        <p:spPr/>
        <p:txBody>
          <a:bodyPr/>
          <a:lstStyle/>
          <a:p>
            <a:r>
              <a:rPr lang="en-AU" dirty="0" smtClean="0"/>
              <a:t>Abstraction</a:t>
            </a:r>
            <a:endParaRPr lang="en-AU" dirty="0"/>
          </a:p>
        </p:txBody>
      </p:sp>
      <p:sp>
        <p:nvSpPr>
          <p:cNvPr id="3" name="Content Placeholder 2"/>
          <p:cNvSpPr>
            <a:spLocks noGrp="1"/>
          </p:cNvSpPr>
          <p:nvPr>
            <p:ph idx="10"/>
          </p:nvPr>
        </p:nvSpPr>
        <p:spPr/>
        <p:txBody>
          <a:bodyPr>
            <a:normAutofit fontScale="85000" lnSpcReduction="10000"/>
          </a:bodyPr>
          <a:lstStyle/>
          <a:p>
            <a:r>
              <a:rPr lang="en-AU" dirty="0" smtClean="0"/>
              <a:t>Abstraction is the process by which general rules and concepts are derived from specific examples</a:t>
            </a:r>
          </a:p>
          <a:p>
            <a:pPr lvl="1"/>
            <a:endParaRPr lang="en-AU" dirty="0" smtClean="0"/>
          </a:p>
          <a:p>
            <a:r>
              <a:rPr lang="en-AU" dirty="0" smtClean="0"/>
              <a:t>For example imagine we want to write code for a character in an RPG game:</a:t>
            </a:r>
          </a:p>
          <a:p>
            <a:pPr lvl="1"/>
            <a:r>
              <a:rPr lang="en-AU" dirty="0" smtClean="0"/>
              <a:t>Our design might include concept art with amazing costume, hair </a:t>
            </a:r>
            <a:r>
              <a:rPr lang="en-AU" dirty="0" err="1" smtClean="0"/>
              <a:t>etc</a:t>
            </a:r>
            <a:endParaRPr lang="en-AU" dirty="0" smtClean="0"/>
          </a:p>
          <a:p>
            <a:pPr lvl="1"/>
            <a:r>
              <a:rPr lang="en-AU" dirty="0" smtClean="0"/>
              <a:t>But if the only thing which effects the behaviour of the NPC </a:t>
            </a:r>
            <a:br>
              <a:rPr lang="en-AU" dirty="0" smtClean="0"/>
            </a:br>
            <a:r>
              <a:rPr lang="en-AU" dirty="0" smtClean="0"/>
              <a:t>in the game is a set of stats and it’s position in the world, </a:t>
            </a:r>
            <a:br>
              <a:rPr lang="en-AU" dirty="0" smtClean="0"/>
            </a:br>
            <a:r>
              <a:rPr lang="en-AU" dirty="0" smtClean="0"/>
              <a:t>that’s all we have in our object - it is an abstract representation</a:t>
            </a:r>
            <a:endParaRPr lang="en-AU" dirty="0"/>
          </a:p>
        </p:txBody>
      </p:sp>
    </p:spTree>
    <p:extLst>
      <p:ext uri="{BB962C8B-B14F-4D97-AF65-F5344CB8AC3E}">
        <p14:creationId xmlns:p14="http://schemas.microsoft.com/office/powerpoint/2010/main" val="45551372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Encapsulation and reusability</a:t>
            </a:r>
            <a:endParaRPr lang="en-AU" dirty="0"/>
          </a:p>
        </p:txBody>
      </p:sp>
      <p:sp>
        <p:nvSpPr>
          <p:cNvPr id="3" name="Content Placeholder 2"/>
          <p:cNvSpPr>
            <a:spLocks noGrp="1"/>
          </p:cNvSpPr>
          <p:nvPr>
            <p:ph idx="10"/>
          </p:nvPr>
        </p:nvSpPr>
        <p:spPr/>
        <p:txBody>
          <a:bodyPr>
            <a:normAutofit fontScale="92500"/>
          </a:bodyPr>
          <a:lstStyle/>
          <a:p>
            <a:r>
              <a:rPr lang="en-AU" dirty="0" smtClean="0"/>
              <a:t>Each object has its own set of variables and functions</a:t>
            </a:r>
          </a:p>
          <a:p>
            <a:pPr lvl="1"/>
            <a:r>
              <a:rPr lang="en-AU" dirty="0" smtClean="0"/>
              <a:t>These are all related to the purpose of the object</a:t>
            </a:r>
          </a:p>
          <a:p>
            <a:pPr lvl="1"/>
            <a:endParaRPr lang="en-AU" dirty="0" smtClean="0"/>
          </a:p>
          <a:p>
            <a:r>
              <a:rPr lang="en-AU" dirty="0" smtClean="0"/>
              <a:t>Objects are defined to be reusable</a:t>
            </a:r>
          </a:p>
          <a:p>
            <a:pPr lvl="1"/>
            <a:r>
              <a:rPr lang="en-AU" dirty="0" smtClean="0"/>
              <a:t>For example, a programmer might build a user menu from four object types: Button, image, sound, and text box</a:t>
            </a:r>
          </a:p>
          <a:p>
            <a:pPr lvl="1"/>
            <a:r>
              <a:rPr lang="en-AU" dirty="0" smtClean="0"/>
              <a:t>These four types can be used repeatedly to create a larger, more complex menu system</a:t>
            </a:r>
            <a:endParaRPr lang="en-AU" dirty="0"/>
          </a:p>
        </p:txBody>
      </p:sp>
    </p:spTree>
    <p:extLst>
      <p:ext uri="{BB962C8B-B14F-4D97-AF65-F5344CB8AC3E}">
        <p14:creationId xmlns:p14="http://schemas.microsoft.com/office/powerpoint/2010/main" val="46094366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Encapsulation and interfaces</a:t>
            </a:r>
            <a:endParaRPr lang="en-AU" dirty="0"/>
          </a:p>
        </p:txBody>
      </p:sp>
      <p:sp>
        <p:nvSpPr>
          <p:cNvPr id="3" name="Content Placeholder 2"/>
          <p:cNvSpPr>
            <a:spLocks noGrp="1"/>
          </p:cNvSpPr>
          <p:nvPr>
            <p:ph idx="10"/>
          </p:nvPr>
        </p:nvSpPr>
        <p:spPr/>
        <p:txBody>
          <a:bodyPr>
            <a:normAutofit fontScale="92500"/>
          </a:bodyPr>
          <a:lstStyle/>
          <a:p>
            <a:r>
              <a:rPr lang="en-AU" dirty="0" smtClean="0"/>
              <a:t>An object might contain a great deal of functionality</a:t>
            </a:r>
          </a:p>
          <a:p>
            <a:pPr lvl="1"/>
            <a:r>
              <a:rPr lang="en-AU" dirty="0" smtClean="0"/>
              <a:t>But only a small amount of it is of interest to other objects</a:t>
            </a:r>
          </a:p>
          <a:p>
            <a:pPr lvl="1"/>
            <a:r>
              <a:rPr lang="en-AU" dirty="0" smtClean="0"/>
              <a:t>Encapsulation allows us to hide the stuff which is not of interest to the object from the outside world</a:t>
            </a:r>
          </a:p>
          <a:p>
            <a:pPr lvl="1"/>
            <a:endParaRPr lang="en-AU" dirty="0" smtClean="0"/>
          </a:p>
          <a:p>
            <a:r>
              <a:rPr lang="en-AU" dirty="0" smtClean="0"/>
              <a:t>We can limit how much access the outside world has to our object</a:t>
            </a:r>
          </a:p>
          <a:p>
            <a:pPr lvl="1"/>
            <a:r>
              <a:rPr lang="en-AU" dirty="0" smtClean="0"/>
              <a:t>This provides greater security and control</a:t>
            </a:r>
          </a:p>
        </p:txBody>
      </p:sp>
    </p:spTree>
    <p:extLst>
      <p:ext uri="{BB962C8B-B14F-4D97-AF65-F5344CB8AC3E}">
        <p14:creationId xmlns:p14="http://schemas.microsoft.com/office/powerpoint/2010/main" val="154327634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Interface Example</a:t>
            </a:r>
            <a:endParaRPr lang="en-AU" dirty="0"/>
          </a:p>
        </p:txBody>
      </p:sp>
      <p:sp>
        <p:nvSpPr>
          <p:cNvPr id="3" name="Content Placeholder 2"/>
          <p:cNvSpPr>
            <a:spLocks noGrp="1"/>
          </p:cNvSpPr>
          <p:nvPr>
            <p:ph idx="10"/>
          </p:nvPr>
        </p:nvSpPr>
        <p:spPr/>
        <p:txBody>
          <a:bodyPr>
            <a:normAutofit fontScale="77500" lnSpcReduction="20000"/>
          </a:bodyPr>
          <a:lstStyle/>
          <a:p>
            <a:r>
              <a:rPr lang="en-AU" dirty="0" smtClean="0"/>
              <a:t>We want to write code for an NPC in our game</a:t>
            </a:r>
          </a:p>
          <a:p>
            <a:pPr lvl="1"/>
            <a:r>
              <a:rPr lang="en-AU" dirty="0" smtClean="0"/>
              <a:t>It has a variable which represents health of the NPC</a:t>
            </a:r>
          </a:p>
          <a:p>
            <a:pPr lvl="1"/>
            <a:r>
              <a:rPr lang="en-AU" dirty="0" smtClean="0"/>
              <a:t>When the NPC gets attacked, that health variable is reduced. If it reaches 0 the NPC dies</a:t>
            </a:r>
          </a:p>
          <a:p>
            <a:pPr lvl="1"/>
            <a:r>
              <a:rPr lang="en-AU" dirty="0" smtClean="0"/>
              <a:t>In OO we want to make the variable “private”, so that it can only be accessed by functions contained in the object</a:t>
            </a:r>
          </a:p>
          <a:p>
            <a:pPr lvl="1"/>
            <a:r>
              <a:rPr lang="en-AU" dirty="0" smtClean="0"/>
              <a:t>We produce a “public” function to decrement the health. The same function can check that when health reaches zero the NPC dies</a:t>
            </a:r>
          </a:p>
          <a:p>
            <a:pPr lvl="1"/>
            <a:endParaRPr lang="en-AU" dirty="0" smtClean="0"/>
          </a:p>
          <a:p>
            <a:r>
              <a:rPr lang="en-AU" dirty="0" smtClean="0"/>
              <a:t>Encapsulation and interfaces make it </a:t>
            </a:r>
            <a:br>
              <a:rPr lang="en-AU" dirty="0" smtClean="0"/>
            </a:br>
            <a:r>
              <a:rPr lang="en-AU" dirty="0" smtClean="0"/>
              <a:t>easier to write bug resistant code</a:t>
            </a:r>
            <a:endParaRPr lang="en-AU" dirty="0"/>
          </a:p>
        </p:txBody>
      </p:sp>
      <p:pic>
        <p:nvPicPr>
          <p:cNvPr id="4" name="Picture 3"/>
          <p:cNvPicPr>
            <a:picLocks noChangeAspect="1"/>
          </p:cNvPicPr>
          <p:nvPr/>
        </p:nvPicPr>
        <p:blipFill>
          <a:blip r:embed="rId3"/>
          <a:stretch>
            <a:fillRect/>
          </a:stretch>
        </p:blipFill>
        <p:spPr>
          <a:xfrm>
            <a:off x="5220072" y="3435846"/>
            <a:ext cx="1738286" cy="1008112"/>
          </a:xfrm>
          <a:prstGeom prst="rect">
            <a:avLst/>
          </a:prstGeom>
        </p:spPr>
      </p:pic>
    </p:spTree>
    <p:extLst>
      <p:ext uri="{BB962C8B-B14F-4D97-AF65-F5344CB8AC3E}">
        <p14:creationId xmlns:p14="http://schemas.microsoft.com/office/powerpoint/2010/main" val="4866283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Inheritance</a:t>
            </a:r>
            <a:endParaRPr lang="en-AU" dirty="0"/>
          </a:p>
        </p:txBody>
      </p:sp>
      <p:sp>
        <p:nvSpPr>
          <p:cNvPr id="3" name="Content Placeholder 2"/>
          <p:cNvSpPr>
            <a:spLocks noGrp="1"/>
          </p:cNvSpPr>
          <p:nvPr>
            <p:ph idx="10"/>
          </p:nvPr>
        </p:nvSpPr>
        <p:spPr>
          <a:xfrm>
            <a:off x="323850" y="1203325"/>
            <a:ext cx="7776542" cy="1296417"/>
          </a:xfrm>
        </p:spPr>
        <p:txBody>
          <a:bodyPr>
            <a:normAutofit fontScale="77500" lnSpcReduction="20000"/>
          </a:bodyPr>
          <a:lstStyle/>
          <a:p>
            <a:r>
              <a:rPr lang="en-AU" dirty="0" smtClean="0"/>
              <a:t>Objects can inherit from other objects</a:t>
            </a:r>
          </a:p>
          <a:p>
            <a:pPr lvl="1"/>
            <a:endParaRPr lang="en-AU" dirty="0" smtClean="0"/>
          </a:p>
          <a:p>
            <a:r>
              <a:rPr lang="en-AU" dirty="0" smtClean="0"/>
              <a:t>For example in our game world we might have the following hierarchy of objects:</a:t>
            </a:r>
          </a:p>
          <a:p>
            <a:endParaRPr lang="en-AU" dirty="0"/>
          </a:p>
        </p:txBody>
      </p:sp>
      <p:graphicFrame>
        <p:nvGraphicFramePr>
          <p:cNvPr id="4" name="Diagram 3"/>
          <p:cNvGraphicFramePr/>
          <p:nvPr>
            <p:extLst>
              <p:ext uri="{D42A27DB-BD31-4B8C-83A1-F6EECF244321}">
                <p14:modId xmlns:p14="http://schemas.microsoft.com/office/powerpoint/2010/main" val="2594491056"/>
              </p:ext>
            </p:extLst>
          </p:nvPr>
        </p:nvGraphicFramePr>
        <p:xfrm>
          <a:off x="1019944" y="2267942"/>
          <a:ext cx="6648400" cy="268007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3599892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Inheritance</a:t>
            </a:r>
            <a:endParaRPr lang="en-AU" dirty="0"/>
          </a:p>
        </p:txBody>
      </p:sp>
      <p:sp>
        <p:nvSpPr>
          <p:cNvPr id="3" name="Content Placeholder 2"/>
          <p:cNvSpPr>
            <a:spLocks noGrp="1"/>
          </p:cNvSpPr>
          <p:nvPr>
            <p:ph idx="10"/>
          </p:nvPr>
        </p:nvSpPr>
        <p:spPr/>
        <p:txBody>
          <a:bodyPr>
            <a:normAutofit fontScale="92500" lnSpcReduction="10000"/>
          </a:bodyPr>
          <a:lstStyle/>
          <a:p>
            <a:r>
              <a:rPr lang="en-AU" dirty="0" smtClean="0"/>
              <a:t>Things – have a position in the world</a:t>
            </a:r>
          </a:p>
          <a:p>
            <a:pPr lvl="1"/>
            <a:r>
              <a:rPr lang="en-AU" dirty="0" smtClean="0"/>
              <a:t>MOB – have a controller to move them around</a:t>
            </a:r>
          </a:p>
          <a:p>
            <a:pPr lvl="2"/>
            <a:r>
              <a:rPr lang="en-AU" dirty="0" smtClean="0"/>
              <a:t>Player – takes input</a:t>
            </a:r>
          </a:p>
          <a:p>
            <a:pPr lvl="2"/>
            <a:r>
              <a:rPr lang="en-AU" dirty="0" smtClean="0"/>
              <a:t>NPC – has AI</a:t>
            </a:r>
          </a:p>
          <a:p>
            <a:pPr lvl="1"/>
            <a:r>
              <a:rPr lang="en-AU" dirty="0" smtClean="0"/>
              <a:t>Static meshes can have collision or not</a:t>
            </a:r>
          </a:p>
          <a:p>
            <a:pPr lvl="1"/>
            <a:r>
              <a:rPr lang="en-AU" dirty="0" smtClean="0"/>
              <a:t>Each of the objects inherits all the attributes of it’s parent</a:t>
            </a:r>
          </a:p>
          <a:p>
            <a:pPr lvl="1"/>
            <a:r>
              <a:rPr lang="en-AU" dirty="0" smtClean="0"/>
              <a:t>We re-use functionality and hence reduce the amount of code we have to write</a:t>
            </a:r>
          </a:p>
          <a:p>
            <a:pPr lvl="2"/>
            <a:r>
              <a:rPr lang="en-AU" dirty="0" smtClean="0"/>
              <a:t>Quicker and easier to maintain</a:t>
            </a:r>
          </a:p>
          <a:p>
            <a:endParaRPr lang="en-AU" dirty="0"/>
          </a:p>
        </p:txBody>
      </p:sp>
    </p:spTree>
    <p:extLst>
      <p:ext uri="{BB962C8B-B14F-4D97-AF65-F5344CB8AC3E}">
        <p14:creationId xmlns:p14="http://schemas.microsoft.com/office/powerpoint/2010/main" val="61396578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Objects can be hierarchical</a:t>
            </a:r>
            <a:endParaRPr lang="en-AU" dirty="0"/>
          </a:p>
        </p:txBody>
      </p:sp>
      <p:sp>
        <p:nvSpPr>
          <p:cNvPr id="3" name="Content Placeholder 2"/>
          <p:cNvSpPr>
            <a:spLocks noGrp="1"/>
          </p:cNvSpPr>
          <p:nvPr>
            <p:ph idx="10"/>
          </p:nvPr>
        </p:nvSpPr>
        <p:spPr/>
        <p:txBody>
          <a:bodyPr/>
          <a:lstStyle/>
          <a:p>
            <a:r>
              <a:rPr lang="en-AU" dirty="0" smtClean="0"/>
              <a:t>Objects can contain other objects</a:t>
            </a:r>
          </a:p>
          <a:p>
            <a:pPr lvl="1"/>
            <a:endParaRPr lang="en-AU" dirty="0" smtClean="0"/>
          </a:p>
          <a:p>
            <a:r>
              <a:rPr lang="en-AU" dirty="0" smtClean="0"/>
              <a:t>Simpler objects combine into more complex ones</a:t>
            </a:r>
          </a:p>
          <a:p>
            <a:pPr lvl="1"/>
            <a:endParaRPr lang="en-AU" dirty="0" smtClean="0"/>
          </a:p>
          <a:p>
            <a:r>
              <a:rPr lang="en-AU" dirty="0" smtClean="0"/>
              <a:t>Similar to how </a:t>
            </a:r>
            <a:r>
              <a:rPr lang="en-AU" dirty="0" smtClean="0">
                <a:solidFill>
                  <a:srgbClr val="FFFF00"/>
                </a:solidFill>
              </a:rPr>
              <a:t>structures</a:t>
            </a:r>
            <a:r>
              <a:rPr lang="en-AU" dirty="0" smtClean="0"/>
              <a:t> can be put inside others</a:t>
            </a:r>
            <a:endParaRPr lang="en-AU" dirty="0"/>
          </a:p>
        </p:txBody>
      </p:sp>
    </p:spTree>
    <p:extLst>
      <p:ext uri="{BB962C8B-B14F-4D97-AF65-F5344CB8AC3E}">
        <p14:creationId xmlns:p14="http://schemas.microsoft.com/office/powerpoint/2010/main" val="55801593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Menu Example</a:t>
            </a:r>
            <a:endParaRPr lang="en-AU" dirty="0"/>
          </a:p>
        </p:txBody>
      </p:sp>
      <p:sp>
        <p:nvSpPr>
          <p:cNvPr id="4" name="Rectangle 3"/>
          <p:cNvSpPr/>
          <p:nvPr/>
        </p:nvSpPr>
        <p:spPr>
          <a:xfrm>
            <a:off x="899592" y="1275606"/>
            <a:ext cx="2520280" cy="11521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b="1" dirty="0" smtClean="0"/>
              <a:t>Main Menu</a:t>
            </a:r>
          </a:p>
          <a:p>
            <a:r>
              <a:rPr lang="en-AU" dirty="0" smtClean="0"/>
              <a:t>3x </a:t>
            </a:r>
            <a:r>
              <a:rPr lang="en-AU" i="1" dirty="0" smtClean="0">
                <a:solidFill>
                  <a:srgbClr val="FFFF00"/>
                </a:solidFill>
              </a:rPr>
              <a:t>Buttons</a:t>
            </a:r>
          </a:p>
          <a:p>
            <a:r>
              <a:rPr lang="en-AU" dirty="0" smtClean="0"/>
              <a:t>1x </a:t>
            </a:r>
            <a:r>
              <a:rPr lang="en-AU" i="1" dirty="0" smtClean="0">
                <a:solidFill>
                  <a:srgbClr val="FFFF00"/>
                </a:solidFill>
              </a:rPr>
              <a:t>Text Box</a:t>
            </a:r>
          </a:p>
          <a:p>
            <a:r>
              <a:rPr lang="en-AU" dirty="0" smtClean="0"/>
              <a:t>1x </a:t>
            </a:r>
            <a:r>
              <a:rPr lang="en-AU" i="1" dirty="0" smtClean="0">
                <a:solidFill>
                  <a:srgbClr val="FFFF00"/>
                </a:solidFill>
              </a:rPr>
              <a:t>Background Image</a:t>
            </a:r>
          </a:p>
        </p:txBody>
      </p:sp>
      <p:sp>
        <p:nvSpPr>
          <p:cNvPr id="5" name="Rectangle 4"/>
          <p:cNvSpPr/>
          <p:nvPr/>
        </p:nvSpPr>
        <p:spPr>
          <a:xfrm>
            <a:off x="1043608" y="3003798"/>
            <a:ext cx="3168352" cy="12961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b="1" dirty="0" smtClean="0"/>
              <a:t>Background Image Object</a:t>
            </a:r>
          </a:p>
          <a:p>
            <a:r>
              <a:rPr lang="en-AU" i="1" dirty="0" smtClean="0">
                <a:solidFill>
                  <a:srgbClr val="FFFF00"/>
                </a:solidFill>
              </a:rPr>
              <a:t>Image</a:t>
            </a:r>
          </a:p>
          <a:p>
            <a:r>
              <a:rPr lang="en-AU" i="1" dirty="0" smtClean="0">
                <a:solidFill>
                  <a:srgbClr val="FFFF00"/>
                </a:solidFill>
              </a:rPr>
              <a:t>Size</a:t>
            </a:r>
          </a:p>
          <a:p>
            <a:r>
              <a:rPr lang="en-AU" i="1" dirty="0" smtClean="0">
                <a:solidFill>
                  <a:srgbClr val="FFFF00"/>
                </a:solidFill>
              </a:rPr>
              <a:t>Draw ()</a:t>
            </a:r>
          </a:p>
        </p:txBody>
      </p:sp>
      <p:sp>
        <p:nvSpPr>
          <p:cNvPr id="6" name="Rectangle 5"/>
          <p:cNvSpPr/>
          <p:nvPr/>
        </p:nvSpPr>
        <p:spPr>
          <a:xfrm>
            <a:off x="4716016" y="2859782"/>
            <a:ext cx="2520280" cy="13681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b="1" dirty="0" smtClean="0"/>
              <a:t>Text Box Object</a:t>
            </a:r>
          </a:p>
          <a:p>
            <a:r>
              <a:rPr lang="en-AU" i="1" dirty="0" smtClean="0">
                <a:solidFill>
                  <a:srgbClr val="FFFF00"/>
                </a:solidFill>
              </a:rPr>
              <a:t>Size</a:t>
            </a:r>
          </a:p>
          <a:p>
            <a:r>
              <a:rPr lang="en-AU" i="1" dirty="0" smtClean="0">
                <a:solidFill>
                  <a:srgbClr val="FFFF00"/>
                </a:solidFill>
              </a:rPr>
              <a:t>Text</a:t>
            </a:r>
          </a:p>
          <a:p>
            <a:r>
              <a:rPr lang="en-AU" i="1" dirty="0" smtClean="0">
                <a:solidFill>
                  <a:srgbClr val="FFFF00"/>
                </a:solidFill>
              </a:rPr>
              <a:t>Position</a:t>
            </a:r>
          </a:p>
          <a:p>
            <a:r>
              <a:rPr lang="en-AU" i="1" dirty="0" smtClean="0">
                <a:solidFill>
                  <a:srgbClr val="FFFF00"/>
                </a:solidFill>
              </a:rPr>
              <a:t>Draw()</a:t>
            </a:r>
          </a:p>
        </p:txBody>
      </p:sp>
      <p:sp>
        <p:nvSpPr>
          <p:cNvPr id="7" name="Rectangle 6"/>
          <p:cNvSpPr/>
          <p:nvPr/>
        </p:nvSpPr>
        <p:spPr>
          <a:xfrm>
            <a:off x="4167251" y="1275606"/>
            <a:ext cx="2520280" cy="14401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b="1" dirty="0" smtClean="0"/>
              <a:t>Button Object</a:t>
            </a:r>
          </a:p>
          <a:p>
            <a:r>
              <a:rPr lang="en-AU" i="1" dirty="0" smtClean="0">
                <a:solidFill>
                  <a:srgbClr val="FFFF00"/>
                </a:solidFill>
              </a:rPr>
              <a:t>Size</a:t>
            </a:r>
          </a:p>
          <a:p>
            <a:r>
              <a:rPr lang="en-AU" i="1" dirty="0" smtClean="0">
                <a:solidFill>
                  <a:srgbClr val="FFFF00"/>
                </a:solidFill>
              </a:rPr>
              <a:t>Text</a:t>
            </a:r>
          </a:p>
          <a:p>
            <a:r>
              <a:rPr lang="en-AU" i="1" dirty="0" smtClean="0">
                <a:solidFill>
                  <a:srgbClr val="FFFF00"/>
                </a:solidFill>
              </a:rPr>
              <a:t>Position</a:t>
            </a:r>
          </a:p>
          <a:p>
            <a:r>
              <a:rPr lang="en-AU" i="1" dirty="0" smtClean="0">
                <a:solidFill>
                  <a:srgbClr val="FFFF00"/>
                </a:solidFill>
              </a:rPr>
              <a:t>Draw()</a:t>
            </a:r>
          </a:p>
        </p:txBody>
      </p:sp>
      <p:cxnSp>
        <p:nvCxnSpPr>
          <p:cNvPr id="8" name="Straight Arrow Connector 7"/>
          <p:cNvCxnSpPr/>
          <p:nvPr/>
        </p:nvCxnSpPr>
        <p:spPr>
          <a:xfrm flipH="1" flipV="1">
            <a:off x="2123728" y="2571750"/>
            <a:ext cx="288032" cy="576064"/>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cxnSp>
        <p:nvCxnSpPr>
          <p:cNvPr id="9" name="Straight Arrow Connector 8"/>
          <p:cNvCxnSpPr/>
          <p:nvPr/>
        </p:nvCxnSpPr>
        <p:spPr>
          <a:xfrm flipH="1" flipV="1">
            <a:off x="2267744" y="1995686"/>
            <a:ext cx="2592288" cy="864096"/>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cxnSp>
        <p:nvCxnSpPr>
          <p:cNvPr id="10" name="Straight Arrow Connector 9"/>
          <p:cNvCxnSpPr/>
          <p:nvPr/>
        </p:nvCxnSpPr>
        <p:spPr>
          <a:xfrm flipH="1" flipV="1">
            <a:off x="2195736" y="1707654"/>
            <a:ext cx="1944216" cy="72008"/>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spTree>
    <p:extLst>
      <p:ext uri="{BB962C8B-B14F-4D97-AF65-F5344CB8AC3E}">
        <p14:creationId xmlns:p14="http://schemas.microsoft.com/office/powerpoint/2010/main" val="410495449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Polymorphism	</a:t>
            </a:r>
            <a:endParaRPr lang="en-AU" dirty="0"/>
          </a:p>
        </p:txBody>
      </p:sp>
      <p:sp>
        <p:nvSpPr>
          <p:cNvPr id="3" name="Content Placeholder 2"/>
          <p:cNvSpPr>
            <a:spLocks noGrp="1"/>
          </p:cNvSpPr>
          <p:nvPr>
            <p:ph idx="10"/>
          </p:nvPr>
        </p:nvSpPr>
        <p:spPr/>
        <p:txBody>
          <a:bodyPr/>
          <a:lstStyle/>
          <a:p>
            <a:r>
              <a:rPr lang="en-AU" dirty="0" smtClean="0"/>
              <a:t>This is probably the trickiest OO tenet to understand</a:t>
            </a:r>
          </a:p>
          <a:p>
            <a:pPr lvl="1"/>
            <a:r>
              <a:rPr lang="en-AU" dirty="0" smtClean="0"/>
              <a:t>But you’ve already come across it before with </a:t>
            </a:r>
            <a:r>
              <a:rPr lang="en-AU" dirty="0" smtClean="0">
                <a:solidFill>
                  <a:srgbClr val="FFFF00"/>
                </a:solidFill>
              </a:rPr>
              <a:t>function overloading</a:t>
            </a:r>
          </a:p>
          <a:p>
            <a:pPr lvl="1"/>
            <a:endParaRPr lang="en-AU" dirty="0" smtClean="0"/>
          </a:p>
          <a:p>
            <a:r>
              <a:rPr lang="en-AU" dirty="0" smtClean="0"/>
              <a:t>For OO it’s closely related to </a:t>
            </a:r>
            <a:r>
              <a:rPr lang="en-AU" dirty="0" smtClean="0">
                <a:solidFill>
                  <a:srgbClr val="FFFF00"/>
                </a:solidFill>
              </a:rPr>
              <a:t>inheritance</a:t>
            </a:r>
          </a:p>
          <a:p>
            <a:pPr lvl="1"/>
            <a:r>
              <a:rPr lang="en-AU" dirty="0" smtClean="0"/>
              <a:t>We’ll talk about how in detail in another session</a:t>
            </a:r>
          </a:p>
          <a:p>
            <a:endParaRPr lang="en-AU" dirty="0"/>
          </a:p>
        </p:txBody>
      </p:sp>
    </p:spTree>
    <p:extLst>
      <p:ext uri="{BB962C8B-B14F-4D97-AF65-F5344CB8AC3E}">
        <p14:creationId xmlns:p14="http://schemas.microsoft.com/office/powerpoint/2010/main" val="233050661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Summary</a:t>
            </a:r>
            <a:endParaRPr lang="en-AU" dirty="0"/>
          </a:p>
        </p:txBody>
      </p:sp>
      <p:sp>
        <p:nvSpPr>
          <p:cNvPr id="3" name="Content Placeholder 2"/>
          <p:cNvSpPr>
            <a:spLocks noGrp="1"/>
          </p:cNvSpPr>
          <p:nvPr>
            <p:ph idx="10"/>
          </p:nvPr>
        </p:nvSpPr>
        <p:spPr/>
        <p:txBody>
          <a:bodyPr>
            <a:normAutofit lnSpcReduction="10000"/>
          </a:bodyPr>
          <a:lstStyle/>
          <a:p>
            <a:r>
              <a:rPr lang="en-AU" dirty="0" smtClean="0"/>
              <a:t>Object oriented programming offers a number of advantages over the traditional procedural programming approach</a:t>
            </a:r>
          </a:p>
          <a:p>
            <a:pPr lvl="1"/>
            <a:endParaRPr lang="en-AU" dirty="0" smtClean="0"/>
          </a:p>
          <a:p>
            <a:r>
              <a:rPr lang="en-AU" dirty="0" smtClean="0"/>
              <a:t>C++ calls its objects </a:t>
            </a:r>
            <a:r>
              <a:rPr lang="en-AU" dirty="0" smtClean="0">
                <a:solidFill>
                  <a:srgbClr val="FFFF00"/>
                </a:solidFill>
              </a:rPr>
              <a:t>classes</a:t>
            </a:r>
            <a:r>
              <a:rPr lang="en-AU" dirty="0" smtClean="0"/>
              <a:t>, which are basically structures with a lot more functionality</a:t>
            </a:r>
          </a:p>
          <a:p>
            <a:pPr lvl="1"/>
            <a:endParaRPr lang="en-AU" dirty="0" smtClean="0"/>
          </a:p>
          <a:p>
            <a:r>
              <a:rPr lang="en-AU" dirty="0" smtClean="0"/>
              <a:t>More on OOP to come!</a:t>
            </a:r>
            <a:endParaRPr lang="en-AU" dirty="0"/>
          </a:p>
        </p:txBody>
      </p:sp>
    </p:spTree>
    <p:extLst>
      <p:ext uri="{BB962C8B-B14F-4D97-AF65-F5344CB8AC3E}">
        <p14:creationId xmlns:p14="http://schemas.microsoft.com/office/powerpoint/2010/main" val="266824666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Contents</a:t>
            </a:r>
            <a:endParaRPr lang="en-AU" dirty="0"/>
          </a:p>
        </p:txBody>
      </p:sp>
      <p:sp>
        <p:nvSpPr>
          <p:cNvPr id="3" name="Text Placeholder 2"/>
          <p:cNvSpPr>
            <a:spLocks noGrp="1"/>
          </p:cNvSpPr>
          <p:nvPr>
            <p:ph type="body" sz="quarter" idx="10"/>
          </p:nvPr>
        </p:nvSpPr>
        <p:spPr/>
        <p:txBody>
          <a:bodyPr>
            <a:normAutofit fontScale="85000" lnSpcReduction="20000"/>
          </a:bodyPr>
          <a:lstStyle/>
          <a:p>
            <a:r>
              <a:rPr lang="en-AU" dirty="0" smtClean="0"/>
              <a:t>Procedural Programming</a:t>
            </a:r>
          </a:p>
          <a:p>
            <a:pPr lvl="1"/>
            <a:r>
              <a:rPr lang="en-AU" dirty="0" smtClean="0"/>
              <a:t>Limitations</a:t>
            </a:r>
          </a:p>
          <a:p>
            <a:pPr lvl="1"/>
            <a:endParaRPr lang="en-AU" dirty="0" smtClean="0"/>
          </a:p>
          <a:p>
            <a:r>
              <a:rPr lang="en-AU" dirty="0" smtClean="0"/>
              <a:t>Object-Oriented Programming</a:t>
            </a:r>
          </a:p>
          <a:p>
            <a:pPr lvl="1"/>
            <a:endParaRPr lang="en-AU" dirty="0" smtClean="0"/>
          </a:p>
          <a:p>
            <a:r>
              <a:rPr lang="en-AU" dirty="0" smtClean="0"/>
              <a:t>The Tenets of OOP</a:t>
            </a:r>
          </a:p>
          <a:p>
            <a:pPr lvl="1"/>
            <a:r>
              <a:rPr lang="en-AU" dirty="0" smtClean="0"/>
              <a:t>Abstraction</a:t>
            </a:r>
          </a:p>
          <a:p>
            <a:pPr lvl="1"/>
            <a:r>
              <a:rPr lang="en-AU" dirty="0" smtClean="0"/>
              <a:t>Encapsulation</a:t>
            </a:r>
          </a:p>
          <a:p>
            <a:pPr lvl="1"/>
            <a:r>
              <a:rPr lang="en-AU" dirty="0" smtClean="0"/>
              <a:t>Inheritance</a:t>
            </a:r>
          </a:p>
          <a:p>
            <a:pPr lvl="1"/>
            <a:r>
              <a:rPr lang="en-AU" dirty="0" smtClean="0"/>
              <a:t>Polymorphism</a:t>
            </a:r>
            <a:endParaRPr lang="en-AU" dirty="0"/>
          </a:p>
        </p:txBody>
      </p:sp>
    </p:spTree>
    <p:extLst>
      <p:ext uri="{BB962C8B-B14F-4D97-AF65-F5344CB8AC3E}">
        <p14:creationId xmlns:p14="http://schemas.microsoft.com/office/powerpoint/2010/main" val="200544849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References</a:t>
            </a:r>
            <a:endParaRPr lang="en-AU" dirty="0"/>
          </a:p>
        </p:txBody>
      </p:sp>
      <p:sp>
        <p:nvSpPr>
          <p:cNvPr id="3" name="Text Placeholder 2"/>
          <p:cNvSpPr>
            <a:spLocks noGrp="1"/>
          </p:cNvSpPr>
          <p:nvPr>
            <p:ph type="body" sz="quarter" idx="10"/>
          </p:nvPr>
        </p:nvSpPr>
        <p:spPr/>
        <p:txBody>
          <a:bodyPr/>
          <a:lstStyle/>
          <a:p>
            <a:r>
              <a:rPr lang="en-AU" dirty="0" err="1" smtClean="0"/>
              <a:t>Prata</a:t>
            </a:r>
            <a:r>
              <a:rPr lang="en-AU" dirty="0" smtClean="0"/>
              <a:t>, S, 2011, </a:t>
            </a:r>
            <a:r>
              <a:rPr lang="en-AU" i="1" dirty="0" smtClean="0"/>
              <a:t>C++ Primer Plus</a:t>
            </a:r>
            <a:r>
              <a:rPr lang="en-AU" dirty="0" smtClean="0"/>
              <a:t>, 6</a:t>
            </a:r>
            <a:r>
              <a:rPr lang="en-AU" baseline="30000" dirty="0" smtClean="0"/>
              <a:t>th</a:t>
            </a:r>
            <a:r>
              <a:rPr lang="en-AU" dirty="0" smtClean="0"/>
              <a:t> Edition, </a:t>
            </a:r>
            <a:r>
              <a:rPr lang="en-AU" smtClean="0"/>
              <a:t>Addison-Wesley Professional</a:t>
            </a:r>
            <a:endParaRPr lang="en-AU"/>
          </a:p>
        </p:txBody>
      </p:sp>
    </p:spTree>
    <p:extLst>
      <p:ext uri="{BB962C8B-B14F-4D97-AF65-F5344CB8AC3E}">
        <p14:creationId xmlns:p14="http://schemas.microsoft.com/office/powerpoint/2010/main" val="404204040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Procedural Programming</a:t>
            </a:r>
            <a:endParaRPr lang="en-AU" dirty="0"/>
          </a:p>
        </p:txBody>
      </p:sp>
      <p:sp>
        <p:nvSpPr>
          <p:cNvPr id="3" name="Content Placeholder 2"/>
          <p:cNvSpPr>
            <a:spLocks noGrp="1"/>
          </p:cNvSpPr>
          <p:nvPr>
            <p:ph idx="10"/>
          </p:nvPr>
        </p:nvSpPr>
        <p:spPr/>
        <p:txBody>
          <a:bodyPr>
            <a:normAutofit fontScale="85000" lnSpcReduction="20000"/>
          </a:bodyPr>
          <a:lstStyle/>
          <a:p>
            <a:r>
              <a:rPr lang="en-AU" dirty="0" smtClean="0"/>
              <a:t>Top-down design</a:t>
            </a:r>
          </a:p>
          <a:p>
            <a:pPr lvl="1"/>
            <a:endParaRPr lang="en-AU" dirty="0" smtClean="0"/>
          </a:p>
          <a:p>
            <a:r>
              <a:rPr lang="en-AU" dirty="0" smtClean="0"/>
              <a:t>Discrete </a:t>
            </a:r>
            <a:r>
              <a:rPr lang="en-AU" dirty="0" smtClean="0">
                <a:solidFill>
                  <a:srgbClr val="FFFF00"/>
                </a:solidFill>
              </a:rPr>
              <a:t>functions</a:t>
            </a:r>
            <a:r>
              <a:rPr lang="en-AU" dirty="0" smtClean="0"/>
              <a:t> performing small tasks</a:t>
            </a:r>
          </a:p>
          <a:p>
            <a:pPr lvl="1"/>
            <a:endParaRPr lang="en-AU" dirty="0" smtClean="0"/>
          </a:p>
          <a:p>
            <a:r>
              <a:rPr lang="en-AU" dirty="0" smtClean="0"/>
              <a:t>Data transfer via function parameters, return values, global variables</a:t>
            </a:r>
          </a:p>
          <a:p>
            <a:pPr lvl="1"/>
            <a:endParaRPr lang="en-AU" dirty="0" smtClean="0"/>
          </a:p>
          <a:p>
            <a:r>
              <a:rPr lang="en-AU" dirty="0" smtClean="0"/>
              <a:t>Procedures (functions) and Data</a:t>
            </a:r>
          </a:p>
          <a:p>
            <a:pPr lvl="1"/>
            <a:r>
              <a:rPr lang="en-AU" dirty="0" smtClean="0"/>
              <a:t>Procedures and data are separate (or loosely coupled)</a:t>
            </a:r>
          </a:p>
          <a:p>
            <a:pPr lvl="1"/>
            <a:r>
              <a:rPr lang="en-AU" dirty="0" smtClean="0"/>
              <a:t>Similar functions are collected together</a:t>
            </a:r>
          </a:p>
          <a:p>
            <a:endParaRPr lang="en-AU" dirty="0"/>
          </a:p>
        </p:txBody>
      </p:sp>
    </p:spTree>
    <p:extLst>
      <p:ext uri="{BB962C8B-B14F-4D97-AF65-F5344CB8AC3E}">
        <p14:creationId xmlns:p14="http://schemas.microsoft.com/office/powerpoint/2010/main" val="53495320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Limitations of Procedural Programming</a:t>
            </a:r>
            <a:endParaRPr lang="en-AU" dirty="0"/>
          </a:p>
        </p:txBody>
      </p:sp>
      <p:sp>
        <p:nvSpPr>
          <p:cNvPr id="3" name="Content Placeholder 2"/>
          <p:cNvSpPr>
            <a:spLocks noGrp="1"/>
          </p:cNvSpPr>
          <p:nvPr>
            <p:ph idx="10"/>
          </p:nvPr>
        </p:nvSpPr>
        <p:spPr/>
        <p:txBody>
          <a:bodyPr>
            <a:normAutofit fontScale="77500" lnSpcReduction="20000"/>
          </a:bodyPr>
          <a:lstStyle/>
          <a:p>
            <a:r>
              <a:rPr lang="en-AU" dirty="0" smtClean="0"/>
              <a:t>Functions are usually </a:t>
            </a:r>
            <a:r>
              <a:rPr lang="en-AU" dirty="0" smtClean="0">
                <a:solidFill>
                  <a:srgbClr val="FFFF00"/>
                </a:solidFill>
              </a:rPr>
              <a:t>global</a:t>
            </a:r>
          </a:p>
          <a:p>
            <a:pPr lvl="1"/>
            <a:endParaRPr lang="en-AU" dirty="0" smtClean="0">
              <a:solidFill>
                <a:srgbClr val="FFFF00"/>
              </a:solidFill>
            </a:endParaRPr>
          </a:p>
          <a:p>
            <a:r>
              <a:rPr lang="en-AU" dirty="0" smtClean="0"/>
              <a:t>Functions are task specific, not data specific</a:t>
            </a:r>
          </a:p>
          <a:p>
            <a:pPr lvl="1"/>
            <a:r>
              <a:rPr lang="en-AU" dirty="0" smtClean="0"/>
              <a:t>There tend to be many similar functions which only differ by the type of data they are manipulating</a:t>
            </a:r>
          </a:p>
          <a:p>
            <a:pPr lvl="1"/>
            <a:r>
              <a:rPr lang="en-AU" dirty="0" smtClean="0"/>
              <a:t>This makes the code difficult to maintain</a:t>
            </a:r>
          </a:p>
          <a:p>
            <a:pPr lvl="1"/>
            <a:endParaRPr lang="en-AU" dirty="0" smtClean="0"/>
          </a:p>
          <a:p>
            <a:r>
              <a:rPr lang="en-AU" dirty="0" smtClean="0"/>
              <a:t>Quickly increases in complexity</a:t>
            </a:r>
          </a:p>
          <a:p>
            <a:pPr lvl="1"/>
            <a:r>
              <a:rPr lang="en-AU" dirty="0" smtClean="0"/>
              <a:t>Adding new functionality becomes progressively more difficult as the project complexity increases</a:t>
            </a:r>
          </a:p>
          <a:p>
            <a:pPr lvl="1"/>
            <a:r>
              <a:rPr lang="en-AU" dirty="0" smtClean="0"/>
              <a:t>The code can become large and difficult to understand</a:t>
            </a:r>
          </a:p>
        </p:txBody>
      </p:sp>
    </p:spTree>
    <p:extLst>
      <p:ext uri="{BB962C8B-B14F-4D97-AF65-F5344CB8AC3E}">
        <p14:creationId xmlns:p14="http://schemas.microsoft.com/office/powerpoint/2010/main" val="196298492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Object Oriented Programming</a:t>
            </a:r>
            <a:endParaRPr lang="en-AU" dirty="0"/>
          </a:p>
        </p:txBody>
      </p:sp>
      <p:sp>
        <p:nvSpPr>
          <p:cNvPr id="3" name="Content Placeholder 2"/>
          <p:cNvSpPr>
            <a:spLocks noGrp="1"/>
          </p:cNvSpPr>
          <p:nvPr>
            <p:ph idx="10"/>
          </p:nvPr>
        </p:nvSpPr>
        <p:spPr/>
        <p:txBody>
          <a:bodyPr/>
          <a:lstStyle/>
          <a:p>
            <a:r>
              <a:rPr lang="en-AU" dirty="0" smtClean="0"/>
              <a:t>What if functions were tied to data and not the other way around?</a:t>
            </a:r>
          </a:p>
          <a:p>
            <a:pPr lvl="1"/>
            <a:endParaRPr lang="en-AU" dirty="0" smtClean="0"/>
          </a:p>
          <a:p>
            <a:r>
              <a:rPr lang="en-AU" dirty="0" smtClean="0"/>
              <a:t>In object oriented programming code is structured around </a:t>
            </a:r>
            <a:r>
              <a:rPr lang="en-AU" dirty="0" smtClean="0">
                <a:solidFill>
                  <a:srgbClr val="FFFF00"/>
                </a:solidFill>
              </a:rPr>
              <a:t>objects</a:t>
            </a:r>
            <a:r>
              <a:rPr lang="en-AU" dirty="0" smtClean="0"/>
              <a:t>, their relationships, and their interfaces</a:t>
            </a:r>
          </a:p>
          <a:p>
            <a:endParaRPr lang="en-AU" dirty="0"/>
          </a:p>
        </p:txBody>
      </p:sp>
    </p:spTree>
    <p:extLst>
      <p:ext uri="{BB962C8B-B14F-4D97-AF65-F5344CB8AC3E}">
        <p14:creationId xmlns:p14="http://schemas.microsoft.com/office/powerpoint/2010/main" val="421047491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Example</a:t>
            </a:r>
            <a:endParaRPr lang="en-AU" dirty="0"/>
          </a:p>
        </p:txBody>
      </p:sp>
      <p:sp>
        <p:nvSpPr>
          <p:cNvPr id="3" name="Content Placeholder 2"/>
          <p:cNvSpPr>
            <a:spLocks noGrp="1"/>
          </p:cNvSpPr>
          <p:nvPr>
            <p:ph idx="10"/>
          </p:nvPr>
        </p:nvSpPr>
        <p:spPr/>
        <p:txBody>
          <a:bodyPr>
            <a:normAutofit fontScale="92500" lnSpcReduction="20000"/>
          </a:bodyPr>
          <a:lstStyle/>
          <a:p>
            <a:r>
              <a:rPr lang="en-AU" dirty="0" smtClean="0"/>
              <a:t>Consider objects needed for Space Invaders</a:t>
            </a:r>
          </a:p>
          <a:p>
            <a:pPr lvl="1"/>
            <a:r>
              <a:rPr lang="en-AU" dirty="0" smtClean="0"/>
              <a:t>Invaders</a:t>
            </a:r>
          </a:p>
          <a:p>
            <a:pPr lvl="1"/>
            <a:r>
              <a:rPr lang="en-AU" dirty="0" smtClean="0"/>
              <a:t>Players</a:t>
            </a:r>
          </a:p>
          <a:p>
            <a:pPr lvl="1"/>
            <a:r>
              <a:rPr lang="en-AU" dirty="0" smtClean="0"/>
              <a:t>Bullets</a:t>
            </a:r>
          </a:p>
          <a:p>
            <a:pPr lvl="1"/>
            <a:endParaRPr lang="en-AU" dirty="0" smtClean="0"/>
          </a:p>
          <a:p>
            <a:r>
              <a:rPr lang="en-AU" dirty="0" smtClean="0"/>
              <a:t>What data and functionality is required by each object?</a:t>
            </a:r>
          </a:p>
          <a:p>
            <a:pPr lvl="1"/>
            <a:r>
              <a:rPr lang="en-AU" dirty="0" smtClean="0"/>
              <a:t>Data: Position, lives, speed, </a:t>
            </a:r>
            <a:r>
              <a:rPr lang="en-AU" dirty="0" err="1" smtClean="0"/>
              <a:t>etc</a:t>
            </a:r>
            <a:endParaRPr lang="en-AU" dirty="0" smtClean="0"/>
          </a:p>
          <a:p>
            <a:pPr lvl="1"/>
            <a:r>
              <a:rPr lang="en-AU" dirty="0" smtClean="0"/>
              <a:t>Functions: move, shoot, die, </a:t>
            </a:r>
            <a:r>
              <a:rPr lang="en-AU" dirty="0" err="1" smtClean="0"/>
              <a:t>etc</a:t>
            </a:r>
            <a:endParaRPr lang="en-AU" dirty="0" smtClean="0"/>
          </a:p>
          <a:p>
            <a:endParaRPr lang="en-AU" dirty="0"/>
          </a:p>
        </p:txBody>
      </p:sp>
    </p:spTree>
    <p:extLst>
      <p:ext uri="{BB962C8B-B14F-4D97-AF65-F5344CB8AC3E}">
        <p14:creationId xmlns:p14="http://schemas.microsoft.com/office/powerpoint/2010/main" val="133591650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Objects (Classes)</a:t>
            </a:r>
            <a:endParaRPr lang="en-AU" dirty="0"/>
          </a:p>
        </p:txBody>
      </p:sp>
      <p:sp>
        <p:nvSpPr>
          <p:cNvPr id="3" name="Content Placeholder 2"/>
          <p:cNvSpPr>
            <a:spLocks noGrp="1"/>
          </p:cNvSpPr>
          <p:nvPr>
            <p:ph idx="10"/>
          </p:nvPr>
        </p:nvSpPr>
        <p:spPr/>
        <p:txBody>
          <a:bodyPr>
            <a:normAutofit fontScale="92500"/>
          </a:bodyPr>
          <a:lstStyle/>
          <a:p>
            <a:r>
              <a:rPr lang="en-AU" dirty="0" smtClean="0"/>
              <a:t>Bind together data and functions</a:t>
            </a:r>
          </a:p>
          <a:p>
            <a:pPr lvl="1"/>
            <a:endParaRPr lang="en-AU" dirty="0" smtClean="0"/>
          </a:p>
          <a:p>
            <a:r>
              <a:rPr lang="en-AU" dirty="0" smtClean="0"/>
              <a:t>Objects have a declaration and definition, just like functions</a:t>
            </a:r>
          </a:p>
          <a:p>
            <a:pPr lvl="1"/>
            <a:endParaRPr lang="en-AU" dirty="0" smtClean="0"/>
          </a:p>
          <a:p>
            <a:r>
              <a:rPr lang="en-AU" dirty="0" smtClean="0"/>
              <a:t>An object is a programmer-defined </a:t>
            </a:r>
            <a:r>
              <a:rPr lang="en-AU" dirty="0" smtClean="0">
                <a:solidFill>
                  <a:srgbClr val="FFFF00"/>
                </a:solidFill>
              </a:rPr>
              <a:t>complex data type</a:t>
            </a:r>
          </a:p>
          <a:p>
            <a:pPr lvl="1"/>
            <a:r>
              <a:rPr lang="en-AU" dirty="0" smtClean="0"/>
              <a:t>C++ calls this a </a:t>
            </a:r>
            <a:r>
              <a:rPr lang="en-AU" dirty="0" smtClean="0">
                <a:solidFill>
                  <a:srgbClr val="FFFF00"/>
                </a:solidFill>
              </a:rPr>
              <a:t>class</a:t>
            </a:r>
            <a:r>
              <a:rPr lang="en-AU" dirty="0">
                <a:solidFill>
                  <a:srgbClr val="FFFF00"/>
                </a:solidFill>
              </a:rPr>
              <a:t> </a:t>
            </a:r>
            <a:r>
              <a:rPr lang="en-AU" dirty="0" smtClean="0"/>
              <a:t>or </a:t>
            </a:r>
            <a:r>
              <a:rPr lang="en-AU" dirty="0" smtClean="0">
                <a:solidFill>
                  <a:srgbClr val="FFFF00"/>
                </a:solidFill>
              </a:rPr>
              <a:t>structure</a:t>
            </a:r>
            <a:endParaRPr lang="en-AU" dirty="0" smtClean="0"/>
          </a:p>
          <a:p>
            <a:endParaRPr lang="en-AU" dirty="0"/>
          </a:p>
        </p:txBody>
      </p:sp>
    </p:spTree>
    <p:extLst>
      <p:ext uri="{BB962C8B-B14F-4D97-AF65-F5344CB8AC3E}">
        <p14:creationId xmlns:p14="http://schemas.microsoft.com/office/powerpoint/2010/main" val="162145050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Objects, not functions</a:t>
            </a:r>
            <a:endParaRPr lang="en-AU" dirty="0"/>
          </a:p>
        </p:txBody>
      </p:sp>
      <p:sp>
        <p:nvSpPr>
          <p:cNvPr id="3" name="Content Placeholder 2"/>
          <p:cNvSpPr>
            <a:spLocks noGrp="1"/>
          </p:cNvSpPr>
          <p:nvPr>
            <p:ph idx="10"/>
          </p:nvPr>
        </p:nvSpPr>
        <p:spPr/>
        <p:txBody>
          <a:bodyPr>
            <a:normAutofit lnSpcReduction="10000"/>
          </a:bodyPr>
          <a:lstStyle/>
          <a:p>
            <a:r>
              <a:rPr lang="en-AU" dirty="0" smtClean="0"/>
              <a:t>OOP divides a program into </a:t>
            </a:r>
            <a:r>
              <a:rPr lang="en-AU" dirty="0" smtClean="0">
                <a:solidFill>
                  <a:srgbClr val="FFFF00"/>
                </a:solidFill>
              </a:rPr>
              <a:t>Objects</a:t>
            </a:r>
            <a:r>
              <a:rPr lang="en-AU" dirty="0" smtClean="0"/>
              <a:t>, not functions</a:t>
            </a:r>
          </a:p>
          <a:p>
            <a:pPr lvl="1"/>
            <a:endParaRPr lang="en-AU" dirty="0" smtClean="0"/>
          </a:p>
          <a:p>
            <a:r>
              <a:rPr lang="en-AU" dirty="0" smtClean="0"/>
              <a:t>Objects are:</a:t>
            </a:r>
          </a:p>
          <a:p>
            <a:pPr lvl="1"/>
            <a:r>
              <a:rPr lang="en-AU" dirty="0" smtClean="0"/>
              <a:t>Any entity involving data and operations on that data</a:t>
            </a:r>
          </a:p>
          <a:p>
            <a:pPr lvl="1"/>
            <a:r>
              <a:rPr lang="en-AU" dirty="0" smtClean="0"/>
              <a:t>Any game component</a:t>
            </a:r>
          </a:p>
          <a:p>
            <a:pPr lvl="2"/>
            <a:r>
              <a:rPr lang="en-AU" dirty="0" smtClean="0"/>
              <a:t>Splash screens, menu, level manager, etc.</a:t>
            </a:r>
          </a:p>
          <a:p>
            <a:pPr lvl="1"/>
            <a:r>
              <a:rPr lang="en-AU" dirty="0" smtClean="0"/>
              <a:t>Doesn’t need to be a tangible thing</a:t>
            </a:r>
          </a:p>
          <a:p>
            <a:pPr lvl="2"/>
            <a:r>
              <a:rPr lang="en-AU" dirty="0" smtClean="0"/>
              <a:t>Different behaviours for an NPC could each be class</a:t>
            </a:r>
          </a:p>
          <a:p>
            <a:endParaRPr lang="en-AU" dirty="0"/>
          </a:p>
        </p:txBody>
      </p:sp>
    </p:spTree>
    <p:extLst>
      <p:ext uri="{BB962C8B-B14F-4D97-AF65-F5344CB8AC3E}">
        <p14:creationId xmlns:p14="http://schemas.microsoft.com/office/powerpoint/2010/main" val="402623759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Four main tenets of OO</a:t>
            </a:r>
            <a:endParaRPr lang="en-AU" dirty="0"/>
          </a:p>
        </p:txBody>
      </p:sp>
      <p:sp>
        <p:nvSpPr>
          <p:cNvPr id="3" name="Content Placeholder 2"/>
          <p:cNvSpPr>
            <a:spLocks noGrp="1"/>
          </p:cNvSpPr>
          <p:nvPr>
            <p:ph idx="10"/>
          </p:nvPr>
        </p:nvSpPr>
        <p:spPr/>
        <p:txBody>
          <a:bodyPr/>
          <a:lstStyle/>
          <a:p>
            <a:r>
              <a:rPr lang="en-AU" dirty="0" smtClean="0"/>
              <a:t>There are four buzzwords which are used to sum up what OO is about</a:t>
            </a:r>
          </a:p>
          <a:p>
            <a:pPr lvl="1"/>
            <a:r>
              <a:rPr lang="en-AU" dirty="0" smtClean="0"/>
              <a:t>Abstraction</a:t>
            </a:r>
          </a:p>
          <a:p>
            <a:pPr lvl="1"/>
            <a:r>
              <a:rPr lang="en-AU" dirty="0" smtClean="0"/>
              <a:t>Encapsulation</a:t>
            </a:r>
          </a:p>
          <a:p>
            <a:pPr lvl="1"/>
            <a:r>
              <a:rPr lang="en-AU" dirty="0" smtClean="0"/>
              <a:t>Inheritance</a:t>
            </a:r>
          </a:p>
          <a:p>
            <a:pPr lvl="1"/>
            <a:r>
              <a:rPr lang="en-AU" dirty="0" smtClean="0"/>
              <a:t>Polymorphism</a:t>
            </a:r>
          </a:p>
        </p:txBody>
      </p:sp>
    </p:spTree>
    <p:extLst>
      <p:ext uri="{BB962C8B-B14F-4D97-AF65-F5344CB8AC3E}">
        <p14:creationId xmlns:p14="http://schemas.microsoft.com/office/powerpoint/2010/main" val="65160914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Custom 1">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FFFF"/>
      </a:hlink>
      <a:folHlink>
        <a:srgbClr val="BFBFB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687</TotalTime>
  <Words>922</Words>
  <Application>Microsoft Office PowerPoint</Application>
  <PresentationFormat>On-screen Show (16:9)</PresentationFormat>
  <Paragraphs>158</Paragraphs>
  <Slides>20</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20</vt:i4>
      </vt:variant>
    </vt:vector>
  </HeadingPairs>
  <TitlesOfParts>
    <vt:vector size="23" baseType="lpstr">
      <vt:lpstr>Arial</vt:lpstr>
      <vt:lpstr>Calibri</vt:lpstr>
      <vt:lpstr>Office Theme</vt:lpstr>
      <vt:lpstr>Object-Oriented Design</vt:lpstr>
      <vt:lpstr>Contents</vt:lpstr>
      <vt:lpstr>Procedural Programming</vt:lpstr>
      <vt:lpstr>Limitations of Procedural Programming</vt:lpstr>
      <vt:lpstr>Object Oriented Programming</vt:lpstr>
      <vt:lpstr>Example</vt:lpstr>
      <vt:lpstr>Objects (Classes)</vt:lpstr>
      <vt:lpstr>Objects, not functions</vt:lpstr>
      <vt:lpstr>Four main tenets of OO</vt:lpstr>
      <vt:lpstr>Abstraction</vt:lpstr>
      <vt:lpstr>Encapsulation and reusability</vt:lpstr>
      <vt:lpstr>Encapsulation and interfaces</vt:lpstr>
      <vt:lpstr>Interface Example</vt:lpstr>
      <vt:lpstr>Inheritance</vt:lpstr>
      <vt:lpstr>Inheritance</vt:lpstr>
      <vt:lpstr>Objects can be hierarchical</vt:lpstr>
      <vt:lpstr>Menu Example</vt:lpstr>
      <vt:lpstr>Polymorphism </vt:lpstr>
      <vt:lpstr>Summary</vt:lpstr>
      <vt:lpstr>References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Neil</dc:creator>
  <cp:lastModifiedBy>Conan Bourke</cp:lastModifiedBy>
  <cp:revision>42</cp:revision>
  <dcterms:created xsi:type="dcterms:W3CDTF">2014-07-14T04:04:52Z</dcterms:created>
  <dcterms:modified xsi:type="dcterms:W3CDTF">2016-02-04T05:49:55Z</dcterms:modified>
</cp:coreProperties>
</file>