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5" r:id="rId3"/>
    <p:sldId id="266" r:id="rId4"/>
    <p:sldId id="272" r:id="rId5"/>
    <p:sldId id="275" r:id="rId6"/>
    <p:sldId id="273" r:id="rId7"/>
    <p:sldId id="274" r:id="rId8"/>
    <p:sldId id="276" r:id="rId9"/>
    <p:sldId id="277" r:id="rId10"/>
    <p:sldId id="278" r:id="rId11"/>
    <p:sldId id="27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rogramming_languages_by_type" TargetMode="External"/><Relationship Id="rId2" Type="http://schemas.openxmlformats.org/officeDocument/2006/relationships/hyperlink" Target="https://en.wikipedia.org/wiki/Programming_paradig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omparison_of_programming_paradigms" TargetMode="External"/><Relationship Id="rId4" Type="http://schemas.openxmlformats.org/officeDocument/2006/relationships/hyperlink" Target="https://en.wikipedia.org/wiki/Comparison_of_multi-paradigm_programming_languag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P9HqHVPeik" TargetMode="External"/><Relationship Id="rId2" Type="http://schemas.openxmlformats.org/officeDocument/2006/relationships/hyperlink" Target="http://www.w3schools.com/sql/sql_where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Programming Paradigms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Styles of Programming</a:t>
            </a:r>
            <a:endParaRPr lang="en-AU" dirty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</a:t>
            </a:r>
            <a:r>
              <a:rPr lang="en-AU" dirty="0" smtClean="0"/>
              <a:t>19</a:t>
            </a:r>
            <a:r>
              <a:rPr lang="en-AU" dirty="0" smtClean="0"/>
              <a:t>/04/16 </a:t>
            </a:r>
            <a:r>
              <a:rPr lang="en-AU" dirty="0" smtClean="0"/>
              <a:t>by </a:t>
            </a:r>
            <a:r>
              <a:rPr lang="en-AU" dirty="0" smtClean="0"/>
              <a:t>Richard Stern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</a:t>
            </a:r>
            <a:r>
              <a:rPr lang="en-AU" dirty="0" smtClean="0"/>
              <a:t>Extra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Other Paradigms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416824" cy="3315815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Object Oriented is Procedural and Imperative.</a:t>
            </a:r>
          </a:p>
          <a:p>
            <a:pPr lvl="1"/>
            <a:r>
              <a:rPr lang="en-AU" dirty="0" smtClean="0"/>
              <a:t>Encapsulates functions and data into objects.</a:t>
            </a:r>
          </a:p>
          <a:p>
            <a:pPr lvl="1"/>
            <a:r>
              <a:rPr lang="en-AU" dirty="0" smtClean="0"/>
              <a:t>E.g. C++, Python, Java, C#, PHP.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Logic Paradigm is often Functional and Declarative.</a:t>
            </a:r>
          </a:p>
          <a:p>
            <a:pPr lvl="1"/>
            <a:r>
              <a:rPr lang="en-AU" dirty="0" smtClean="0"/>
              <a:t>Based on formal logic.</a:t>
            </a:r>
          </a:p>
          <a:p>
            <a:pPr lvl="1"/>
            <a:r>
              <a:rPr lang="en-AU" dirty="0" smtClean="0"/>
              <a:t>E.g. </a:t>
            </a:r>
            <a:r>
              <a:rPr lang="en-AU" dirty="0" err="1" smtClean="0"/>
              <a:t>Prolog</a:t>
            </a:r>
            <a:r>
              <a:rPr lang="en-AU" dirty="0" smtClean="0"/>
              <a:t>, </a:t>
            </a:r>
            <a:r>
              <a:rPr lang="en-AU" dirty="0" err="1" smtClean="0"/>
              <a:t>Datalog</a:t>
            </a:r>
            <a:r>
              <a:rPr lang="en-AU" dirty="0" smtClean="0"/>
              <a:t>.</a:t>
            </a:r>
          </a:p>
          <a:p>
            <a:pPr lvl="1"/>
            <a:endParaRPr lang="en-AU" dirty="0"/>
          </a:p>
          <a:p>
            <a:r>
              <a:rPr lang="en-AU" dirty="0" smtClean="0"/>
              <a:t>Symbolic is often Functional and Declarative.</a:t>
            </a:r>
          </a:p>
          <a:p>
            <a:pPr lvl="1"/>
            <a:r>
              <a:rPr lang="en-AU" dirty="0" smtClean="0"/>
              <a:t>The program can modify its own formulas as if they were data.</a:t>
            </a:r>
          </a:p>
          <a:p>
            <a:pPr lvl="1"/>
            <a:r>
              <a:rPr lang="en-AU" dirty="0" smtClean="0"/>
              <a:t>E.g. Wolfram Language, LISP.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61210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416824" cy="3315815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Programming Paradigms</a:t>
            </a:r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en.wikipedia.org/wiki/Programming_paradigm</a:t>
            </a:r>
            <a:endParaRPr lang="en-AU" dirty="0" smtClean="0"/>
          </a:p>
          <a:p>
            <a:pPr lvl="1"/>
            <a:endParaRPr lang="en-AU" dirty="0"/>
          </a:p>
          <a:p>
            <a:r>
              <a:rPr lang="en-AU" dirty="0" smtClean="0"/>
              <a:t>List of languages by paradigm</a:t>
            </a:r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en.wikipedia.org/wiki/List_of_programming_languages_by_type</a:t>
            </a:r>
            <a:endParaRPr lang="en-AU" dirty="0" smtClean="0"/>
          </a:p>
          <a:p>
            <a:pPr lvl="1"/>
            <a:endParaRPr lang="en-AU" dirty="0"/>
          </a:p>
          <a:p>
            <a:r>
              <a:rPr lang="en-AU" dirty="0" smtClean="0"/>
              <a:t>Comparison of multi-paradigm languages</a:t>
            </a:r>
          </a:p>
          <a:p>
            <a:pPr lvl="1"/>
            <a:r>
              <a:rPr lang="en-AU" dirty="0">
                <a:hlinkClick r:id="rId4"/>
              </a:rPr>
              <a:t>https://</a:t>
            </a:r>
            <a:r>
              <a:rPr lang="en-AU" dirty="0" smtClean="0">
                <a:hlinkClick r:id="rId4"/>
              </a:rPr>
              <a:t>en.wikipedia.org/wiki/Comparison_of_multi-paradigm_programming_languages</a:t>
            </a:r>
            <a:endParaRPr lang="en-AU" dirty="0" smtClean="0"/>
          </a:p>
          <a:p>
            <a:pPr lvl="1"/>
            <a:endParaRPr lang="en-AU" dirty="0"/>
          </a:p>
          <a:p>
            <a:r>
              <a:rPr lang="en-AU" dirty="0" smtClean="0"/>
              <a:t>Comparison of paradigms</a:t>
            </a:r>
          </a:p>
          <a:p>
            <a:pPr lvl="1"/>
            <a:r>
              <a:rPr lang="en-AU" dirty="0">
                <a:hlinkClick r:id="rId5"/>
              </a:rPr>
              <a:t>https://</a:t>
            </a:r>
            <a:r>
              <a:rPr lang="en-AU" dirty="0" smtClean="0">
                <a:hlinkClick r:id="rId5"/>
              </a:rPr>
              <a:t>en.wikipedia.org/wiki/Comparison_of_programming_paradigms</a:t>
            </a:r>
            <a:endParaRPr lang="en-AU" dirty="0" smtClean="0"/>
          </a:p>
          <a:p>
            <a:pPr lvl="1"/>
            <a:endParaRPr lang="en-AU" dirty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187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Introduction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List of Paradigms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What are Side effects?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Imperative vs Declarative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Procedural vs Functional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Other Paradigms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Further Reading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488832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Programming Paradigms are a way to classify different styles of languages.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Some languages are strictly one style, others use multiple styles.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Some paradigms are based on and extend other paradigms.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6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List of Paradigms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There are many paradigms, common ones include:</a:t>
            </a:r>
          </a:p>
          <a:p>
            <a:pPr lvl="1"/>
            <a:r>
              <a:rPr lang="en-AU" dirty="0" smtClean="0"/>
              <a:t>Imperative vs Declarative.</a:t>
            </a:r>
          </a:p>
          <a:p>
            <a:pPr lvl="1"/>
            <a:r>
              <a:rPr lang="en-AU" dirty="0" smtClean="0"/>
              <a:t>Procedural vs </a:t>
            </a:r>
            <a:r>
              <a:rPr lang="en-AU" dirty="0"/>
              <a:t>Functional</a:t>
            </a:r>
            <a:r>
              <a:rPr lang="en-AU" dirty="0" smtClean="0"/>
              <a:t>.</a:t>
            </a:r>
          </a:p>
          <a:p>
            <a:pPr lvl="1"/>
            <a:r>
              <a:rPr lang="en-AU" dirty="0" smtClean="0"/>
              <a:t>Object Oriented</a:t>
            </a:r>
          </a:p>
          <a:p>
            <a:pPr lvl="1"/>
            <a:r>
              <a:rPr lang="en-AU" dirty="0" smtClean="0"/>
              <a:t>Logic</a:t>
            </a:r>
          </a:p>
          <a:p>
            <a:pPr lvl="1"/>
            <a:r>
              <a:rPr lang="en-AU" dirty="0" smtClean="0"/>
              <a:t>Symbolic</a:t>
            </a:r>
          </a:p>
          <a:p>
            <a:pPr lvl="1"/>
            <a:endParaRPr lang="en-AU" dirty="0"/>
          </a:p>
          <a:p>
            <a:r>
              <a:rPr lang="en-AU" dirty="0" smtClean="0"/>
              <a:t>For an extensive list:</a:t>
            </a:r>
          </a:p>
          <a:p>
            <a:pPr lvl="1"/>
            <a:r>
              <a:rPr lang="en-AU" dirty="0"/>
              <a:t>https://en.wikipedia.org/wiki/Programming_paradigm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38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are side effects?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632848" cy="201967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A common difference between paradigms is whether they support side effects.</a:t>
            </a:r>
          </a:p>
          <a:p>
            <a:pPr lvl="1"/>
            <a:endParaRPr lang="en-AU" dirty="0"/>
          </a:p>
          <a:p>
            <a:r>
              <a:rPr lang="en-AU" dirty="0" smtClean="0"/>
              <a:t>A language supports side effects if:</a:t>
            </a:r>
          </a:p>
          <a:p>
            <a:pPr lvl="1"/>
            <a:r>
              <a:rPr lang="en-AU" dirty="0" smtClean="0"/>
              <a:t>A statement, function or procedure can change the program’s state or operate on data that was not part of its input.</a:t>
            </a:r>
          </a:p>
          <a:p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23528" y="3363838"/>
            <a:ext cx="3600400" cy="13633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274320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//No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side effects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27432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274320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27432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39952" y="3363838"/>
            <a:ext cx="3600400" cy="1363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274320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5;</a:t>
            </a: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//Has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side effects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27432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value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//side effect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27432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Imperative vs Declarative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Imperative is the most common paradigm.</a:t>
            </a:r>
          </a:p>
          <a:p>
            <a:pPr lvl="1"/>
            <a:endParaRPr lang="en-AU" dirty="0" smtClean="0"/>
          </a:p>
          <a:p>
            <a:r>
              <a:rPr lang="en-AU" dirty="0"/>
              <a:t>Imperative </a:t>
            </a:r>
            <a:r>
              <a:rPr lang="en-AU" dirty="0" smtClean="0"/>
              <a:t>uses </a:t>
            </a:r>
            <a:r>
              <a:rPr lang="en-AU" dirty="0" smtClean="0"/>
              <a:t>statements to change a program’s state.</a:t>
            </a:r>
          </a:p>
          <a:p>
            <a:pPr lvl="1"/>
            <a:r>
              <a:rPr lang="en-AU" dirty="0" smtClean="0"/>
              <a:t>Step by step instructions for the computer to perform.</a:t>
            </a:r>
          </a:p>
          <a:p>
            <a:pPr lvl="1"/>
            <a:r>
              <a:rPr lang="en-AU" dirty="0" smtClean="0"/>
              <a:t>Describes </a:t>
            </a:r>
            <a:r>
              <a:rPr lang="en-AU" i="1" dirty="0" smtClean="0"/>
              <a:t>how </a:t>
            </a:r>
            <a:r>
              <a:rPr lang="en-AU" dirty="0" smtClean="0"/>
              <a:t>the program should operate.</a:t>
            </a:r>
          </a:p>
          <a:p>
            <a:pPr lvl="1"/>
            <a:r>
              <a:rPr lang="en-AU" dirty="0" smtClean="0"/>
              <a:t>Often contains loops, </a:t>
            </a:r>
            <a:r>
              <a:rPr lang="en-AU" dirty="0" err="1" smtClean="0"/>
              <a:t>gotos</a:t>
            </a:r>
            <a:r>
              <a:rPr lang="en-AU" dirty="0" smtClean="0"/>
              <a:t> and switch statements.</a:t>
            </a:r>
          </a:p>
          <a:p>
            <a:pPr lvl="1"/>
            <a:r>
              <a:rPr lang="en-AU" dirty="0" smtClean="0"/>
              <a:t>Allows side effects.</a:t>
            </a:r>
          </a:p>
          <a:p>
            <a:pPr lvl="1"/>
            <a:endParaRPr lang="en-AU" dirty="0" smtClean="0"/>
          </a:p>
          <a:p>
            <a:r>
              <a:rPr lang="en-AU" dirty="0"/>
              <a:t>Imperative e</a:t>
            </a:r>
            <a:r>
              <a:rPr lang="en-AU" dirty="0" smtClean="0"/>
              <a:t>xamples:</a:t>
            </a:r>
          </a:p>
          <a:p>
            <a:pPr lvl="1"/>
            <a:r>
              <a:rPr lang="en-AU" dirty="0" smtClean="0"/>
              <a:t>Most procedural and OO languages including C++, C, Java, etc.</a:t>
            </a:r>
          </a:p>
          <a:p>
            <a:pPr lvl="1"/>
            <a:r>
              <a:rPr lang="en-AU" dirty="0" smtClean="0"/>
              <a:t>Machine code is imperative.</a:t>
            </a:r>
          </a:p>
          <a:p>
            <a:pPr lvl="1"/>
            <a:r>
              <a:rPr lang="en-AU" dirty="0" smtClean="0"/>
              <a:t>A cooking recipe is imperative (Step by step instructions.)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44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Imperative vs Declarative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416824" cy="3394472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n-AU" dirty="0" smtClean="0"/>
              <a:t>Declarative is the opposite of </a:t>
            </a:r>
            <a:r>
              <a:rPr lang="en-AU" dirty="0"/>
              <a:t>I</a:t>
            </a:r>
            <a:r>
              <a:rPr lang="en-AU" dirty="0" smtClean="0"/>
              <a:t>mperative.</a:t>
            </a:r>
          </a:p>
          <a:p>
            <a:pPr lvl="1"/>
            <a:endParaRPr lang="en-AU" dirty="0" smtClean="0"/>
          </a:p>
          <a:p>
            <a:r>
              <a:rPr lang="en-AU" dirty="0"/>
              <a:t>Declarative </a:t>
            </a:r>
            <a:r>
              <a:rPr lang="en-AU" dirty="0" smtClean="0"/>
              <a:t>describes the desired result</a:t>
            </a:r>
            <a:r>
              <a:rPr lang="en-AU" dirty="0" smtClean="0"/>
              <a:t>:</a:t>
            </a:r>
          </a:p>
          <a:p>
            <a:pPr lvl="1"/>
            <a:r>
              <a:rPr lang="en-AU" dirty="0" smtClean="0"/>
              <a:t>Describe </a:t>
            </a:r>
            <a:r>
              <a:rPr lang="en-AU" i="1" dirty="0" smtClean="0"/>
              <a:t>what</a:t>
            </a:r>
            <a:r>
              <a:rPr lang="en-AU" dirty="0" smtClean="0"/>
              <a:t> the program should do, not </a:t>
            </a:r>
            <a:r>
              <a:rPr lang="en-AU" i="1" dirty="0" smtClean="0"/>
              <a:t>how</a:t>
            </a:r>
            <a:r>
              <a:rPr lang="en-AU" dirty="0" smtClean="0"/>
              <a:t> it should do it.</a:t>
            </a:r>
          </a:p>
          <a:p>
            <a:pPr lvl="1"/>
            <a:r>
              <a:rPr lang="en-AU" dirty="0" smtClean="0"/>
              <a:t>No side effects.</a:t>
            </a:r>
          </a:p>
          <a:p>
            <a:pPr lvl="1"/>
            <a:endParaRPr lang="en-AU" dirty="0" smtClean="0"/>
          </a:p>
          <a:p>
            <a:r>
              <a:rPr lang="en-AU" dirty="0"/>
              <a:t>Declarative </a:t>
            </a:r>
            <a:r>
              <a:rPr lang="en-AU" dirty="0" smtClean="0"/>
              <a:t>Examples:</a:t>
            </a:r>
          </a:p>
          <a:p>
            <a:pPr lvl="1"/>
            <a:r>
              <a:rPr lang="en-AU" dirty="0" smtClean="0"/>
              <a:t>SQL, Regular Expressions, </a:t>
            </a:r>
            <a:r>
              <a:rPr lang="en-AU" dirty="0" err="1" smtClean="0"/>
              <a:t>Prolog</a:t>
            </a:r>
            <a:r>
              <a:rPr lang="en-AU" dirty="0" smtClean="0"/>
              <a:t>, Wolfram Language</a:t>
            </a:r>
          </a:p>
          <a:p>
            <a:pPr lvl="1"/>
            <a:r>
              <a:rPr lang="en-AU" dirty="0" smtClean="0"/>
              <a:t>A shopping list could be declarative. (</a:t>
            </a:r>
            <a:r>
              <a:rPr lang="en-AU" dirty="0" smtClean="0"/>
              <a:t>Doesn’t list </a:t>
            </a:r>
            <a:r>
              <a:rPr lang="en-AU" dirty="0" smtClean="0"/>
              <a:t>where to shop, which isle each product is found in, or the process of purchasing items.)</a:t>
            </a:r>
          </a:p>
          <a:p>
            <a:endParaRPr lang="en-AU" dirty="0"/>
          </a:p>
          <a:p>
            <a:r>
              <a:rPr lang="en-AU" dirty="0"/>
              <a:t>Declarative </a:t>
            </a:r>
            <a:r>
              <a:rPr lang="en-AU" dirty="0" smtClean="0"/>
              <a:t>Links:</a:t>
            </a:r>
          </a:p>
          <a:p>
            <a:pPr lvl="1"/>
            <a:r>
              <a:rPr lang="en-AU" dirty="0" smtClean="0"/>
              <a:t>SQL example: </a:t>
            </a:r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</a:t>
            </a:r>
            <a:r>
              <a:rPr lang="en-AU" dirty="0" smtClean="0">
                <a:hlinkClick r:id="rId2"/>
              </a:rPr>
              <a:t>www.w3schools.com/sql/sql_where.asp</a:t>
            </a:r>
            <a:endParaRPr lang="en-AU" dirty="0" smtClean="0"/>
          </a:p>
          <a:p>
            <a:pPr lvl="1"/>
            <a:r>
              <a:rPr lang="en-AU" dirty="0"/>
              <a:t>Wolfram example: </a:t>
            </a:r>
            <a:r>
              <a:rPr lang="en-AU" dirty="0">
                <a:hlinkClick r:id="rId3"/>
              </a:rPr>
              <a:t>https://www.youtube.com/watch?v=_</a:t>
            </a:r>
            <a:r>
              <a:rPr lang="en-AU" dirty="0" smtClean="0">
                <a:hlinkClick r:id="rId3"/>
              </a:rPr>
              <a:t>P9HqHVPeik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8526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Procedural vs Functional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416824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Procedural is a form of Imperative programming.</a:t>
            </a:r>
          </a:p>
          <a:p>
            <a:pPr lvl="1"/>
            <a:r>
              <a:rPr lang="en-AU" dirty="0" smtClean="0"/>
              <a:t>Most Imperative languages are also Procedural.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Procedural languages treat programs as a series of procedures which contain step by step instructions.</a:t>
            </a:r>
          </a:p>
          <a:p>
            <a:pPr lvl="1"/>
            <a:r>
              <a:rPr lang="en-AU" dirty="0" smtClean="0"/>
              <a:t>Has side effects.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Procedures can be called in any order, any number of times.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Examples:</a:t>
            </a:r>
          </a:p>
          <a:p>
            <a:pPr lvl="1"/>
            <a:r>
              <a:rPr lang="en-AU" dirty="0" smtClean="0"/>
              <a:t>C, Fortran, Pascal, BASIC</a:t>
            </a:r>
          </a:p>
        </p:txBody>
      </p:sp>
    </p:spTree>
    <p:extLst>
      <p:ext uri="{BB962C8B-B14F-4D97-AF65-F5344CB8AC3E}">
        <p14:creationId xmlns:p14="http://schemas.microsoft.com/office/powerpoint/2010/main" val="25782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Procedural vs Functional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416824" cy="2739751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Functional languages are often Declarative.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Functional programming treats programs as a series of math functions.</a:t>
            </a:r>
          </a:p>
          <a:p>
            <a:pPr lvl="1"/>
            <a:r>
              <a:rPr lang="en-AU" dirty="0"/>
              <a:t>The output of a function is purely dependent on the input.</a:t>
            </a:r>
          </a:p>
          <a:p>
            <a:pPr lvl="1"/>
            <a:r>
              <a:rPr lang="en-AU" dirty="0" smtClean="0"/>
              <a:t>No side effects.</a:t>
            </a:r>
          </a:p>
          <a:p>
            <a:pPr lvl="1"/>
            <a:r>
              <a:rPr lang="en-AU" dirty="0" smtClean="0"/>
              <a:t>No state changing.</a:t>
            </a:r>
          </a:p>
          <a:p>
            <a:pPr lvl="1"/>
            <a:r>
              <a:rPr lang="en-AU" dirty="0" smtClean="0"/>
              <a:t>No changeable variables.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Examples:</a:t>
            </a:r>
          </a:p>
          <a:p>
            <a:pPr lvl="1"/>
            <a:r>
              <a:rPr lang="en-AU" dirty="0" smtClean="0"/>
              <a:t>F#, Haskell, Hope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528" y="3939902"/>
            <a:ext cx="3600400" cy="787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274320"/>
            <a:r>
              <a:rPr lang="fr-F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let double x = x * 2</a:t>
            </a:r>
          </a:p>
          <a:p>
            <a:pPr defTabSz="274320"/>
            <a:r>
              <a:rPr lang="fr-F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let quadruple x = double(double(x))</a:t>
            </a:r>
          </a:p>
          <a:p>
            <a:pPr defTabSz="274320"/>
            <a:endParaRPr lang="fr-FR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274320"/>
            <a:r>
              <a:rPr lang="fr-F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quadruple 2</a:t>
            </a:r>
            <a:endParaRPr lang="en-AU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1940" y="3939902"/>
            <a:ext cx="3600400" cy="787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274320"/>
            <a:r>
              <a:rPr lang="fr-FR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//Output</a:t>
            </a:r>
          </a:p>
          <a:p>
            <a:pPr defTabSz="274320"/>
            <a:r>
              <a:rPr lang="fr-FR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en-AU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583</Words>
  <Application>Microsoft Office PowerPoint</Application>
  <PresentationFormat>On-screen Show (16:9)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Programming Paradigms</vt:lpstr>
      <vt:lpstr>Contents</vt:lpstr>
      <vt:lpstr>Introduction</vt:lpstr>
      <vt:lpstr>List of Paradigms</vt:lpstr>
      <vt:lpstr>What are side effects?</vt:lpstr>
      <vt:lpstr>Imperative vs Declarative</vt:lpstr>
      <vt:lpstr>Imperative vs Declarative</vt:lpstr>
      <vt:lpstr>Procedural vs Functional</vt:lpstr>
      <vt:lpstr>Procedural vs Functional</vt:lpstr>
      <vt:lpstr>Other Paradigms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36</cp:revision>
  <dcterms:created xsi:type="dcterms:W3CDTF">2014-07-14T04:04:52Z</dcterms:created>
  <dcterms:modified xsi:type="dcterms:W3CDTF">2016-04-19T02:21:38Z</dcterms:modified>
</cp:coreProperties>
</file>