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8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27/01/16 by 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Returning a reference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4464174" cy="3384550"/>
          </a:xfrm>
        </p:spPr>
        <p:txBody>
          <a:bodyPr/>
          <a:lstStyle/>
          <a:p>
            <a:r>
              <a:rPr lang="en-AU" dirty="0" smtClean="0"/>
              <a:t>Functions can also return a reference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However, the reference must </a:t>
            </a:r>
            <a:r>
              <a:rPr lang="en-AU" dirty="0" smtClean="0">
                <a:solidFill>
                  <a:srgbClr val="FFFF00"/>
                </a:solidFill>
              </a:rPr>
              <a:t>NOT</a:t>
            </a:r>
            <a:r>
              <a:rPr lang="en-AU" dirty="0" smtClean="0"/>
              <a:t> be a local variable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035051"/>
            <a:ext cx="4186891" cy="3797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&amp;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DoubleNumber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number);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Main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myValue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10;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&lt;&lt;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DoubleNumber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myValue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&lt;&lt;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endl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system(</a:t>
            </a:r>
            <a:r>
              <a:rPr lang="en-AU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"pause"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&amp;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DoubleNumber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number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temp;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temp = </a:t>
            </a:r>
            <a:r>
              <a:rPr lang="en-AU" sz="10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number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* 2;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temp;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Works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and compiles, but unsafe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105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29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References are great for passing variables into functions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Some big performance optimizations can be achieved just by doing this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 careful as you can edit them – use </a:t>
            </a:r>
            <a:r>
              <a:rPr lang="en-AU" dirty="0" err="1" smtClean="0">
                <a:solidFill>
                  <a:srgbClr val="FFFF00"/>
                </a:solidFill>
              </a:rPr>
              <a:t>const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to avoid this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Pointers do a similar thing, we’ll  talk them later…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57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1" y="1203325"/>
            <a:ext cx="7416502" cy="3384550"/>
          </a:xfrm>
        </p:spPr>
        <p:txBody>
          <a:bodyPr>
            <a:normAutofit/>
          </a:bodyPr>
          <a:lstStyle/>
          <a:p>
            <a:r>
              <a:rPr lang="en-AU" dirty="0" err="1" smtClean="0"/>
              <a:t>Prata</a:t>
            </a:r>
            <a:r>
              <a:rPr lang="en-AU" dirty="0" smtClean="0"/>
              <a:t>, S 2011,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Concept</a:t>
            </a:r>
          </a:p>
          <a:p>
            <a:pPr lvl="1"/>
            <a:endParaRPr lang="en-AU" dirty="0"/>
          </a:p>
          <a:p>
            <a:r>
              <a:rPr lang="en-AU" dirty="0" smtClean="0"/>
              <a:t>Declaring References</a:t>
            </a:r>
          </a:p>
          <a:p>
            <a:pPr lvl="1"/>
            <a:endParaRPr lang="en-AU" dirty="0"/>
          </a:p>
          <a:p>
            <a:r>
              <a:rPr lang="en-AU" dirty="0" smtClean="0"/>
              <a:t>References and 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824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Concept of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 reference variable is a name that acts as an alias, or an alternative name, for a </a:t>
            </a:r>
            <a:r>
              <a:rPr lang="en-AU" dirty="0" smtClean="0">
                <a:solidFill>
                  <a:srgbClr val="FFFF00"/>
                </a:solidFill>
              </a:rPr>
              <a:t>previously defined variable</a:t>
            </a:r>
          </a:p>
          <a:p>
            <a:pPr lvl="1"/>
            <a:endParaRPr lang="en-AU" dirty="0" smtClean="0">
              <a:solidFill>
                <a:srgbClr val="FFFF00"/>
              </a:solidFill>
            </a:endParaRPr>
          </a:p>
          <a:p>
            <a:r>
              <a:rPr lang="en-AU" dirty="0" smtClean="0"/>
              <a:t>References provide a convenient alternative to </a:t>
            </a:r>
            <a:r>
              <a:rPr lang="en-AU" dirty="0" smtClean="0">
                <a:solidFill>
                  <a:srgbClr val="FFFF00"/>
                </a:solidFill>
              </a:rPr>
              <a:t>pointers</a:t>
            </a:r>
            <a:r>
              <a:rPr lang="en-AU" dirty="0" smtClean="0"/>
              <a:t> when working with large data structures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Unlike pointers, no arithmetic manipulation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9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Declaring a reference variable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pPr lvl="1"/>
            <a:r>
              <a:rPr lang="en-AU" dirty="0" smtClean="0"/>
              <a:t>You can declare and define a reference variable like this: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There are a few rules on declaring references</a:t>
            </a:r>
          </a:p>
          <a:p>
            <a:pPr lvl="2"/>
            <a:r>
              <a:rPr lang="en-AU" dirty="0" smtClean="0"/>
              <a:t>You cannot declare a reference and later assign it with a value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3424" y="2139702"/>
            <a:ext cx="5863480" cy="51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playerHealth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100;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myReference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playerHealth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Create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 reference to an </a:t>
            </a:r>
            <a:r>
              <a:rPr lang="en-AU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endParaRPr lang="en-AU" sz="12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2896" y="3786175"/>
            <a:ext cx="4824536" cy="941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playerHealth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100;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myReference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myReference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playerHealth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Does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 work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11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Declaring a reference -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You also cannot assign an address to a reference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err="1" smtClean="0"/>
              <a:t>Structs</a:t>
            </a:r>
            <a:r>
              <a:rPr lang="en-AU" dirty="0" smtClean="0"/>
              <a:t> or class references are treated like an object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408820" y="1872161"/>
            <a:ext cx="6192688" cy="51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playerHealth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100;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&amp;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myReference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&amp;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playerHealth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Does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 work, must be an object</a:t>
            </a:r>
            <a:endParaRPr lang="en-AU" sz="1200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5452" y="3295947"/>
            <a:ext cx="5359424" cy="1578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ComplexObject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Data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here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ComplexObject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anObject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ComplexObject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&amp;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referenceToComplexObject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anObject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Works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78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Declaring a reference -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smtClean="0"/>
              <a:t>Once set you cannot change what a reference refers to:</a:t>
            </a:r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2756" y="2295435"/>
            <a:ext cx="734481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testVar1 = 1;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an </a:t>
            </a:r>
            <a:r>
              <a:rPr lang="en-AU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testVar2 = 2;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 </a:t>
            </a:r>
            <a:r>
              <a:rPr lang="en-AU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intRef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testVar1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reference to the first </a:t>
            </a:r>
            <a:r>
              <a:rPr lang="en-AU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intRef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testVar2;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doesn't change what the reference points to!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it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 the value of testVar1 to 2...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</a:t>
            </a:r>
            <a:r>
              <a:rPr lang="en-AU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intRef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 always refer to testVar1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613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Pass By Value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3456062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Typically, when you pass in an object into a function, a copy is created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Modifying the copy does not modify the original!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79913" y="1063229"/>
            <a:ext cx="5256584" cy="343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PassByValue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Main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myValue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10;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PassByValue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myValue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&lt;&lt;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myValue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&lt;&lt;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endl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system(</a:t>
            </a:r>
            <a:r>
              <a:rPr lang="en-AU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"pause"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PassByValue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valueToModify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valueToModify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*= 2;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Does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 modify the variable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passed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in!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105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80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 and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References are great as function parameters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use of references and pointers as function arguments is called </a:t>
            </a:r>
            <a:r>
              <a:rPr lang="en-AU" dirty="0" smtClean="0">
                <a:solidFill>
                  <a:srgbClr val="FFFF00"/>
                </a:solidFill>
              </a:rPr>
              <a:t>pass by reference</a:t>
            </a:r>
            <a:endParaRPr lang="en-AU" dirty="0" smtClean="0"/>
          </a:p>
          <a:p>
            <a:pPr lvl="1"/>
            <a:r>
              <a:rPr lang="en-AU" dirty="0" smtClean="0"/>
              <a:t>If the parameter type is a </a:t>
            </a:r>
            <a:r>
              <a:rPr lang="en-AU" dirty="0" err="1" smtClean="0"/>
              <a:t>struct</a:t>
            </a:r>
            <a:r>
              <a:rPr lang="en-AU" dirty="0" smtClean="0"/>
              <a:t> or class, the memory used is only 4 bytes as opposed to much larger usage</a:t>
            </a:r>
          </a:p>
          <a:p>
            <a:pPr lvl="1"/>
            <a:r>
              <a:rPr lang="en-AU" dirty="0" smtClean="0"/>
              <a:t>Can modify the argument  (consider using </a:t>
            </a:r>
            <a:r>
              <a:rPr lang="en-AU" dirty="0" err="1" smtClean="0">
                <a:solidFill>
                  <a:srgbClr val="FFFF00"/>
                </a:solidFill>
              </a:rPr>
              <a:t>const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60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Pass By Reference Example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876872" y="1131590"/>
            <a:ext cx="5256584" cy="3584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PassByReference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&amp;);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Main </a:t>
            </a:r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myValue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10;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PassByReference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myValue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cout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&lt;&lt;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myValue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&lt;&lt;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endl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system(</a:t>
            </a:r>
            <a:r>
              <a:rPr lang="en-AU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"pause"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PassByReference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</a:t>
            </a:r>
            <a:r>
              <a:rPr lang="en-AU" sz="11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valueToModify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1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valueToModify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*= 2; </a:t>
            </a:r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Modifies </a:t>
            </a:r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the value being passed in</a:t>
            </a:r>
            <a:endParaRPr lang="en-AU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376</Words>
  <Application>Microsoft Office PowerPoint</Application>
  <PresentationFormat>On-screen Show (16:9)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Office Theme</vt:lpstr>
      <vt:lpstr>References</vt:lpstr>
      <vt:lpstr>Contents</vt:lpstr>
      <vt:lpstr>Concept of References</vt:lpstr>
      <vt:lpstr>Declaring a reference variable</vt:lpstr>
      <vt:lpstr>Declaring a reference - Rules</vt:lpstr>
      <vt:lpstr>Declaring a reference - Rules</vt:lpstr>
      <vt:lpstr>Pass By Value</vt:lpstr>
      <vt:lpstr>References and Functions</vt:lpstr>
      <vt:lpstr>Pass By Reference Example</vt:lpstr>
      <vt:lpstr>Returning a reference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40</cp:revision>
  <dcterms:created xsi:type="dcterms:W3CDTF">2014-07-14T04:04:52Z</dcterms:created>
  <dcterms:modified xsi:type="dcterms:W3CDTF">2016-01-29T04:21:56Z</dcterms:modified>
</cp:coreProperties>
</file>