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99" r:id="rId3"/>
    <p:sldId id="293" r:id="rId4"/>
    <p:sldId id="294" r:id="rId5"/>
    <p:sldId id="295" r:id="rId6"/>
    <p:sldId id="296" r:id="rId7"/>
    <p:sldId id="312" r:id="rId8"/>
    <p:sldId id="311" r:id="rId9"/>
    <p:sldId id="301" r:id="rId10"/>
    <p:sldId id="302" r:id="rId11"/>
    <p:sldId id="313" r:id="rId12"/>
    <p:sldId id="303" r:id="rId13"/>
    <p:sldId id="304" r:id="rId14"/>
    <p:sldId id="314" r:id="rId15"/>
    <p:sldId id="305" r:id="rId16"/>
    <p:sldId id="306" r:id="rId17"/>
    <p:sldId id="310" r:id="rId18"/>
    <p:sldId id="30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03" autoAdjust="0"/>
  </p:normalViewPr>
  <p:slideViewPr>
    <p:cSldViewPr>
      <p:cViewPr varScale="1">
        <p:scale>
          <a:sx n="128" d="100"/>
          <a:sy n="128" d="100"/>
        </p:scale>
        <p:origin x="11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44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74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71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63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8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04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4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STL Vector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Dynamic Arrays</a:t>
            </a:r>
            <a:endParaRPr lang="en-AU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Last modified </a:t>
            </a:r>
            <a:r>
              <a:rPr lang="en-AU" dirty="0" smtClean="0"/>
              <a:t>9/03/2017 </a:t>
            </a:r>
            <a:r>
              <a:rPr lang="en-AU" dirty="0"/>
              <a:t>by </a:t>
            </a:r>
            <a:r>
              <a:rPr lang="en-AU" dirty="0" smtClean="0"/>
              <a:t>Richard Stern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 iterator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872481"/>
          </a:xfrm>
        </p:spPr>
        <p:txBody>
          <a:bodyPr>
            <a:normAutofit/>
          </a:bodyPr>
          <a:lstStyle/>
          <a:p>
            <a:r>
              <a:rPr lang="en-US" dirty="0" smtClean="0"/>
              <a:t>Iterators are created like any other variable.</a:t>
            </a:r>
          </a:p>
          <a:p>
            <a:pPr lvl="1"/>
            <a:r>
              <a:rPr lang="en-US" dirty="0" smtClean="0"/>
              <a:t>Their type is a subset of the object they are going to iterate through.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5400" y="2772769"/>
            <a:ext cx="27334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//Declare the iterator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*&gt;::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22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87248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begin() </a:t>
            </a:r>
            <a:r>
              <a:rPr lang="en-US" dirty="0"/>
              <a:t>returns an iterator pointing at the first element in the </a:t>
            </a:r>
            <a:r>
              <a:rPr lang="en-US" dirty="0" smtClean="0"/>
              <a:t>collection.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end() </a:t>
            </a:r>
            <a:r>
              <a:rPr lang="en-US" dirty="0"/>
              <a:t>returns an iterator pointing one past the last element in the collection.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Access </a:t>
            </a:r>
            <a:r>
              <a:rPr lang="en-US" dirty="0"/>
              <a:t>objects using </a:t>
            </a:r>
            <a:r>
              <a:rPr lang="en-US" dirty="0" smtClean="0"/>
              <a:t>the </a:t>
            </a:r>
            <a:r>
              <a:rPr lang="en-US" dirty="0"/>
              <a:t>dereference </a:t>
            </a:r>
            <a:r>
              <a:rPr lang="en-US" dirty="0" smtClean="0"/>
              <a:t>syntax.</a:t>
            </a:r>
            <a:endParaRPr lang="en-US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39260" y="3075806"/>
            <a:ext cx="621676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 the iterator to loop through and print out health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enemyArray.begin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enemyArray.end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dereference to the iterator to get the actual object it points to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)-&gt;health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5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and Removing Elements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or removing from the middle of an </a:t>
            </a:r>
            <a:r>
              <a:rPr lang="en-US" dirty="0" err="1">
                <a:solidFill>
                  <a:srgbClr val="FFFF00"/>
                </a:solidFill>
              </a:rPr>
              <a:t>std</a:t>
            </a:r>
            <a:r>
              <a:rPr lang="en-US" dirty="0">
                <a:solidFill>
                  <a:srgbClr val="FFFF00"/>
                </a:solidFill>
              </a:rPr>
              <a:t>::vector</a:t>
            </a:r>
            <a:r>
              <a:rPr lang="en-US" dirty="0"/>
              <a:t> is slow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Memory needs to be shifted to insert or remove an </a:t>
            </a:r>
            <a:r>
              <a:rPr lang="en-US" dirty="0" smtClean="0"/>
              <a:t>element</a:t>
            </a:r>
            <a:endParaRPr lang="en-US" sz="2000" dirty="0"/>
          </a:p>
          <a:p>
            <a:pPr lvl="1"/>
            <a:endParaRPr lang="en-US" sz="1600" dirty="0"/>
          </a:p>
          <a:p>
            <a:r>
              <a:rPr lang="en-US" dirty="0"/>
              <a:t>An </a:t>
            </a:r>
            <a:r>
              <a:rPr lang="en-US" dirty="0">
                <a:solidFill>
                  <a:srgbClr val="FFFF00"/>
                </a:solidFill>
              </a:rPr>
              <a:t>iterator</a:t>
            </a:r>
            <a:r>
              <a:rPr lang="en-US" dirty="0"/>
              <a:t> is always used to specify the location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1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and Removing Elements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696422" cy="3384649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insert(iterator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inserts the value at the location of the iterator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emplace(iterator, 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constructs the object at the location of the iterator.</a:t>
            </a:r>
          </a:p>
          <a:p>
            <a:pPr lvl="1"/>
            <a:endParaRPr lang="en-US" dirty="0" smtClean="0"/>
          </a:p>
          <a:p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erase(iterator)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removes the item at the location of the </a:t>
            </a:r>
            <a:r>
              <a:rPr lang="en-US" dirty="0" smtClean="0"/>
              <a:t>iterator.</a:t>
            </a:r>
          </a:p>
          <a:p>
            <a:pPr lvl="1"/>
            <a:r>
              <a:rPr lang="en-US" dirty="0" smtClean="0"/>
              <a:t>You still need to delete it or you’ll get a memory leak!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88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erase() example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872481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10850" y="1923678"/>
            <a:ext cx="460254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//Declare the iterator and initialize it on one line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*&gt;::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enemyArray.begin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//Move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iterator forward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in the array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//Remove the element pointed to by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moved to point at the next element.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enemyArray.erase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742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to use an </a:t>
            </a:r>
            <a:r>
              <a:rPr lang="en-GB" dirty="0" err="1">
                <a:solidFill>
                  <a:srgbClr val="FFFF00"/>
                </a:solidFill>
              </a:rPr>
              <a:t>std</a:t>
            </a:r>
            <a:r>
              <a:rPr lang="en-GB" dirty="0">
                <a:solidFill>
                  <a:srgbClr val="FFFF00"/>
                </a:solidFill>
              </a:rPr>
              <a:t>::vector</a:t>
            </a:r>
          </a:p>
          <a:p>
            <a:pPr lvl="1"/>
            <a:r>
              <a:rPr lang="en-US" dirty="0" smtClean="0"/>
              <a:t>Fast random access is required.</a:t>
            </a:r>
          </a:p>
          <a:p>
            <a:pPr lvl="1"/>
            <a:r>
              <a:rPr lang="en-US" dirty="0" smtClean="0"/>
              <a:t>Memory needs to be kept in continuous blocks</a:t>
            </a:r>
          </a:p>
          <a:p>
            <a:pPr lvl="1"/>
            <a:r>
              <a:rPr lang="en-US" dirty="0" smtClean="0"/>
              <a:t>When Inserting or Removing from the middle of the collection is rare or never preformed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1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632526" cy="3384649"/>
          </a:xfrm>
        </p:spPr>
        <p:txBody>
          <a:bodyPr>
            <a:normAutofit fontScale="70000" lnSpcReduction="20000"/>
          </a:bodyPr>
          <a:lstStyle/>
          <a:p>
            <a:r>
              <a:rPr lang="en-GB" dirty="0" err="1" smtClean="0">
                <a:solidFill>
                  <a:srgbClr val="FFFF00"/>
                </a:solidFill>
              </a:rPr>
              <a:t>std</a:t>
            </a:r>
            <a:r>
              <a:rPr lang="en-GB" dirty="0" smtClean="0">
                <a:solidFill>
                  <a:srgbClr val="FFFF00"/>
                </a:solidFill>
              </a:rPr>
              <a:t>::vectors </a:t>
            </a:r>
            <a:r>
              <a:rPr lang="en-GB" dirty="0" smtClean="0"/>
              <a:t>are good for primitive types (</a:t>
            </a:r>
            <a:r>
              <a:rPr lang="en-GB" dirty="0" err="1" smtClean="0">
                <a:solidFill>
                  <a:srgbClr val="FFFF00"/>
                </a:solidFill>
              </a:rPr>
              <a:t>int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FF00"/>
                </a:solidFill>
              </a:rPr>
              <a:t>float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FF00"/>
                </a:solidFill>
              </a:rPr>
              <a:t>char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r>
              <a:rPr lang="en-GB" dirty="0" smtClean="0"/>
              <a:t>) and pointers to more complex objects (</a:t>
            </a:r>
            <a:r>
              <a:rPr lang="en-GB" dirty="0" smtClean="0">
                <a:solidFill>
                  <a:srgbClr val="FFFF00"/>
                </a:solidFill>
              </a:rPr>
              <a:t>classes</a:t>
            </a:r>
            <a:r>
              <a:rPr lang="en-GB" dirty="0" smtClean="0"/>
              <a:t> and </a:t>
            </a:r>
            <a:r>
              <a:rPr lang="en-GB" dirty="0" err="1" smtClean="0">
                <a:solidFill>
                  <a:srgbClr val="FFFF00"/>
                </a:solidFill>
              </a:rPr>
              <a:t>structs</a:t>
            </a:r>
            <a:r>
              <a:rPr lang="en-GB" dirty="0" smtClean="0"/>
              <a:t>).</a:t>
            </a:r>
          </a:p>
          <a:p>
            <a:pPr lvl="1"/>
            <a:endParaRPr lang="en-GB" dirty="0"/>
          </a:p>
          <a:p>
            <a:r>
              <a:rPr lang="en-GB" dirty="0" smtClean="0"/>
              <a:t>Adding a non-pointer object can open up lots of potential dangers:</a:t>
            </a:r>
            <a:endParaRPr lang="en-GB" dirty="0"/>
          </a:p>
          <a:p>
            <a:pPr lvl="1"/>
            <a:r>
              <a:rPr lang="en-US" dirty="0" smtClean="0"/>
              <a:t>External pointers </a:t>
            </a:r>
            <a:r>
              <a:rPr lang="en-US" dirty="0"/>
              <a:t>to </a:t>
            </a:r>
            <a:r>
              <a:rPr lang="en-US" dirty="0" smtClean="0"/>
              <a:t>non-pointer items </a:t>
            </a:r>
            <a:r>
              <a:rPr lang="en-US" dirty="0"/>
              <a:t>within the container </a:t>
            </a:r>
            <a:r>
              <a:rPr lang="en-US" dirty="0">
                <a:solidFill>
                  <a:srgbClr val="FFFF00"/>
                </a:solidFill>
              </a:rPr>
              <a:t>will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become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invalid</a:t>
            </a:r>
            <a:r>
              <a:rPr lang="en-US" dirty="0"/>
              <a:t> when memory changes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Destructors can be called on non-pointer objects when the size of the vector changes.</a:t>
            </a:r>
          </a:p>
          <a:p>
            <a:pPr lvl="1"/>
            <a:r>
              <a:rPr lang="en-US" dirty="0" smtClean="0"/>
              <a:t>Polymorphism may not work correctly on non-pointer objects.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avoid this, just use pointers for complex objects like </a:t>
            </a:r>
            <a:r>
              <a:rPr lang="en-US" dirty="0" smtClean="0">
                <a:solidFill>
                  <a:srgbClr val="FFFF00"/>
                </a:solidFill>
              </a:rPr>
              <a:t>classes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structs</a:t>
            </a:r>
            <a:r>
              <a:rPr lang="en-US" dirty="0" smtClean="0"/>
              <a:t>!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69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</a:t>
            </a:r>
            <a:r>
              <a:rPr lang="en-GB" dirty="0" err="1">
                <a:solidFill>
                  <a:srgbClr val="FFFF00"/>
                </a:solidFill>
              </a:rPr>
              <a:t>std</a:t>
            </a:r>
            <a:r>
              <a:rPr lang="en-GB" dirty="0">
                <a:solidFill>
                  <a:srgbClr val="FFFF00"/>
                </a:solidFill>
              </a:rPr>
              <a:t>::vecto</a:t>
            </a:r>
            <a:r>
              <a:rPr lang="en-GB" dirty="0"/>
              <a:t>r is a container type</a:t>
            </a:r>
          </a:p>
          <a:p>
            <a:pPr lvl="1"/>
            <a:r>
              <a:rPr lang="en-GB" dirty="0"/>
              <a:t>you could think of it like an array that will dynamically grow and </a:t>
            </a:r>
            <a:r>
              <a:rPr lang="en-GB" dirty="0" smtClean="0"/>
              <a:t>shrink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 err="1">
                <a:solidFill>
                  <a:srgbClr val="FFFF00"/>
                </a:solidFill>
              </a:rPr>
              <a:t>std</a:t>
            </a:r>
            <a:r>
              <a:rPr lang="en-GB" dirty="0">
                <a:solidFill>
                  <a:srgbClr val="FFFF00"/>
                </a:solidFill>
              </a:rPr>
              <a:t>::vector </a:t>
            </a:r>
            <a:r>
              <a:rPr lang="en-GB" dirty="0"/>
              <a:t>is created with a specified capacity</a:t>
            </a:r>
          </a:p>
          <a:p>
            <a:pPr lvl="1"/>
            <a:r>
              <a:rPr lang="en-GB" dirty="0"/>
              <a:t>When the capacity is reached, more memory is </a:t>
            </a:r>
            <a:r>
              <a:rPr lang="en-GB" dirty="0" smtClean="0"/>
              <a:t>allocated</a:t>
            </a:r>
          </a:p>
          <a:p>
            <a:pPr lvl="1"/>
            <a:endParaRPr lang="en-GB" dirty="0"/>
          </a:p>
          <a:p>
            <a:r>
              <a:rPr lang="en-GB" dirty="0"/>
              <a:t>By being carful how we use the vector, </a:t>
            </a:r>
            <a:r>
              <a:rPr lang="en-GB" dirty="0" smtClean="0"/>
              <a:t>use pointers for classes and </a:t>
            </a:r>
            <a:r>
              <a:rPr lang="en-GB" dirty="0" err="1" smtClean="0"/>
              <a:t>structs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We can step through the elements in an </a:t>
            </a:r>
            <a:r>
              <a:rPr lang="en-GB" dirty="0" err="1">
                <a:solidFill>
                  <a:srgbClr val="FFFF00"/>
                </a:solidFill>
              </a:rPr>
              <a:t>std</a:t>
            </a:r>
            <a:r>
              <a:rPr lang="en-GB" dirty="0">
                <a:solidFill>
                  <a:srgbClr val="FFFF00"/>
                </a:solidFill>
              </a:rPr>
              <a:t>::vector </a:t>
            </a:r>
            <a:r>
              <a:rPr lang="en-GB" dirty="0"/>
              <a:t>using an iterator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Use an </a:t>
            </a:r>
            <a:r>
              <a:rPr lang="en-GB" dirty="0" err="1">
                <a:solidFill>
                  <a:srgbClr val="FFFF00"/>
                </a:solidFill>
              </a:rPr>
              <a:t>std</a:t>
            </a:r>
            <a:r>
              <a:rPr lang="en-GB" dirty="0">
                <a:solidFill>
                  <a:srgbClr val="FFFF00"/>
                </a:solidFill>
              </a:rPr>
              <a:t>::vector </a:t>
            </a:r>
            <a:r>
              <a:rPr lang="en-GB" dirty="0"/>
              <a:t>when fast access is required to elements at a known index</a:t>
            </a:r>
          </a:p>
        </p:txBody>
      </p:sp>
    </p:spTree>
    <p:extLst>
      <p:ext uri="{BB962C8B-B14F-4D97-AF65-F5344CB8AC3E}">
        <p14:creationId xmlns:p14="http://schemas.microsoft.com/office/powerpoint/2010/main" val="326098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Vector - C++ Reference – cplusplus.com. [ONLINE]</a:t>
            </a:r>
            <a:br>
              <a:rPr lang="en-US" dirty="0"/>
            </a:br>
            <a:r>
              <a:rPr lang="en-US" dirty="0"/>
              <a:t>Available at: </a:t>
            </a:r>
            <a:r>
              <a:rPr lang="en-US" dirty="0">
                <a:hlinkClick r:id="rId2"/>
              </a:rPr>
              <a:t>www.cplusplus.com/reference/vector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[Accessed 15 April 2016].</a:t>
            </a:r>
            <a:endParaRPr lang="en-A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53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What is an </a:t>
            </a:r>
            <a:r>
              <a:rPr lang="en-AU" dirty="0" err="1"/>
              <a:t>std</a:t>
            </a:r>
            <a:r>
              <a:rPr lang="en-AU" dirty="0"/>
              <a:t>::vector</a:t>
            </a:r>
          </a:p>
          <a:p>
            <a:r>
              <a:rPr lang="en-AU" dirty="0"/>
              <a:t>Structure of an </a:t>
            </a:r>
            <a:r>
              <a:rPr lang="en-AU" dirty="0" err="1"/>
              <a:t>std</a:t>
            </a:r>
            <a:r>
              <a:rPr lang="en-AU" dirty="0"/>
              <a:t>::vector</a:t>
            </a:r>
          </a:p>
          <a:p>
            <a:r>
              <a:rPr lang="en-AU" dirty="0"/>
              <a:t>Memory Manipulation</a:t>
            </a:r>
          </a:p>
          <a:p>
            <a:r>
              <a:rPr lang="en-AU" dirty="0"/>
              <a:t>Construct In Place</a:t>
            </a:r>
          </a:p>
          <a:p>
            <a:r>
              <a:rPr lang="en-AU" dirty="0"/>
              <a:t>Iterators</a:t>
            </a:r>
          </a:p>
          <a:p>
            <a:r>
              <a:rPr lang="en-AU" dirty="0"/>
              <a:t>Inserting and Removing Elements</a:t>
            </a:r>
          </a:p>
          <a:p>
            <a:r>
              <a:rPr lang="en-AU" dirty="0"/>
              <a:t>Tips and Tricks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3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vector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std</a:t>
            </a:r>
            <a:r>
              <a:rPr lang="en-US" dirty="0">
                <a:solidFill>
                  <a:srgbClr val="FFFF00"/>
                </a:solidFill>
              </a:rPr>
              <a:t>::vector </a:t>
            </a:r>
            <a:r>
              <a:rPr lang="en-US" dirty="0"/>
              <a:t>is a template container type provided in the standard template library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Essentially an array that grows and shrinks as items are added and removed from the container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Available through </a:t>
            </a:r>
            <a:r>
              <a:rPr lang="en-US" dirty="0">
                <a:solidFill>
                  <a:srgbClr val="FFFF00"/>
                </a:solidFill>
              </a:rPr>
              <a:t>#include &lt;vector&gt;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1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</a:t>
            </a:r>
            <a:r>
              <a:rPr lang="en-US" dirty="0" err="1"/>
              <a:t>std</a:t>
            </a:r>
            <a:r>
              <a:rPr lang="en-US" dirty="0"/>
              <a:t>::vector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88510" cy="33846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Memory is stored in a </a:t>
            </a:r>
            <a:r>
              <a:rPr lang="en-US" dirty="0" smtClean="0"/>
              <a:t>continuous </a:t>
            </a:r>
            <a:r>
              <a:rPr lang="en-US" dirty="0"/>
              <a:t>block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Pre-allocated </a:t>
            </a:r>
            <a:r>
              <a:rPr lang="en-US" dirty="0"/>
              <a:t>memory is reserved for use (known as the vector’s capacity)</a:t>
            </a:r>
          </a:p>
          <a:p>
            <a:pPr lvl="1"/>
            <a:r>
              <a:rPr lang="en-US" dirty="0"/>
              <a:t>this memory is used when items are added to the collection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capacity is reached a new, larger buffer is created and existing items are moved to the new location in memory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8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16502" cy="338464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Copies the item to the end of the container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pop_back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/>
              <a:t>Removes the last item from the </a:t>
            </a:r>
            <a:r>
              <a:rPr lang="en-US" dirty="0" smtClean="0"/>
              <a:t>container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Returns the number of items that have been add to the </a:t>
            </a:r>
            <a:r>
              <a:rPr lang="en-US" dirty="0" smtClean="0"/>
              <a:t>container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reserve(n)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Increases the capacity of pre-allocated memory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0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smtClean="0"/>
              <a:t>vector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88510" cy="3384649"/>
          </a:xfrm>
        </p:spPr>
        <p:txBody>
          <a:bodyPr>
            <a:normAutofit/>
          </a:bodyPr>
          <a:lstStyle/>
          <a:p>
            <a:r>
              <a:rPr lang="en-US" dirty="0"/>
              <a:t>As vectors are a template container, we can use them with our own defined types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0661" y="2281246"/>
            <a:ext cx="4309005" cy="2446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health;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an vector for Enemy pointers on the stack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enemyArray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enemies on the heap and add them to the vector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= 0; i &lt; 10; ++i)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Enemy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mob = 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enemyArray.push_back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(mob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smtClean="0"/>
              <a:t>vector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88510" cy="3384649"/>
          </a:xfrm>
        </p:spPr>
        <p:txBody>
          <a:bodyPr>
            <a:normAutofit/>
          </a:bodyPr>
          <a:lstStyle/>
          <a:p>
            <a:r>
              <a:rPr lang="en-US" dirty="0" smtClean="0"/>
              <a:t>Vectors can be indexed like an array.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solidFill>
                  <a:srgbClr val="FFFF00"/>
                </a:solidFill>
              </a:rPr>
              <a:t>size() </a:t>
            </a:r>
            <a:r>
              <a:rPr lang="en-US" dirty="0" smtClean="0"/>
              <a:t>function to determine how many elements there are in the vector.</a:t>
            </a:r>
          </a:p>
          <a:p>
            <a:pPr lvl="1"/>
            <a:r>
              <a:rPr lang="en-US" dirty="0" smtClean="0"/>
              <a:t>Use the subscript operator </a:t>
            </a:r>
            <a:r>
              <a:rPr lang="en-US" dirty="0" smtClean="0">
                <a:solidFill>
                  <a:srgbClr val="FFFF00"/>
                </a:solidFill>
              </a:rPr>
              <a:t>[ ] </a:t>
            </a:r>
            <a:r>
              <a:rPr lang="en-US" dirty="0" smtClean="0"/>
              <a:t>to index each element.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2669" y="3363838"/>
            <a:ext cx="4164989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Itterate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through the vector and set each enemy's health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enemyArray.size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enemyArray</a:t>
            </a:r>
            <a:r>
              <a:rPr lang="en-US" sz="9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-&gt;health = 100;;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vector – </a:t>
            </a:r>
            <a:r>
              <a:rPr lang="en-US" dirty="0" smtClean="0"/>
              <a:t>Cleaning Up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88510" cy="3384649"/>
          </a:xfrm>
        </p:spPr>
        <p:txBody>
          <a:bodyPr>
            <a:normAutofit/>
          </a:bodyPr>
          <a:lstStyle/>
          <a:p>
            <a:r>
              <a:rPr lang="en-US" dirty="0" smtClean="0"/>
              <a:t>Don’t forget to delete the pointers when you’re done.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1267" y="2715766"/>
            <a:ext cx="358779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//Delete all the pointers in the vector</a:t>
            </a:r>
            <a:endParaRPr lang="en-US" sz="9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enemyArray.size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++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delete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enemyArray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//Empty the list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enemyArray.clear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271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16502" cy="33846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Iterators emulate the behavior of pointers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They refer to a location within a </a:t>
            </a:r>
            <a:r>
              <a:rPr lang="en-US" dirty="0" smtClean="0"/>
              <a:t>collection</a:t>
            </a:r>
          </a:p>
          <a:p>
            <a:pPr lvl="1"/>
            <a:endParaRPr lang="en-US" dirty="0"/>
          </a:p>
          <a:p>
            <a:r>
              <a:rPr lang="en-US" dirty="0"/>
              <a:t>Can be dereferenced, providing the object in the container at its </a:t>
            </a:r>
            <a:r>
              <a:rPr lang="en-US" dirty="0" smtClean="0"/>
              <a:t>location</a:t>
            </a:r>
          </a:p>
          <a:p>
            <a:pPr lvl="1"/>
            <a:endParaRPr lang="en-US" dirty="0"/>
          </a:p>
          <a:p>
            <a:r>
              <a:rPr lang="en-US" dirty="0"/>
              <a:t>Used to traverse </a:t>
            </a:r>
            <a:r>
              <a:rPr lang="en-US" dirty="0" smtClean="0"/>
              <a:t>collections</a:t>
            </a:r>
          </a:p>
          <a:p>
            <a:pPr lvl="1"/>
            <a:endParaRPr lang="en-US" dirty="0"/>
          </a:p>
          <a:p>
            <a:r>
              <a:rPr lang="en-US" dirty="0"/>
              <a:t>Allows for many different algorithms to be created and used without knowledge of the underlying container implementation.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3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6541</TotalTime>
  <Words>806</Words>
  <Application>Microsoft Office PowerPoint</Application>
  <PresentationFormat>On-screen Show (16:9)</PresentationFormat>
  <Paragraphs>153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STL Vector</vt:lpstr>
      <vt:lpstr>Contents</vt:lpstr>
      <vt:lpstr>What is a vector</vt:lpstr>
      <vt:lpstr>Structure of an std::vector</vt:lpstr>
      <vt:lpstr>Basic usage</vt:lpstr>
      <vt:lpstr>Using std::vector</vt:lpstr>
      <vt:lpstr>Using std::vector</vt:lpstr>
      <vt:lpstr>Using std::vector – Cleaning Up</vt:lpstr>
      <vt:lpstr>Iterators</vt:lpstr>
      <vt:lpstr>Declaring an iterator</vt:lpstr>
      <vt:lpstr>Iterators</vt:lpstr>
      <vt:lpstr>Insert and Removing Elements</vt:lpstr>
      <vt:lpstr>Insert and Removing Elements</vt:lpstr>
      <vt:lpstr>erase() example</vt:lpstr>
      <vt:lpstr>Tips and Tricks</vt:lpstr>
      <vt:lpstr>Tips and Tricks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101</cp:revision>
  <dcterms:created xsi:type="dcterms:W3CDTF">2014-07-14T04:04:52Z</dcterms:created>
  <dcterms:modified xsi:type="dcterms:W3CDTF">2017-03-08T23:35:36Z</dcterms:modified>
</cp:coreProperties>
</file>