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Standard Template Library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Write less, do more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9/03/17 </a:t>
            </a:r>
            <a:r>
              <a:rPr lang="en-AU" dirty="0" smtClean="0"/>
              <a:t>by </a:t>
            </a:r>
            <a:r>
              <a:rPr lang="en-AU" smtClean="0"/>
              <a:t>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Algorithms – A few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::min/</a:t>
            </a:r>
            <a:r>
              <a:rPr lang="en-US" dirty="0" err="1" smtClean="0"/>
              <a:t>std</a:t>
            </a:r>
            <a:r>
              <a:rPr lang="en-US" dirty="0" smtClean="0"/>
              <a:t>::max</a:t>
            </a:r>
          </a:p>
          <a:p>
            <a:pPr lvl="1"/>
            <a:r>
              <a:rPr lang="en-US" dirty="0" smtClean="0"/>
              <a:t>Returns the largest / smallest of two values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std</a:t>
            </a:r>
            <a:r>
              <a:rPr lang="en-US" dirty="0" smtClean="0"/>
              <a:t>::accumulate</a:t>
            </a:r>
          </a:p>
          <a:p>
            <a:pPr lvl="1"/>
            <a:r>
              <a:rPr lang="en-US" dirty="0" smtClean="0"/>
              <a:t>Will sum the values in an array (or STL container)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STL contains a huge number of functions and classes to handle many common operations in C++</a:t>
            </a:r>
          </a:p>
        </p:txBody>
      </p:sp>
    </p:spTree>
    <p:extLst>
      <p:ext uri="{BB962C8B-B14F-4D97-AF65-F5344CB8AC3E}">
        <p14:creationId xmlns:p14="http://schemas.microsoft.com/office/powerpoint/2010/main" val="22267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Sherrod, A, 2007, </a:t>
            </a:r>
            <a:r>
              <a:rPr lang="en-US" i="1" dirty="0" smtClean="0"/>
              <a:t>Data Structures and Algorithms for Game Developers</a:t>
            </a:r>
            <a:r>
              <a:rPr lang="en-US" dirty="0" smtClean="0"/>
              <a:t>, 1</a:t>
            </a:r>
            <a:r>
              <a:rPr lang="en-US" baseline="30000" dirty="0" smtClean="0"/>
              <a:t>st</a:t>
            </a:r>
            <a:r>
              <a:rPr lang="en-US" dirty="0" smtClean="0"/>
              <a:t> Edition, Charles </a:t>
            </a:r>
            <a:r>
              <a:rPr lang="en-US" smtClean="0"/>
              <a:t>River Media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Prata</a:t>
            </a:r>
            <a:r>
              <a:rPr lang="en-US" dirty="0" smtClean="0"/>
              <a:t>, S, 2011, </a:t>
            </a:r>
            <a:r>
              <a:rPr lang="en-US" i="1" dirty="0" smtClean="0"/>
              <a:t>C++ Primer Plus</a:t>
            </a:r>
            <a:r>
              <a:rPr lang="en-US" dirty="0" smtClean="0"/>
              <a:t>, 6</a:t>
            </a:r>
            <a:r>
              <a:rPr lang="en-US" baseline="30000" dirty="0" smtClean="0"/>
              <a:t>th</a:t>
            </a:r>
            <a:r>
              <a:rPr lang="en-US" dirty="0" smtClean="0"/>
              <a:t> Edition, Addison-Wesley Professional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List of all STL header files </a:t>
            </a:r>
            <a:r>
              <a:rPr lang="en-US" i="1" dirty="0" smtClean="0"/>
              <a:t>http://en.cppreference.com/w/cpp/header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What is the Standard Template Library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STL Algorithms</a:t>
            </a:r>
          </a:p>
          <a:p>
            <a:pPr lvl="1"/>
            <a:r>
              <a:rPr lang="en-AU" dirty="0" smtClean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052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STL is a collection of </a:t>
            </a:r>
            <a:r>
              <a:rPr lang="en-US" dirty="0" err="1" smtClean="0"/>
              <a:t>composable</a:t>
            </a:r>
            <a:r>
              <a:rPr lang="en-US" dirty="0" smtClean="0"/>
              <a:t> class &amp; function templates for handling various kinds of container objects and algorithms</a:t>
            </a:r>
          </a:p>
          <a:p>
            <a:pPr lvl="1"/>
            <a:endParaRPr lang="en-US" dirty="0"/>
          </a:p>
          <a:p>
            <a:r>
              <a:rPr lang="en-US" dirty="0" smtClean="0"/>
              <a:t>It has…</a:t>
            </a:r>
          </a:p>
          <a:p>
            <a:pPr lvl="1"/>
            <a:r>
              <a:rPr lang="en-US" dirty="0" smtClean="0"/>
              <a:t>Helper class &amp; function templates: operators, pair</a:t>
            </a:r>
          </a:p>
          <a:p>
            <a:pPr lvl="1"/>
            <a:r>
              <a:rPr lang="en-US" dirty="0" smtClean="0"/>
              <a:t>Container and iterator class templates</a:t>
            </a:r>
          </a:p>
          <a:p>
            <a:pPr lvl="1"/>
            <a:r>
              <a:rPr lang="en-US" dirty="0" smtClean="0"/>
              <a:t>Generic algorithms that operate over iterators</a:t>
            </a:r>
          </a:p>
          <a:p>
            <a:pPr lvl="1"/>
            <a:r>
              <a:rPr lang="en-US" dirty="0" smtClean="0"/>
              <a:t>Function objects</a:t>
            </a:r>
          </a:p>
          <a:p>
            <a:pPr lvl="1"/>
            <a:r>
              <a:rPr lang="en-US" dirty="0" smtClean="0"/>
              <a:t>Adaptors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Although considered a part of C++, it is a separate component, where the implementation can differ across platforms and compilers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Containers and algorithms within STL are template based, therefore they will work with almost any object 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parts of STL are contained within the namespace </a:t>
            </a:r>
            <a:r>
              <a:rPr lang="en-US" dirty="0" err="1" smtClean="0">
                <a:solidFill>
                  <a:srgbClr val="FFFF00"/>
                </a:solidFill>
              </a:rPr>
              <a:t>std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You have already used parts of it: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std</a:t>
            </a:r>
            <a:r>
              <a:rPr lang="en-US" dirty="0" smtClean="0">
                <a:solidFill>
                  <a:srgbClr val="FFFF00"/>
                </a:solidFill>
              </a:rPr>
              <a:t>::</a:t>
            </a:r>
            <a:r>
              <a:rPr lang="en-US" dirty="0" err="1" smtClean="0">
                <a:solidFill>
                  <a:srgbClr val="FFFF00"/>
                </a:solidFill>
              </a:rPr>
              <a:t>cout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std</a:t>
            </a:r>
            <a:r>
              <a:rPr lang="en-US" dirty="0" smtClean="0">
                <a:solidFill>
                  <a:srgbClr val="FFFF00"/>
                </a:solidFill>
              </a:rPr>
              <a:t>::</a:t>
            </a:r>
            <a:r>
              <a:rPr lang="en-US" dirty="0" err="1" smtClean="0">
                <a:solidFill>
                  <a:srgbClr val="FFFF00"/>
                </a:solidFill>
              </a:rPr>
              <a:t>cin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Parts of the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component of the STL is contained within its own include file, for example:</a:t>
            </a:r>
          </a:p>
          <a:p>
            <a:pPr lvl="1"/>
            <a:r>
              <a:rPr lang="en-US" dirty="0" smtClean="0"/>
              <a:t>Vector containers - </a:t>
            </a:r>
            <a:r>
              <a:rPr lang="en-US" dirty="0" smtClean="0">
                <a:solidFill>
                  <a:srgbClr val="FFFF00"/>
                </a:solidFill>
              </a:rPr>
              <a:t>#include &lt;vector&gt;</a:t>
            </a:r>
          </a:p>
          <a:p>
            <a:pPr lvl="1"/>
            <a:r>
              <a:rPr lang="en-US" dirty="0" smtClean="0"/>
              <a:t>Linked list containers - </a:t>
            </a:r>
            <a:r>
              <a:rPr lang="en-US" dirty="0" smtClean="0">
                <a:solidFill>
                  <a:srgbClr val="FFFF00"/>
                </a:solidFill>
              </a:rPr>
              <a:t>#include &lt;list&gt;</a:t>
            </a:r>
          </a:p>
          <a:p>
            <a:pPr lvl="1"/>
            <a:r>
              <a:rPr lang="en-US" dirty="0" smtClean="0"/>
              <a:t>Useful algorithms - </a:t>
            </a:r>
            <a:r>
              <a:rPr lang="en-US" dirty="0" smtClean="0">
                <a:solidFill>
                  <a:srgbClr val="FFFF00"/>
                </a:solidFill>
              </a:rPr>
              <a:t>#include &lt;algorithm&gt;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STL has been written and maintained over the years to be error-free and </a:t>
            </a:r>
            <a:r>
              <a:rPr lang="en-US" dirty="0" err="1" smtClean="0"/>
              <a:t>optimised</a:t>
            </a:r>
            <a:r>
              <a:rPr lang="en-US" dirty="0" smtClean="0"/>
              <a:t> for each specific purpose</a:t>
            </a:r>
          </a:p>
        </p:txBody>
      </p:sp>
    </p:spTree>
    <p:extLst>
      <p:ext uri="{BB962C8B-B14F-4D97-AF65-F5344CB8AC3E}">
        <p14:creationId xmlns:p14="http://schemas.microsoft.com/office/powerpoint/2010/main" val="12383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STL implements a large number of </a:t>
            </a:r>
            <a:r>
              <a:rPr lang="en-US" dirty="0" err="1" smtClean="0"/>
              <a:t>templated</a:t>
            </a:r>
            <a:r>
              <a:rPr lang="en-US" dirty="0" smtClean="0"/>
              <a:t> containers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Hash Map</a:t>
            </a:r>
          </a:p>
          <a:p>
            <a:pPr lvl="1"/>
            <a:r>
              <a:rPr lang="en-US" dirty="0" smtClean="0"/>
              <a:t>Unordered Map</a:t>
            </a:r>
          </a:p>
          <a:p>
            <a:pPr lvl="1"/>
            <a:r>
              <a:rPr lang="en-US" dirty="0" smtClean="0"/>
              <a:t>Queue</a:t>
            </a:r>
            <a:r>
              <a:rPr lang="en-US" dirty="0" smtClean="0"/>
              <a:t>, Stack</a:t>
            </a:r>
            <a:r>
              <a:rPr lang="en-US" dirty="0" smtClean="0"/>
              <a:t>, </a:t>
            </a:r>
            <a:r>
              <a:rPr lang="en-US" dirty="0" err="1" smtClean="0"/>
              <a:t>Dequeue</a:t>
            </a:r>
            <a:r>
              <a:rPr lang="en-US" dirty="0" smtClean="0"/>
              <a:t>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will be learning how to use these different containers over the coming weeks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5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Containers -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 of the most confusing parts of STL for those new to it is their use of </a:t>
            </a:r>
            <a:r>
              <a:rPr lang="en-US" dirty="0" smtClean="0">
                <a:solidFill>
                  <a:srgbClr val="FFFF00"/>
                </a:solidFill>
              </a:rPr>
              <a:t>iterators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Iterators are a data structure that STL uses to allow programmers to access and iterate over different types of STL containers in exactly the same way as each 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Iterators usually allow  you to move backwards and forwards between different elements in the container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Containers -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You will be exploring iterators in more detail as you start using the different types of STL containers</a:t>
            </a:r>
          </a:p>
          <a:p>
            <a:pPr lvl="1"/>
            <a:r>
              <a:rPr lang="en-US" dirty="0" smtClean="0"/>
              <a:t>Common STL functions that return iterators: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begin()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end()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find()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algorithm is a well-defined set of instructions for a specific purpose to solve a certain task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STL algorithm library contains a huge variety of algorithms defined in the header </a:t>
            </a:r>
            <a:r>
              <a:rPr lang="en-US" dirty="0" smtClean="0">
                <a:solidFill>
                  <a:srgbClr val="FFFF00"/>
                </a:solidFill>
              </a:rPr>
              <a:t>&lt;algorithm&gt;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&lt;numeric&gt;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STL algorithms act on simple data types – others require using STL container classes</a:t>
            </a:r>
          </a:p>
          <a:p>
            <a:pPr lvl="1"/>
            <a:r>
              <a:rPr lang="en-US" dirty="0" smtClean="0"/>
              <a:t>We will go through these more in later lessons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508</Words>
  <Application>Microsoft Office PowerPoint</Application>
  <PresentationFormat>On-screen Show (16:9)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Standard Template Library</vt:lpstr>
      <vt:lpstr>Contents</vt:lpstr>
      <vt:lpstr>STL Collection</vt:lpstr>
      <vt:lpstr>STL Collection</vt:lpstr>
      <vt:lpstr>Parts of the STL</vt:lpstr>
      <vt:lpstr>STL Containers</vt:lpstr>
      <vt:lpstr>STL Containers - Iterators</vt:lpstr>
      <vt:lpstr>STL Containers - Iterators</vt:lpstr>
      <vt:lpstr>STL Algorithms</vt:lpstr>
      <vt:lpstr>STL Algorithms – A few useful functions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45</cp:revision>
  <dcterms:created xsi:type="dcterms:W3CDTF">2014-07-14T04:04:52Z</dcterms:created>
  <dcterms:modified xsi:type="dcterms:W3CDTF">2017-03-08T22:44:20Z</dcterms:modified>
</cp:coreProperties>
</file>