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2" r:id="rId3"/>
    <p:sldId id="273" r:id="rId4"/>
    <p:sldId id="275" r:id="rId5"/>
    <p:sldId id="289" r:id="rId6"/>
    <p:sldId id="290" r:id="rId7"/>
    <p:sldId id="291" r:id="rId8"/>
    <p:sldId id="292" r:id="rId9"/>
    <p:sldId id="288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near_mo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Linear Motion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How fast, how far?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 for Games</a:t>
            </a:r>
            <a:endParaRPr lang="en-GB" dirty="0"/>
          </a:p>
        </p:txBody>
      </p:sp>
      <p:pic>
        <p:nvPicPr>
          <p:cNvPr id="6" name="Picture 2" descr="http://www.absorblearning.com/advancedphysics/demo/units/media/010104RollerCo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2201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What is Linear Motion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Displacement, Velocity, and Acceleration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Equations of Motion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Newton’s Second Law of Motion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Integration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Linear Motion In Games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3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Linear Motion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Movement along a straight line.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Motion that can be described mathematically using only one spatial axis.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Two types of linear motion: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Uniform</a:t>
            </a:r>
            <a:r>
              <a:rPr lang="en-AU" dirty="0" smtClean="0"/>
              <a:t>: movement with zero acceleration and constant velocity.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Non-uniform</a:t>
            </a:r>
            <a:r>
              <a:rPr lang="en-AU" dirty="0" smtClean="0"/>
              <a:t>: movement with changing velocity, i.e. acceleration.</a:t>
            </a:r>
          </a:p>
        </p:txBody>
      </p:sp>
    </p:spTree>
    <p:extLst>
      <p:ext uri="{BB962C8B-B14F-4D97-AF65-F5344CB8AC3E}">
        <p14:creationId xmlns:p14="http://schemas.microsoft.com/office/powerpoint/2010/main" val="3838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Linear Motion in Games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Most games involve motion of some kind.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Non-uniform motion is particularly important for creating realistic-looking movement, e.g. </a:t>
            </a:r>
          </a:p>
          <a:p>
            <a:pPr lvl="1"/>
            <a:r>
              <a:rPr lang="en-AU" dirty="0" smtClean="0"/>
              <a:t>Vehicles accelerating or braking to a stop.</a:t>
            </a:r>
          </a:p>
          <a:p>
            <a:pPr lvl="1"/>
            <a:r>
              <a:rPr lang="en-AU" dirty="0" smtClean="0"/>
              <a:t>Falling objects.</a:t>
            </a:r>
          </a:p>
          <a:p>
            <a:pPr lvl="1"/>
            <a:r>
              <a:rPr lang="en-AU" dirty="0" smtClean="0"/>
              <a:t>Characters moving from a walk to a run.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2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Instantaneous Velocity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Objects instantly reach full speed.</a:t>
            </a:r>
          </a:p>
          <a:p>
            <a:pPr lvl="1"/>
            <a:r>
              <a:rPr lang="en-AU" dirty="0" smtClean="0"/>
              <a:t>No acceleration or deceleration.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Very easy to implement.</a:t>
            </a:r>
          </a:p>
          <a:p>
            <a:pPr lvl="1"/>
            <a:r>
              <a:rPr lang="en-AU" dirty="0" smtClean="0"/>
              <a:t>Only need to store a position and a speed.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Doesn’t look realistic but in some situations is still appropriate.</a:t>
            </a:r>
          </a:p>
          <a:p>
            <a:pPr lvl="1"/>
            <a:r>
              <a:rPr lang="en-AU" dirty="0" smtClean="0"/>
              <a:t>Things that move very fast or don’t change speeds (e.g. bullets)</a:t>
            </a:r>
          </a:p>
          <a:p>
            <a:pPr lvl="1"/>
            <a:r>
              <a:rPr lang="en-AU" dirty="0" smtClean="0"/>
              <a:t>Stylized games.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386458" y="2715766"/>
            <a:ext cx="62374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Instantaneous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direction: a normalized vector, the direction to move (often based off input).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speed: a scaler – how fast in units per second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81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with Acceleration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Objects accelerate gradually as forces continue to be applied.</a:t>
            </a:r>
          </a:p>
          <a:p>
            <a:pPr lvl="1"/>
            <a:r>
              <a:rPr lang="en-AU" dirty="0" smtClean="0"/>
              <a:t>Need to store the velocity from frame to frame.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A lot more realistic, simulates acceleration, deceleration and inertia.</a:t>
            </a:r>
          </a:p>
          <a:p>
            <a:pPr lvl="1"/>
            <a:r>
              <a:rPr lang="en-AU" dirty="0" smtClean="0"/>
              <a:t>Objects drift until another force acts on them.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151012" y="2341651"/>
            <a:ext cx="412221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Acceleration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elocity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direction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5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Mass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528665"/>
          </a:xfrm>
        </p:spPr>
        <p:txBody>
          <a:bodyPr>
            <a:normAutofit/>
          </a:bodyPr>
          <a:lstStyle/>
          <a:p>
            <a:r>
              <a:rPr lang="en-AU" dirty="0" smtClean="0"/>
              <a:t>More massive objects should accelerate slower than less massive objects.</a:t>
            </a:r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14550" y="2355726"/>
            <a:ext cx="45812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//Calculate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this is the sum of all forces acting 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 the object and would include acceleration, physics, etc. //For this example it’s just the player’s input.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//Acceleration with mass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acceleration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acceleration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5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Drag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352866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Drag can represent friction with the ground and wind resistance.</a:t>
            </a:r>
          </a:p>
          <a:p>
            <a:pPr lvl="1"/>
            <a:r>
              <a:rPr lang="en-AU" dirty="0" smtClean="0"/>
              <a:t>A very simple way to simulate drag: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endParaRPr lang="en-AU" dirty="0"/>
          </a:p>
          <a:p>
            <a:r>
              <a:rPr lang="en-AU" dirty="0" smtClean="0"/>
              <a:t>There are many ways to simulate drag.</a:t>
            </a:r>
          </a:p>
          <a:p>
            <a:pPr lvl="1"/>
            <a:r>
              <a:rPr lang="en-AU" dirty="0" smtClean="0"/>
              <a:t>More sophisticated methods calculate friction with the ground and wind resistance separately.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9220" y="2427734"/>
            <a:ext cx="552580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//Acceleration with mass and drag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direction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acceleration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forceSum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dampening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(acceleration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dampening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velocity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deltaTime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99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Wikipedia. 2016. Linear motion - Wikipedia, the free </a:t>
            </a:r>
            <a:r>
              <a:rPr lang="en-AU" dirty="0" err="1" smtClean="0"/>
              <a:t>encyclopedia</a:t>
            </a:r>
            <a:r>
              <a:rPr lang="en-AU" dirty="0" smtClean="0"/>
              <a:t>. [ONLINE] Available at: </a:t>
            </a:r>
            <a:r>
              <a:rPr lang="en-AU" dirty="0" smtClean="0">
                <a:hlinkClick r:id="rId2"/>
              </a:rPr>
              <a:t>http://en.wikipedia.org/wiki/Linear_motion</a:t>
            </a:r>
            <a:r>
              <a:rPr lang="en-AU" dirty="0" smtClean="0"/>
              <a:t>. [Accessed 04 February 2016].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Wikipedia. 2017. Backwards Euler method – Wikipedia, the free </a:t>
            </a:r>
            <a:r>
              <a:rPr lang="en-AU" dirty="0" err="1" smtClean="0"/>
              <a:t>encyclopedia</a:t>
            </a:r>
            <a:r>
              <a:rPr lang="en-AU" dirty="0" smtClean="0"/>
              <a:t>. [ONLINE] Available at: https://en.wikipedia.org/wiki/Backward_Euler_method [Accessed 24 March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0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inear Motion&amp;quot;&quot;/&gt;&lt;property id=&quot;20307&quot; value=&quot;263&quot;/&gt;&lt;/object&gt;&lt;object type=&quot;3&quot; unique_id=&quot;10240&quot;&gt;&lt;property id=&quot;20148&quot; value=&quot;5&quot;/&gt;&lt;property id=&quot;20300&quot; value=&quot;Slide 2 - &amp;quot;Contents&amp;quot;&quot;/&gt;&lt;property id=&quot;20307&quot; value=&quot;272&quot;/&gt;&lt;/object&gt;&lt;object type=&quot;3&quot; unique_id=&quot;10241&quot;&gt;&lt;property id=&quot;20148&quot; value=&quot;5&quot;/&gt;&lt;property id=&quot;20300&quot; value=&quot;Slide 3 - &amp;quot;What is Linear Motion&amp;quot;&quot;/&gt;&lt;property id=&quot;20307&quot; value=&quot;273&quot;/&gt;&lt;/object&gt;&lt;object type=&quot;3&quot; unique_id=&quot;10242&quot;&gt;&lt;property id=&quot;20148&quot; value=&quot;5&quot;/&gt;&lt;property id=&quot;20300&quot; value=&quot;Slide 4 - &amp;quot;Examples of Linear Motion&amp;quot;&quot;/&gt;&lt;property id=&quot;20307&quot; value=&quot;274&quot;/&gt;&lt;/object&gt;&lt;object type=&quot;3&quot; unique_id=&quot;10243&quot;&gt;&lt;property id=&quot;20148&quot; value=&quot;5&quot;/&gt;&lt;property id=&quot;20300&quot; value=&quot;Slide 5 - &amp;quot;Linear Motion in Games&amp;quot;&quot;/&gt;&lt;property id=&quot;20307&quot; value=&quot;275&quot;/&gt;&lt;/object&gt;&lt;object type=&quot;3&quot; unique_id=&quot;10244&quot;&gt;&lt;property id=&quot;20148&quot; value=&quot;5&quot;/&gt;&lt;property id=&quot;20300&quot; value=&quot;Slide 6 - &amp;quot;Components of Linear Motion&amp;quot;&quot;/&gt;&lt;property id=&quot;20307&quot; value=&quot;276&quot;/&gt;&lt;/object&gt;&lt;object type=&quot;3&quot; unique_id=&quot;10245&quot;&gt;&lt;property id=&quot;20148&quot; value=&quot;5&quot;/&gt;&lt;property id=&quot;20300&quot; value=&quot;Slide 7 - &amp;quot;Displacement&amp;quot;&quot;/&gt;&lt;property id=&quot;20307&quot; value=&quot;277&quot;/&gt;&lt;/object&gt;&lt;object type=&quot;3&quot; unique_id=&quot;10246&quot;&gt;&lt;property id=&quot;20148&quot; value=&quot;5&quot;/&gt;&lt;property id=&quot;20300&quot; value=&quot;Slide 8 - &amp;quot;Velocity&amp;quot;&quot;/&gt;&lt;property id=&quot;20307&quot; value=&quot;278&quot;/&gt;&lt;/object&gt;&lt;object type=&quot;3&quot; unique_id=&quot;10247&quot;&gt;&lt;property id=&quot;20148&quot; value=&quot;5&quot;/&gt;&lt;property id=&quot;20300&quot; value=&quot;Slide 9 - &amp;quot;Acceleration&amp;quot;&quot;/&gt;&lt;property id=&quot;20307&quot; value=&quot;279&quot;/&gt;&lt;/object&gt;&lt;object type=&quot;3&quot; unique_id=&quot;10248&quot;&gt;&lt;property id=&quot;20148&quot; value=&quot;5&quot;/&gt;&lt;property id=&quot;20300&quot; value=&quot;Slide 10 - &amp;quot;Equations of Motion&amp;quot;&quot;/&gt;&lt;property id=&quot;20307&quot; value=&quot;280&quot;/&gt;&lt;/object&gt;&lt;object type=&quot;3&quot; unique_id=&quot;10249&quot;&gt;&lt;property id=&quot;20148&quot; value=&quot;5&quot;/&gt;&lt;property id=&quot;20300&quot; value=&quot;Slide 11 - &amp;quot;Constant Acceleration&amp;quot;&quot;/&gt;&lt;property id=&quot;20307&quot; value=&quot;281&quot;/&gt;&lt;/object&gt;&lt;object type=&quot;3&quot; unique_id=&quot;10250&quot;&gt;&lt;property id=&quot;20148&quot; value=&quot;5&quot;/&gt;&lt;property id=&quot;20300&quot; value=&quot;Slide 12 - &amp;quot;Constant Acceleration - cont&amp;quot;&quot;/&gt;&lt;property id=&quot;20307&quot; value=&quot;282&quot;/&gt;&lt;/object&gt;&lt;object type=&quot;3&quot; unique_id=&quot;10251&quot;&gt;&lt;property id=&quot;20148&quot; value=&quot;5&quot;/&gt;&lt;property id=&quot;20300&quot; value=&quot;Slide 13 - &amp;quot;Forces&amp;quot;&quot;/&gt;&lt;property id=&quot;20307&quot; value=&quot;283&quot;/&gt;&lt;/object&gt;&lt;object type=&quot;3&quot; unique_id=&quot;10252&quot;&gt;&lt;property id=&quot;20148&quot; value=&quot;5&quot;/&gt;&lt;property id=&quot;20300&quot; value=&quot;Slide 14 - &amp;quot;Integration&amp;quot;&quot;/&gt;&lt;property id=&quot;20307&quot; value=&quot;284&quot;/&gt;&lt;/object&gt;&lt;object type=&quot;3&quot; unique_id=&quot;10253&quot;&gt;&lt;property id=&quot;20148&quot; value=&quot;5&quot;/&gt;&lt;property id=&quot;20300&quot; value=&quot;Slide 15 - &amp;quot;How Integration Works&amp;quot;&quot;/&gt;&lt;property id=&quot;20307&quot; value=&quot;285&quot;/&gt;&lt;/object&gt;&lt;object type=&quot;3&quot; unique_id=&quot;10254&quot;&gt;&lt;property id=&quot;20148&quot; value=&quot;5&quot;/&gt;&lt;property id=&quot;20300&quot; value=&quot;Slide 16 - &amp;quot;How Integration Works - cont&amp;quot;&quot;/&gt;&lt;property id=&quot;20307&quot; value=&quot;286&quot;/&gt;&lt;/object&gt;&lt;object type=&quot;3&quot; unique_id=&quot;10255&quot;&gt;&lt;property id=&quot;20148&quot; value=&quot;5&quot;/&gt;&lt;property id=&quot;20300&quot; value=&quot;Slide 17 - &amp;quot;Summary&amp;quot;&quot;/&gt;&lt;property id=&quot;20307&quot; value=&quot;287&quot;/&gt;&lt;/object&gt;&lt;object type=&quot;3&quot; unique_id=&quot;10256&quot;&gt;&lt;property id=&quot;20148&quot; value=&quot;5&quot;/&gt;&lt;property id=&quot;20300&quot; value=&quot;Slide 18 - &amp;quot;References&amp;quot;&quot;/&gt;&lt;property id=&quot;20307&quot; value=&quot;288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456</Words>
  <Application>Microsoft Office PowerPoint</Application>
  <PresentationFormat>On-screen Show (16:9)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Office Theme</vt:lpstr>
      <vt:lpstr>Linear Motion</vt:lpstr>
      <vt:lpstr>Contents</vt:lpstr>
      <vt:lpstr>What is Linear Motion</vt:lpstr>
      <vt:lpstr>Linear Motion in Games</vt:lpstr>
      <vt:lpstr>Instantaneous Velocity</vt:lpstr>
      <vt:lpstr>Motion with Acceleration</vt:lpstr>
      <vt:lpstr>Adding Mass</vt:lpstr>
      <vt:lpstr>Adding Drag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46</cp:revision>
  <dcterms:created xsi:type="dcterms:W3CDTF">2014-07-14T04:04:52Z</dcterms:created>
  <dcterms:modified xsi:type="dcterms:W3CDTF">2017-03-24T05:53:03Z</dcterms:modified>
</cp:coreProperties>
</file>