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85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39C5-F8E5-4E3C-B0BB-248C7F80991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17538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08425"/>
            <a:ext cx="11703050" cy="3703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7129-FAC8-479C-8C12-EFA86B775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7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4742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74645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4742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02-Dec-24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4742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02-Dec-24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02-Dec-24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4630400" y="0"/>
                </a:lnTo>
                <a:lnTo>
                  <a:pt x="14630400" y="8229600"/>
                </a:lnTo>
                <a:close/>
              </a:path>
            </a:pathLst>
          </a:custGeom>
          <a:solidFill>
            <a:srgbClr val="F8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9551" y="489076"/>
            <a:ext cx="12871297" cy="179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4742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599" y="2877070"/>
            <a:ext cx="12803200" cy="438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74645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1"/>
          <p:cNvSpPr>
            <a:spLocks noChangeArrowheads="1"/>
          </p:cNvSpPr>
          <p:nvPr/>
        </p:nvSpPr>
        <p:spPr bwMode="auto">
          <a:xfrm>
            <a:off x="282053" y="2834640"/>
            <a:ext cx="14142720" cy="136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622" tIns="65311" rIns="130622" bIns="65311">
            <a:spAutoFit/>
          </a:bodyPr>
          <a:lstStyle/>
          <a:p>
            <a:pPr algn="ctr">
              <a:lnSpc>
                <a:spcPts val="9571"/>
              </a:lnSpc>
            </a:pPr>
            <a:r>
              <a:rPr lang="en-US" sz="5700" b="1" dirty="0">
                <a:solidFill>
                  <a:srgbClr val="0000FF"/>
                </a:solidFill>
                <a:latin typeface="Times New Roman" pitchFamily="18" charset="0"/>
                <a:ea typeface="Gelasio Semi Bold" pitchFamily="34" charset="-122"/>
                <a:cs typeface="Times New Roman" pitchFamily="18" charset="0"/>
              </a:rPr>
              <a:t>Ayushveda</a:t>
            </a:r>
            <a:endParaRPr lang="en-US" sz="57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2" name="Text Box 13"/>
          <p:cNvSpPr txBox="1">
            <a:spLocks noChangeArrowheads="1"/>
          </p:cNvSpPr>
          <p:nvPr/>
        </p:nvSpPr>
        <p:spPr bwMode="auto">
          <a:xfrm>
            <a:off x="426720" y="2011680"/>
            <a:ext cx="13776960" cy="90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622" tIns="65311" rIns="130622" bIns="65311">
            <a:spAutoFit/>
          </a:bodyPr>
          <a:lstStyle/>
          <a:p>
            <a:pPr algn="ctr" eaLnBrk="0" hangingPunct="0"/>
            <a:r>
              <a:rPr lang="en-IN" altLang="ko-KR" sz="3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Project</a:t>
            </a:r>
            <a:r>
              <a:rPr lang="en-US" altLang="ko-KR" sz="3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Presentation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hangingPunct="0"/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048583" name="TextBox 1"/>
          <p:cNvSpPr txBox="1"/>
          <p:nvPr/>
        </p:nvSpPr>
        <p:spPr>
          <a:xfrm>
            <a:off x="9326882" y="4360145"/>
            <a:ext cx="4876798" cy="1978557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 eaLnBrk="0" hangingPunct="0"/>
            <a:r>
              <a:rPr lang="en-US" altLang="ko-KR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Under the Supervision of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hangingPunct="0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TANUSHREE MAM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hangingPunct="0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Professor, </a:t>
            </a:r>
          </a:p>
          <a:p>
            <a:pPr lvl="0" algn="ctr" eaLnBrk="0" hangingPunct="0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Computer Science and Engineering,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hangingPunct="0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Poornima University, Jaipur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2189" y="1"/>
            <a:ext cx="8866022" cy="1975646"/>
          </a:xfrm>
          <a:prstGeom prst="rect">
            <a:avLst/>
          </a:prstGeom>
        </p:spPr>
      </p:pic>
      <p:sp>
        <p:nvSpPr>
          <p:cNvPr id="1048584" name="TextBox 5"/>
          <p:cNvSpPr txBox="1"/>
          <p:nvPr/>
        </p:nvSpPr>
        <p:spPr>
          <a:xfrm>
            <a:off x="271451" y="4123488"/>
            <a:ext cx="7373430" cy="3267522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 eaLnBrk="0" hangingPunct="0"/>
            <a:r>
              <a:rPr lang="en-US" altLang="ko-KR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Presented By: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rgbClr val="C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lpita Singh (Reg No. 2024PUFCEBCAX17573)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Ankit Sharma (Reg No. 2024PUFCEBCAX18113)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Akshay Pathak (Reg No. 2024PUFCEBCAX16940)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Aditya Choudhary (Reg No. 2024PUFCEBCAX16847)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Aditya Kamra (Reg No. 2024PUFCEBCAX17122)</a:t>
            </a:r>
            <a:endParaRPr lang="en-US" sz="2000" dirty="0">
              <a:solidFill>
                <a:srgbClr val="FF0000"/>
              </a:solidFill>
            </a:endParaRPr>
          </a:p>
          <a:p>
            <a:pPr lvl="0" algn="ctr" eaLnBrk="0" hangingPunct="0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First Year</a:t>
            </a:r>
          </a:p>
          <a:p>
            <a:pPr lvl="0" algn="ctr" eaLnBrk="0" hangingPunct="0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Poornima University, Jaipur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5" name="TextBox 9"/>
          <p:cNvSpPr txBox="1">
            <a:spLocks noChangeArrowheads="1"/>
          </p:cNvSpPr>
          <p:nvPr/>
        </p:nvSpPr>
        <p:spPr bwMode="auto">
          <a:xfrm>
            <a:off x="4023361" y="6933487"/>
            <a:ext cx="7027979" cy="930723"/>
          </a:xfrm>
          <a:prstGeom prst="rect">
            <a:avLst/>
          </a:prstGeom>
          <a:noFill/>
          <a:ln>
            <a:noFill/>
          </a:ln>
        </p:spPr>
        <p:txBody>
          <a:bodyPr wrap="squar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pPr algn="ctr" eaLnBrk="1" hangingPunct="1"/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First Year</a:t>
            </a:r>
          </a:p>
          <a:p>
            <a:pPr algn="ctr" eaLnBrk="1" hangingPunct="1"/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Poornima University, Jaipur</a:t>
            </a:r>
          </a:p>
        </p:txBody>
      </p:sp>
    </p:spTree>
    <p:extLst>
      <p:ext uri="{BB962C8B-B14F-4D97-AF65-F5344CB8AC3E}">
        <p14:creationId xmlns:p14="http://schemas.microsoft.com/office/powerpoint/2010/main" val="362994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979" y="2652153"/>
            <a:ext cx="1104011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120" dirty="0"/>
              <a:t>References:</a:t>
            </a:r>
            <a:r>
              <a:rPr sz="4450" spc="-15" dirty="0"/>
              <a:t> </a:t>
            </a:r>
            <a:r>
              <a:rPr sz="4450" spc="-130" dirty="0"/>
              <a:t>Knowledge</a:t>
            </a:r>
            <a:r>
              <a:rPr sz="4450" spc="-15" dirty="0"/>
              <a:t> </a:t>
            </a:r>
            <a:r>
              <a:rPr sz="4450" spc="-130" dirty="0"/>
              <a:t>and</a:t>
            </a:r>
            <a:r>
              <a:rPr sz="4450" spc="-20" dirty="0"/>
              <a:t> </a:t>
            </a:r>
            <a:r>
              <a:rPr sz="4450" spc="-114" dirty="0"/>
              <a:t>Inspiration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81088" y="3699192"/>
            <a:ext cx="1263332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draws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inspiration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60" dirty="0">
                <a:solidFill>
                  <a:srgbClr val="746457"/>
                </a:solidFill>
                <a:latin typeface="Georgia"/>
                <a:cs typeface="Georgia"/>
              </a:rPr>
              <a:t>from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60" dirty="0">
                <a:solidFill>
                  <a:srgbClr val="746457"/>
                </a:solidFill>
                <a:latin typeface="Georgia"/>
                <a:cs typeface="Georgia"/>
              </a:rPr>
              <a:t>numerous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sources,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including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reputable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books,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research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papers,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traditional </a:t>
            </a:r>
            <a:r>
              <a:rPr sz="1750" b="1" spc="-4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Ayurvedic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0" dirty="0">
                <a:solidFill>
                  <a:srgbClr val="746457"/>
                </a:solidFill>
                <a:latin typeface="Georgia"/>
                <a:cs typeface="Georgia"/>
              </a:rPr>
              <a:t>texts.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70" dirty="0">
                <a:solidFill>
                  <a:srgbClr val="746457"/>
                </a:solidFill>
                <a:latin typeface="Georgia"/>
                <a:cs typeface="Georgia"/>
              </a:rPr>
              <a:t>We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strive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provide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accurate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reliable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information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based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principles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Ayurveda.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2513" y="4767059"/>
            <a:ext cx="366395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185" dirty="0">
                <a:solidFill>
                  <a:srgbClr val="474237"/>
                </a:solidFill>
                <a:latin typeface="Times New Roman"/>
                <a:cs typeface="Times New Roman"/>
              </a:rPr>
              <a:t>THANK</a:t>
            </a:r>
            <a:r>
              <a:rPr sz="4450" b="1" spc="-70" dirty="0">
                <a:solidFill>
                  <a:srgbClr val="474237"/>
                </a:solidFill>
                <a:latin typeface="Times New Roman"/>
                <a:cs typeface="Times New Roman"/>
              </a:rPr>
              <a:t> </a:t>
            </a:r>
            <a:r>
              <a:rPr sz="4450" b="1" spc="120" dirty="0">
                <a:solidFill>
                  <a:srgbClr val="474237"/>
                </a:solidFill>
                <a:latin typeface="Times New Roman"/>
                <a:cs typeface="Times New Roman"/>
              </a:rPr>
              <a:t>YOU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4630400" y="0"/>
                </a:lnTo>
                <a:lnTo>
                  <a:pt x="14630400" y="8229600"/>
                </a:lnTo>
                <a:close/>
              </a:path>
            </a:pathLst>
          </a:custGeom>
          <a:solidFill>
            <a:srgbClr val="DDC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4606905" cy="8229600"/>
            <a:chOff x="0" y="0"/>
            <a:chExt cx="14606905" cy="82296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06905" cy="8100059"/>
            </a:xfrm>
            <a:custGeom>
              <a:avLst/>
              <a:gdLst/>
              <a:ahLst/>
              <a:cxnLst/>
              <a:rect l="l" t="t" r="r" b="b"/>
              <a:pathLst>
                <a:path w="14606905" h="8100059">
                  <a:moveTo>
                    <a:pt x="0" y="8099704"/>
                  </a:moveTo>
                  <a:lnTo>
                    <a:pt x="0" y="0"/>
                  </a:lnTo>
                  <a:lnTo>
                    <a:pt x="14606783" y="0"/>
                  </a:lnTo>
                  <a:lnTo>
                    <a:pt x="14606783" y="8099704"/>
                  </a:lnTo>
                  <a:lnTo>
                    <a:pt x="0" y="8099704"/>
                  </a:lnTo>
                  <a:close/>
                </a:path>
              </a:pathLst>
            </a:custGeom>
            <a:solidFill>
              <a:srgbClr val="F8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400" cy="8229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076" rIns="0" bIns="0" rtlCol="0">
            <a:spAutoFit/>
          </a:bodyPr>
          <a:lstStyle/>
          <a:p>
            <a:pPr marL="5324475" marR="5080">
              <a:lnSpc>
                <a:spcPts val="5100"/>
              </a:lnSpc>
              <a:spcBef>
                <a:spcPts val="25"/>
              </a:spcBef>
            </a:pPr>
            <a:r>
              <a:rPr sz="4100" spc="-105" dirty="0"/>
              <a:t>Introducing:</a:t>
            </a:r>
            <a:r>
              <a:rPr sz="4100" spc="-45" dirty="0"/>
              <a:t> </a:t>
            </a:r>
            <a:r>
              <a:rPr sz="4100" spc="-110" dirty="0"/>
              <a:t>Ayurvedic </a:t>
            </a:r>
            <a:r>
              <a:rPr sz="4100" spc="-1025" dirty="0"/>
              <a:t> </a:t>
            </a:r>
            <a:r>
              <a:rPr sz="4100" spc="-114" dirty="0"/>
              <a:t>Information</a:t>
            </a:r>
            <a:r>
              <a:rPr sz="4100" spc="-30" dirty="0"/>
              <a:t> </a:t>
            </a:r>
            <a:r>
              <a:rPr sz="4100" spc="-110" dirty="0"/>
              <a:t>Website</a:t>
            </a:r>
            <a:endParaRPr sz="4100"/>
          </a:p>
        </p:txBody>
      </p:sp>
      <p:sp>
        <p:nvSpPr>
          <p:cNvPr id="7" name="object 7"/>
          <p:cNvSpPr txBox="1"/>
          <p:nvPr/>
        </p:nvSpPr>
        <p:spPr>
          <a:xfrm>
            <a:off x="6191503" y="2461399"/>
            <a:ext cx="7635875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serves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as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6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comprehensive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platform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6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exploring</a:t>
            </a:r>
            <a:r>
              <a:rPr sz="16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principles </a:t>
            </a:r>
            <a:r>
              <a:rPr sz="1600" b="1" spc="-39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Ayurveda.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can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access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informative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articles,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video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resources,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interactive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tools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deepen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their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understanding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this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ancient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system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3628" y="3910126"/>
            <a:ext cx="3738879" cy="2202180"/>
          </a:xfrm>
          <a:custGeom>
            <a:avLst/>
            <a:gdLst/>
            <a:ahLst/>
            <a:cxnLst/>
            <a:rect l="l" t="t" r="r" b="b"/>
            <a:pathLst>
              <a:path w="3738879" h="2202179">
                <a:moveTo>
                  <a:pt x="3706368" y="2202179"/>
                </a:moveTo>
                <a:lnTo>
                  <a:pt x="30479" y="2202179"/>
                </a:lnTo>
                <a:lnTo>
                  <a:pt x="18548" y="2199454"/>
                </a:lnTo>
                <a:lnTo>
                  <a:pt x="8772" y="2192588"/>
                </a:lnTo>
                <a:lnTo>
                  <a:pt x="2230" y="2182516"/>
                </a:lnTo>
                <a:lnTo>
                  <a:pt x="0" y="2170176"/>
                </a:lnTo>
                <a:lnTo>
                  <a:pt x="0" y="32003"/>
                </a:lnTo>
                <a:lnTo>
                  <a:pt x="2230" y="19420"/>
                </a:lnTo>
                <a:lnTo>
                  <a:pt x="8772" y="9267"/>
                </a:lnTo>
                <a:lnTo>
                  <a:pt x="18548" y="2482"/>
                </a:lnTo>
                <a:lnTo>
                  <a:pt x="30479" y="0"/>
                </a:lnTo>
                <a:lnTo>
                  <a:pt x="3706368" y="0"/>
                </a:lnTo>
                <a:lnTo>
                  <a:pt x="3718658" y="2482"/>
                </a:lnTo>
                <a:lnTo>
                  <a:pt x="3728713" y="9267"/>
                </a:lnTo>
                <a:lnTo>
                  <a:pt x="3735596" y="19420"/>
                </a:lnTo>
                <a:lnTo>
                  <a:pt x="3738372" y="32003"/>
                </a:lnTo>
                <a:lnTo>
                  <a:pt x="3738372" y="2170176"/>
                </a:lnTo>
                <a:lnTo>
                  <a:pt x="3735596" y="2182516"/>
                </a:lnTo>
                <a:lnTo>
                  <a:pt x="3728713" y="2192588"/>
                </a:lnTo>
                <a:lnTo>
                  <a:pt x="3718658" y="2199454"/>
                </a:lnTo>
                <a:lnTo>
                  <a:pt x="3706368" y="2202179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91503" y="3430211"/>
            <a:ext cx="3418204" cy="22720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healing.</a:t>
            </a:r>
            <a:endParaRPr sz="1600">
              <a:latin typeface="Georgia"/>
              <a:cs typeface="Georgia"/>
            </a:endParaRPr>
          </a:p>
          <a:p>
            <a:pPr marL="220979">
              <a:lnSpc>
                <a:spcPct val="100000"/>
              </a:lnSpc>
              <a:spcBef>
                <a:spcPts val="1100"/>
              </a:spcBef>
            </a:pPr>
            <a:r>
              <a:rPr sz="2050" b="1" spc="-50" dirty="0">
                <a:solidFill>
                  <a:srgbClr val="746457"/>
                </a:solidFill>
                <a:latin typeface="Georgia"/>
                <a:cs typeface="Georgia"/>
              </a:rPr>
              <a:t>Holistic</a:t>
            </a:r>
            <a:r>
              <a:rPr sz="20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2050" b="1" spc="-55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endParaRPr sz="2050">
              <a:latin typeface="Georgia"/>
              <a:cs typeface="Georgia"/>
            </a:endParaRPr>
          </a:p>
          <a:p>
            <a:pPr marL="220979" marR="5080">
              <a:lnSpc>
                <a:spcPct val="135400"/>
              </a:lnSpc>
              <a:spcBef>
                <a:spcPts val="955"/>
              </a:spcBef>
            </a:pP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Empowering</a:t>
            </a:r>
            <a:r>
              <a:rPr sz="16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individuals</a:t>
            </a:r>
            <a:r>
              <a:rPr sz="16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6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take </a:t>
            </a:r>
            <a:r>
              <a:rPr sz="1600" b="1" spc="-39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control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their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well-being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by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providing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comprehensive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knowledge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resources.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62031" y="3567684"/>
            <a:ext cx="3738879" cy="2202180"/>
          </a:xfrm>
          <a:custGeom>
            <a:avLst/>
            <a:gdLst/>
            <a:ahLst/>
            <a:cxnLst/>
            <a:rect l="l" t="t" r="r" b="b"/>
            <a:pathLst>
              <a:path w="3738880" h="2202179">
                <a:moveTo>
                  <a:pt x="3707891" y="2202179"/>
                </a:moveTo>
                <a:lnTo>
                  <a:pt x="32003" y="2202179"/>
                </a:lnTo>
                <a:lnTo>
                  <a:pt x="19782" y="2199454"/>
                </a:lnTo>
                <a:lnTo>
                  <a:pt x="9748" y="2192588"/>
                </a:lnTo>
                <a:lnTo>
                  <a:pt x="2841" y="2182516"/>
                </a:lnTo>
                <a:lnTo>
                  <a:pt x="0" y="2170176"/>
                </a:lnTo>
                <a:lnTo>
                  <a:pt x="0" y="32003"/>
                </a:lnTo>
                <a:lnTo>
                  <a:pt x="2841" y="19420"/>
                </a:lnTo>
                <a:lnTo>
                  <a:pt x="9748" y="9267"/>
                </a:lnTo>
                <a:lnTo>
                  <a:pt x="19782" y="2482"/>
                </a:lnTo>
                <a:lnTo>
                  <a:pt x="32003" y="0"/>
                </a:lnTo>
                <a:lnTo>
                  <a:pt x="3707891" y="0"/>
                </a:lnTo>
                <a:lnTo>
                  <a:pt x="3719905" y="2482"/>
                </a:lnTo>
                <a:lnTo>
                  <a:pt x="3729704" y="9267"/>
                </a:lnTo>
                <a:lnTo>
                  <a:pt x="3736216" y="19420"/>
                </a:lnTo>
                <a:lnTo>
                  <a:pt x="3738372" y="32003"/>
                </a:lnTo>
                <a:lnTo>
                  <a:pt x="3738372" y="2170176"/>
                </a:lnTo>
                <a:lnTo>
                  <a:pt x="3736216" y="2182516"/>
                </a:lnTo>
                <a:lnTo>
                  <a:pt x="3729704" y="2192588"/>
                </a:lnTo>
                <a:lnTo>
                  <a:pt x="3719905" y="2199454"/>
                </a:lnTo>
                <a:lnTo>
                  <a:pt x="3707891" y="2202179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23068" y="3603364"/>
            <a:ext cx="3290570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60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205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2050" b="1" spc="-55" dirty="0">
                <a:solidFill>
                  <a:srgbClr val="746457"/>
                </a:solidFill>
                <a:latin typeface="Georgia"/>
                <a:cs typeface="Georgia"/>
              </a:rPr>
              <a:t>Solutions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ct val="135400"/>
              </a:lnSpc>
              <a:spcBef>
                <a:spcPts val="955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Offering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tailored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guidance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based </a:t>
            </a:r>
            <a:r>
              <a:rPr sz="1600" b="1" spc="-39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individual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needs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health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concerns,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promoting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 personalized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approach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to </a:t>
            </a:r>
            <a:r>
              <a:rPr sz="160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wellness</a:t>
            </a:r>
            <a:endParaRPr sz="1600">
              <a:latin typeface="Georgia"/>
              <a:cs typeface="Georgia"/>
            </a:endParaRPr>
          </a:p>
          <a:p>
            <a:pPr marL="890269">
              <a:lnSpc>
                <a:spcPct val="100000"/>
              </a:lnSpc>
              <a:spcBef>
                <a:spcPts val="590"/>
              </a:spcBef>
            </a:pPr>
            <a:r>
              <a:rPr sz="1600" b="1" spc="-35" dirty="0">
                <a:solidFill>
                  <a:srgbClr val="746457"/>
                </a:solidFill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92779" y="6203010"/>
            <a:ext cx="7684134" cy="1534795"/>
          </a:xfrm>
          <a:custGeom>
            <a:avLst/>
            <a:gdLst/>
            <a:ahLst/>
            <a:cxnLst/>
            <a:rect l="l" t="t" r="r" b="b"/>
            <a:pathLst>
              <a:path w="7684134" h="1534795">
                <a:moveTo>
                  <a:pt x="7653527" y="1534668"/>
                </a:moveTo>
                <a:lnTo>
                  <a:pt x="30479" y="1534668"/>
                </a:lnTo>
                <a:lnTo>
                  <a:pt x="18554" y="1531797"/>
                </a:lnTo>
                <a:lnTo>
                  <a:pt x="8777" y="1524881"/>
                </a:lnTo>
                <a:lnTo>
                  <a:pt x="2231" y="1514856"/>
                </a:lnTo>
                <a:lnTo>
                  <a:pt x="0" y="1502664"/>
                </a:lnTo>
                <a:lnTo>
                  <a:pt x="0" y="30480"/>
                </a:lnTo>
                <a:lnTo>
                  <a:pt x="2231" y="18339"/>
                </a:lnTo>
                <a:lnTo>
                  <a:pt x="8777" y="8491"/>
                </a:lnTo>
                <a:lnTo>
                  <a:pt x="18554" y="2017"/>
                </a:lnTo>
                <a:lnTo>
                  <a:pt x="30479" y="0"/>
                </a:lnTo>
                <a:lnTo>
                  <a:pt x="7653527" y="0"/>
                </a:lnTo>
                <a:lnTo>
                  <a:pt x="7665469" y="2017"/>
                </a:lnTo>
                <a:lnTo>
                  <a:pt x="7675244" y="8491"/>
                </a:lnTo>
                <a:lnTo>
                  <a:pt x="7681781" y="18339"/>
                </a:lnTo>
                <a:lnTo>
                  <a:pt x="7684008" y="30480"/>
                </a:lnTo>
                <a:lnTo>
                  <a:pt x="7684008" y="1502664"/>
                </a:lnTo>
                <a:lnTo>
                  <a:pt x="7681781" y="1514856"/>
                </a:lnTo>
                <a:lnTo>
                  <a:pt x="7675244" y="1524881"/>
                </a:lnTo>
                <a:lnTo>
                  <a:pt x="7665469" y="1531797"/>
                </a:lnTo>
                <a:lnTo>
                  <a:pt x="7653527" y="1534668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1785" y="6155258"/>
            <a:ext cx="6779259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60" dirty="0">
                <a:solidFill>
                  <a:srgbClr val="746457"/>
                </a:solidFill>
                <a:latin typeface="Georgia"/>
                <a:cs typeface="Georgia"/>
              </a:rPr>
              <a:t>Community</a:t>
            </a:r>
            <a:r>
              <a:rPr sz="205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2050" b="1" spc="-60" dirty="0">
                <a:solidFill>
                  <a:srgbClr val="746457"/>
                </a:solidFill>
                <a:latin typeface="Georgia"/>
                <a:cs typeface="Georgia"/>
              </a:rPr>
              <a:t>Engagement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ct val="135400"/>
              </a:lnSpc>
              <a:spcBef>
                <a:spcPts val="955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Creating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vibrant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community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5" dirty="0">
                <a:solidFill>
                  <a:srgbClr val="746457"/>
                </a:solidFill>
                <a:latin typeface="Georgia"/>
                <a:cs typeface="Georgia"/>
              </a:rPr>
              <a:t>where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individuals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can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connect,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share </a:t>
            </a:r>
            <a:r>
              <a:rPr sz="1600" b="1" spc="-39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experiences,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support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each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other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their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journeys.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8" y="1122553"/>
            <a:ext cx="10422890" cy="140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50"/>
              </a:lnSpc>
            </a:pPr>
            <a:r>
              <a:rPr sz="4450" spc="-120" dirty="0"/>
              <a:t>Addressing</a:t>
            </a:r>
            <a:r>
              <a:rPr sz="4450" spc="-30" dirty="0"/>
              <a:t> </a:t>
            </a:r>
            <a:r>
              <a:rPr sz="4450" spc="-125" dirty="0"/>
              <a:t>User</a:t>
            </a:r>
            <a:r>
              <a:rPr sz="4450" spc="-25" dirty="0"/>
              <a:t> </a:t>
            </a:r>
            <a:r>
              <a:rPr sz="4450" spc="-110" dirty="0"/>
              <a:t>Needs:</a:t>
            </a:r>
            <a:r>
              <a:rPr sz="4450" spc="-25" dirty="0"/>
              <a:t> </a:t>
            </a:r>
            <a:r>
              <a:rPr sz="4450" spc="-120" dirty="0"/>
              <a:t>Personalized </a:t>
            </a:r>
            <a:r>
              <a:rPr sz="4450" spc="-1115" dirty="0"/>
              <a:t> </a:t>
            </a:r>
            <a:r>
              <a:rPr sz="4450" spc="-114" dirty="0"/>
              <a:t>Solutions</a:t>
            </a:r>
            <a:r>
              <a:rPr sz="4450" spc="-20" dirty="0"/>
              <a:t> </a:t>
            </a:r>
            <a:r>
              <a:rPr sz="4450" spc="-120" dirty="0"/>
              <a:t>&amp;</a:t>
            </a:r>
            <a:r>
              <a:rPr sz="4450" spc="-20" dirty="0"/>
              <a:t> </a:t>
            </a:r>
            <a:r>
              <a:rPr sz="4450" spc="-114" dirty="0"/>
              <a:t>Expert</a:t>
            </a:r>
            <a:r>
              <a:rPr sz="4450" spc="-20" dirty="0"/>
              <a:t> </a:t>
            </a:r>
            <a:r>
              <a:rPr sz="4450" spc="-110" dirty="0"/>
              <a:t>Advice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81088" y="5143652"/>
            <a:ext cx="625221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comprehensive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questionnaire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that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gathers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information </a:t>
            </a:r>
            <a:r>
              <a:rPr sz="1750" b="1" spc="-4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about</a:t>
            </a:r>
            <a:r>
              <a:rPr sz="17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user's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health,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0" dirty="0">
                <a:solidFill>
                  <a:srgbClr val="746457"/>
                </a:solidFill>
                <a:latin typeface="Georgia"/>
                <a:cs typeface="Georgia"/>
              </a:rPr>
              <a:t>lifestyle,</a:t>
            </a:r>
            <a:r>
              <a:rPr sz="17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preferences.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88" y="6073533"/>
            <a:ext cx="56629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Based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assessment,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receive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tailored </a:t>
            </a:r>
            <a:r>
              <a:rPr sz="1750" b="1" spc="-4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recommendations.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088" y="2991840"/>
            <a:ext cx="12672695" cy="195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750" b="1" spc="-70" dirty="0">
                <a:solidFill>
                  <a:srgbClr val="746457"/>
                </a:solidFill>
                <a:latin typeface="Georgia"/>
                <a:cs typeface="Georgia"/>
              </a:rPr>
              <a:t>We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understand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that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each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individual's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journey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is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unique.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offers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solutions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tailored</a:t>
            </a:r>
            <a:r>
              <a:rPr sz="1750" b="1" spc="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to </a:t>
            </a:r>
            <a:r>
              <a:rPr sz="1750" b="1" spc="-4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specific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concerns.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can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access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customized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recommendations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based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7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their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individual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needs,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including </a:t>
            </a:r>
            <a:r>
              <a:rPr sz="1750" b="1" spc="-40" dirty="0">
                <a:solidFill>
                  <a:srgbClr val="746457"/>
                </a:solidFill>
                <a:latin typeface="Georgia"/>
                <a:cs typeface="Georgia"/>
              </a:rPr>
              <a:t> diet,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lifestyle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modifications,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Ayurvedic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remedies.</a:t>
            </a:r>
            <a:endParaRPr sz="17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6817995" algn="l"/>
              </a:tabLst>
            </a:pPr>
            <a:r>
              <a:rPr sz="2200" b="1" spc="-65" dirty="0">
                <a:solidFill>
                  <a:srgbClr val="474237"/>
                </a:solidFill>
                <a:latin typeface="Georgia"/>
                <a:cs typeface="Georgia"/>
              </a:rPr>
              <a:t>Personalized</a:t>
            </a:r>
            <a:r>
              <a:rPr sz="2200" b="1" spc="15" dirty="0">
                <a:solidFill>
                  <a:srgbClr val="474237"/>
                </a:solidFill>
                <a:latin typeface="Georgia"/>
                <a:cs typeface="Georgia"/>
              </a:rPr>
              <a:t> </a:t>
            </a:r>
            <a:r>
              <a:rPr sz="2200" b="1" spc="-60" dirty="0">
                <a:solidFill>
                  <a:srgbClr val="474237"/>
                </a:solidFill>
                <a:latin typeface="Georgia"/>
                <a:cs typeface="Georgia"/>
              </a:rPr>
              <a:t>Health</a:t>
            </a:r>
            <a:r>
              <a:rPr sz="2200" b="1" spc="15" dirty="0">
                <a:solidFill>
                  <a:srgbClr val="474237"/>
                </a:solidFill>
                <a:latin typeface="Georgia"/>
                <a:cs typeface="Georgia"/>
              </a:rPr>
              <a:t> </a:t>
            </a:r>
            <a:r>
              <a:rPr sz="2200" b="1" spc="-65" dirty="0">
                <a:solidFill>
                  <a:srgbClr val="474237"/>
                </a:solidFill>
                <a:latin typeface="Georgia"/>
                <a:cs typeface="Georgia"/>
              </a:rPr>
              <a:t>Assessment	</a:t>
            </a:r>
            <a:r>
              <a:rPr sz="2200" b="1" spc="-70" dirty="0">
                <a:solidFill>
                  <a:srgbClr val="474237"/>
                </a:solidFill>
                <a:latin typeface="Georgia"/>
                <a:cs typeface="Georgia"/>
              </a:rPr>
              <a:t>BAMS</a:t>
            </a:r>
            <a:r>
              <a:rPr sz="2200" b="1" spc="-20" dirty="0">
                <a:solidFill>
                  <a:srgbClr val="474237"/>
                </a:solidFill>
                <a:latin typeface="Georgia"/>
                <a:cs typeface="Georgia"/>
              </a:rPr>
              <a:t> </a:t>
            </a:r>
            <a:r>
              <a:rPr sz="2200" b="1" spc="-60" dirty="0">
                <a:solidFill>
                  <a:srgbClr val="474237"/>
                </a:solidFill>
                <a:latin typeface="Georgia"/>
                <a:cs typeface="Georgia"/>
              </a:rPr>
              <a:t>Doctors</a:t>
            </a:r>
            <a:r>
              <a:rPr sz="2200" b="1" spc="-25" dirty="0">
                <a:solidFill>
                  <a:srgbClr val="474237"/>
                </a:solidFill>
                <a:latin typeface="Georgia"/>
                <a:cs typeface="Georgia"/>
              </a:rPr>
              <a:t> </a:t>
            </a:r>
            <a:r>
              <a:rPr sz="2200" b="1" spc="-60" dirty="0">
                <a:solidFill>
                  <a:srgbClr val="474237"/>
                </a:solidFill>
                <a:latin typeface="Georgia"/>
                <a:cs typeface="Georgia"/>
              </a:rPr>
              <a:t>Consultancy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6853" y="5143652"/>
            <a:ext cx="5972810" cy="167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 algn="just">
              <a:lnSpc>
                <a:spcPct val="1357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Consultations with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qualified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BAMS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doctors </a:t>
            </a:r>
            <a:r>
              <a:rPr sz="1750" b="1" spc="-60" dirty="0">
                <a:solidFill>
                  <a:srgbClr val="746457"/>
                </a:solidFill>
                <a:latin typeface="Georgia"/>
                <a:cs typeface="Georgia"/>
              </a:rPr>
              <a:t>who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can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provide expert guidance and address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specific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health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concerns.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ts val="1620"/>
              </a:lnSpc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can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book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appointments</a:t>
            </a:r>
            <a:r>
              <a:rPr sz="17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virtual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consultations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750" b="1" spc="-60" dirty="0">
                <a:solidFill>
                  <a:srgbClr val="746457"/>
                </a:solidFill>
                <a:latin typeface="Georgia"/>
                <a:cs typeface="Georgia"/>
              </a:rPr>
              <a:t>or</a:t>
            </a:r>
            <a:r>
              <a:rPr sz="17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ask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questions</a:t>
            </a:r>
            <a:r>
              <a:rPr sz="17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via</a:t>
            </a:r>
            <a:r>
              <a:rPr sz="17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online</a:t>
            </a:r>
            <a:r>
              <a:rPr sz="17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chat.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5705" y="543306"/>
            <a:ext cx="6212205" cy="199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250"/>
              </a:lnSpc>
            </a:pPr>
            <a:r>
              <a:rPr sz="4200" spc="-100" dirty="0"/>
              <a:t>Holistic</a:t>
            </a:r>
            <a:r>
              <a:rPr sz="4200" spc="-25" dirty="0"/>
              <a:t> </a:t>
            </a:r>
            <a:r>
              <a:rPr sz="4200" spc="-114" dirty="0"/>
              <a:t>Wellness:</a:t>
            </a:r>
            <a:r>
              <a:rPr sz="4200" spc="-30" dirty="0"/>
              <a:t> </a:t>
            </a:r>
            <a:r>
              <a:rPr sz="4200" spc="-125" dirty="0"/>
              <a:t>Yoga </a:t>
            </a:r>
            <a:r>
              <a:rPr sz="4200" spc="-1055" dirty="0"/>
              <a:t> </a:t>
            </a:r>
            <a:r>
              <a:rPr sz="4200" spc="-114" dirty="0"/>
              <a:t>Sessions</a:t>
            </a:r>
            <a:r>
              <a:rPr sz="4200" spc="-30" dirty="0"/>
              <a:t> </a:t>
            </a:r>
            <a:r>
              <a:rPr sz="4200" spc="-114" dirty="0"/>
              <a:t>&amp;</a:t>
            </a:r>
            <a:r>
              <a:rPr sz="4200" spc="-25" dirty="0"/>
              <a:t> </a:t>
            </a:r>
            <a:r>
              <a:rPr sz="4200" spc="-110" dirty="0"/>
              <a:t>Medicine </a:t>
            </a:r>
            <a:r>
              <a:rPr sz="4200" spc="-105" dirty="0"/>
              <a:t> Delivery</a:t>
            </a:r>
            <a:endParaRPr sz="4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7732" y="4201667"/>
            <a:ext cx="1074419" cy="34381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4475" marR="5080">
              <a:lnSpc>
                <a:spcPct val="136400"/>
              </a:lnSpc>
              <a:spcBef>
                <a:spcPts val="95"/>
              </a:spcBef>
            </a:pPr>
            <a:r>
              <a:rPr spc="-60" dirty="0"/>
              <a:t>We</a:t>
            </a:r>
            <a:r>
              <a:rPr spc="-10" dirty="0"/>
              <a:t> </a:t>
            </a:r>
            <a:r>
              <a:rPr spc="-45" dirty="0"/>
              <a:t>believe</a:t>
            </a:r>
            <a:r>
              <a:rPr spc="-5" dirty="0"/>
              <a:t> </a:t>
            </a:r>
            <a:r>
              <a:rPr spc="-40" dirty="0"/>
              <a:t>that</a:t>
            </a:r>
            <a:r>
              <a:rPr spc="-5" dirty="0"/>
              <a:t> </a:t>
            </a:r>
            <a:r>
              <a:rPr spc="-45" dirty="0"/>
              <a:t>a</a:t>
            </a:r>
            <a:r>
              <a:rPr spc="-5" dirty="0"/>
              <a:t> </a:t>
            </a:r>
            <a:r>
              <a:rPr spc="-40" dirty="0"/>
              <a:t>holistic</a:t>
            </a:r>
            <a:r>
              <a:rPr dirty="0"/>
              <a:t> </a:t>
            </a:r>
            <a:r>
              <a:rPr spc="-50" dirty="0"/>
              <a:t>approach</a:t>
            </a:r>
            <a:r>
              <a:rPr spc="-5" dirty="0"/>
              <a:t> </a:t>
            </a:r>
            <a:r>
              <a:rPr spc="-40" dirty="0"/>
              <a:t>to</a:t>
            </a:r>
            <a:r>
              <a:rPr spc="-10" dirty="0"/>
              <a:t> </a:t>
            </a:r>
            <a:r>
              <a:rPr spc="-45" dirty="0"/>
              <a:t>health</a:t>
            </a:r>
            <a:r>
              <a:rPr spc="-5" dirty="0"/>
              <a:t> </a:t>
            </a:r>
            <a:r>
              <a:rPr spc="-45" dirty="0"/>
              <a:t>includes</a:t>
            </a:r>
            <a:r>
              <a:rPr spc="-5" dirty="0"/>
              <a:t> </a:t>
            </a:r>
            <a:r>
              <a:rPr spc="-45" dirty="0"/>
              <a:t>both</a:t>
            </a:r>
            <a:r>
              <a:rPr spc="-5" dirty="0"/>
              <a:t> </a:t>
            </a:r>
            <a:r>
              <a:rPr spc="-45" dirty="0"/>
              <a:t>physical</a:t>
            </a:r>
            <a:r>
              <a:rPr dirty="0"/>
              <a:t> </a:t>
            </a:r>
            <a:r>
              <a:rPr spc="-50" dirty="0"/>
              <a:t>and </a:t>
            </a:r>
            <a:r>
              <a:rPr spc="-45" dirty="0"/>
              <a:t> </a:t>
            </a:r>
            <a:r>
              <a:rPr spc="-50" dirty="0"/>
              <a:t>mental</a:t>
            </a:r>
            <a:r>
              <a:rPr spc="-5" dirty="0"/>
              <a:t> </a:t>
            </a:r>
            <a:r>
              <a:rPr spc="-40" dirty="0"/>
              <a:t>well-being.</a:t>
            </a:r>
            <a:r>
              <a:rPr spc="-5" dirty="0"/>
              <a:t> </a:t>
            </a:r>
            <a:r>
              <a:rPr spc="-50" dirty="0"/>
              <a:t>Our</a:t>
            </a:r>
            <a:r>
              <a:rPr spc="-5" dirty="0"/>
              <a:t> </a:t>
            </a:r>
            <a:r>
              <a:rPr spc="-45" dirty="0"/>
              <a:t>website</a:t>
            </a:r>
            <a:r>
              <a:rPr spc="-5" dirty="0"/>
              <a:t> </a:t>
            </a:r>
            <a:r>
              <a:rPr spc="-45" dirty="0"/>
              <a:t>offers</a:t>
            </a:r>
            <a:r>
              <a:rPr spc="-5" dirty="0"/>
              <a:t> </a:t>
            </a:r>
            <a:r>
              <a:rPr spc="-45" dirty="0"/>
              <a:t>access</a:t>
            </a:r>
            <a:r>
              <a:rPr spc="-5" dirty="0"/>
              <a:t> </a:t>
            </a:r>
            <a:r>
              <a:rPr spc="-40" dirty="0"/>
              <a:t>to</a:t>
            </a:r>
            <a:r>
              <a:rPr spc="-5" dirty="0"/>
              <a:t> </a:t>
            </a:r>
            <a:r>
              <a:rPr spc="-45" dirty="0"/>
              <a:t>guided</a:t>
            </a:r>
            <a:r>
              <a:rPr spc="-10" dirty="0"/>
              <a:t> </a:t>
            </a:r>
            <a:r>
              <a:rPr spc="-45" dirty="0"/>
              <a:t>yoga</a:t>
            </a:r>
            <a:r>
              <a:rPr spc="-5" dirty="0"/>
              <a:t> </a:t>
            </a:r>
            <a:r>
              <a:rPr spc="-45" dirty="0"/>
              <a:t>sessions</a:t>
            </a:r>
            <a:r>
              <a:rPr spc="-5" dirty="0"/>
              <a:t> </a:t>
            </a:r>
            <a:r>
              <a:rPr spc="-50" dirty="0"/>
              <a:t>and </a:t>
            </a:r>
            <a:r>
              <a:rPr spc="-405" dirty="0"/>
              <a:t> </a:t>
            </a:r>
            <a:r>
              <a:rPr spc="-40" dirty="0"/>
              <a:t>facilitates</a:t>
            </a:r>
            <a:r>
              <a:rPr spc="-10" dirty="0"/>
              <a:t> </a:t>
            </a:r>
            <a:r>
              <a:rPr spc="-45" dirty="0"/>
              <a:t>the</a:t>
            </a:r>
            <a:r>
              <a:rPr spc="-10" dirty="0"/>
              <a:t> </a:t>
            </a:r>
            <a:r>
              <a:rPr spc="-45" dirty="0"/>
              <a:t>delivery</a:t>
            </a:r>
            <a:r>
              <a:rPr spc="-10" dirty="0"/>
              <a:t> </a:t>
            </a:r>
            <a:r>
              <a:rPr spc="-45" dirty="0"/>
              <a:t>of</a:t>
            </a:r>
            <a:r>
              <a:rPr spc="-10" dirty="0"/>
              <a:t> </a:t>
            </a:r>
            <a:r>
              <a:rPr spc="-45" dirty="0"/>
              <a:t>Ayurvedic</a:t>
            </a:r>
            <a:r>
              <a:rPr spc="-5" dirty="0"/>
              <a:t> </a:t>
            </a:r>
            <a:r>
              <a:rPr spc="-45" dirty="0"/>
              <a:t>medicines.</a:t>
            </a:r>
          </a:p>
          <a:p>
            <a:pPr marL="5311775">
              <a:lnSpc>
                <a:spcPct val="100000"/>
              </a:lnSpc>
            </a:pPr>
            <a:endParaRPr sz="2100"/>
          </a:p>
          <a:p>
            <a:pPr marL="6720840">
              <a:lnSpc>
                <a:spcPct val="100000"/>
              </a:lnSpc>
              <a:spcBef>
                <a:spcPts val="1380"/>
              </a:spcBef>
            </a:pPr>
            <a:r>
              <a:rPr sz="2100" spc="-65" dirty="0"/>
              <a:t>Yoga</a:t>
            </a:r>
            <a:r>
              <a:rPr sz="2100" spc="-35" dirty="0"/>
              <a:t> </a:t>
            </a:r>
            <a:r>
              <a:rPr sz="2100" spc="-60" dirty="0"/>
              <a:t>Sessions</a:t>
            </a:r>
            <a:endParaRPr sz="2100"/>
          </a:p>
          <a:p>
            <a:pPr marL="6720840" marR="681355">
              <a:lnSpc>
                <a:spcPct val="136400"/>
              </a:lnSpc>
              <a:spcBef>
                <a:spcPts val="990"/>
              </a:spcBef>
            </a:pPr>
            <a:r>
              <a:rPr spc="-40" dirty="0"/>
              <a:t>Live</a:t>
            </a:r>
            <a:r>
              <a:rPr spc="-10" dirty="0"/>
              <a:t> </a:t>
            </a:r>
            <a:r>
              <a:rPr spc="-50" dirty="0"/>
              <a:t>and</a:t>
            </a:r>
            <a:r>
              <a:rPr spc="-10" dirty="0"/>
              <a:t> </a:t>
            </a:r>
            <a:r>
              <a:rPr spc="-45" dirty="0"/>
              <a:t>on-demand</a:t>
            </a:r>
            <a:r>
              <a:rPr spc="-5" dirty="0"/>
              <a:t> </a:t>
            </a:r>
            <a:r>
              <a:rPr spc="-45" dirty="0"/>
              <a:t>yoga</a:t>
            </a:r>
            <a:r>
              <a:rPr spc="-10" dirty="0"/>
              <a:t> </a:t>
            </a:r>
            <a:r>
              <a:rPr spc="-45" dirty="0"/>
              <a:t>classes</a:t>
            </a:r>
            <a:r>
              <a:rPr spc="-5" dirty="0"/>
              <a:t> </a:t>
            </a:r>
            <a:r>
              <a:rPr spc="-40" dirty="0"/>
              <a:t>led</a:t>
            </a:r>
            <a:r>
              <a:rPr spc="-10" dirty="0"/>
              <a:t> </a:t>
            </a:r>
            <a:r>
              <a:rPr spc="-45" dirty="0"/>
              <a:t>by</a:t>
            </a:r>
            <a:r>
              <a:rPr spc="-5" dirty="0"/>
              <a:t> </a:t>
            </a:r>
            <a:r>
              <a:rPr spc="-50" dirty="0"/>
              <a:t>experienced </a:t>
            </a:r>
            <a:r>
              <a:rPr spc="-405" dirty="0"/>
              <a:t> </a:t>
            </a:r>
            <a:r>
              <a:rPr spc="-45" dirty="0"/>
              <a:t>instructors,</a:t>
            </a:r>
            <a:r>
              <a:rPr spc="-10" dirty="0"/>
              <a:t> </a:t>
            </a:r>
            <a:r>
              <a:rPr spc="-45" dirty="0"/>
              <a:t>covering</a:t>
            </a:r>
            <a:r>
              <a:rPr spc="-5" dirty="0"/>
              <a:t> </a:t>
            </a:r>
            <a:r>
              <a:rPr spc="-45" dirty="0"/>
              <a:t>a</a:t>
            </a:r>
            <a:r>
              <a:rPr spc="-15" dirty="0"/>
              <a:t> </a:t>
            </a:r>
            <a:r>
              <a:rPr spc="-50" dirty="0"/>
              <a:t>range</a:t>
            </a:r>
            <a:r>
              <a:rPr spc="-10" dirty="0"/>
              <a:t> </a:t>
            </a:r>
            <a:r>
              <a:rPr spc="-45" dirty="0"/>
              <a:t>of</a:t>
            </a:r>
            <a:r>
              <a:rPr spc="-10" dirty="0"/>
              <a:t> </a:t>
            </a:r>
            <a:r>
              <a:rPr spc="-40" dirty="0"/>
              <a:t>styles</a:t>
            </a:r>
            <a:r>
              <a:rPr spc="-10" dirty="0"/>
              <a:t> </a:t>
            </a:r>
            <a:r>
              <a:rPr spc="-50" dirty="0"/>
              <a:t>and</a:t>
            </a:r>
            <a:r>
              <a:rPr spc="-10" dirty="0"/>
              <a:t> </a:t>
            </a:r>
            <a:r>
              <a:rPr spc="-40" dirty="0"/>
              <a:t>levels.</a:t>
            </a:r>
          </a:p>
          <a:p>
            <a:pPr marL="5311775">
              <a:lnSpc>
                <a:spcPct val="100000"/>
              </a:lnSpc>
            </a:pPr>
            <a:endParaRPr sz="2100"/>
          </a:p>
          <a:p>
            <a:pPr marL="5311775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6720840">
              <a:lnSpc>
                <a:spcPct val="100000"/>
              </a:lnSpc>
            </a:pPr>
            <a:r>
              <a:rPr sz="2100" spc="-55" dirty="0"/>
              <a:t>Medicine</a:t>
            </a:r>
            <a:r>
              <a:rPr sz="2100" spc="-45" dirty="0"/>
              <a:t> </a:t>
            </a:r>
            <a:r>
              <a:rPr sz="2100" spc="-55" dirty="0"/>
              <a:t>Deliveries</a:t>
            </a:r>
            <a:endParaRPr sz="2100"/>
          </a:p>
          <a:p>
            <a:pPr marL="6720840" marR="66675">
              <a:lnSpc>
                <a:spcPct val="136400"/>
              </a:lnSpc>
              <a:spcBef>
                <a:spcPts val="995"/>
              </a:spcBef>
            </a:pPr>
            <a:r>
              <a:rPr spc="-45" dirty="0"/>
              <a:t>A</a:t>
            </a:r>
            <a:r>
              <a:rPr spc="-10" dirty="0"/>
              <a:t> </a:t>
            </a:r>
            <a:r>
              <a:rPr spc="-50" dirty="0"/>
              <a:t>secure</a:t>
            </a:r>
            <a:r>
              <a:rPr spc="-5" dirty="0"/>
              <a:t> </a:t>
            </a:r>
            <a:r>
              <a:rPr spc="-50" dirty="0"/>
              <a:t>and</a:t>
            </a:r>
            <a:r>
              <a:rPr spc="-5" dirty="0"/>
              <a:t> </a:t>
            </a:r>
            <a:r>
              <a:rPr spc="-45" dirty="0"/>
              <a:t>convenient</a:t>
            </a:r>
            <a:r>
              <a:rPr spc="-5" dirty="0"/>
              <a:t> </a:t>
            </a:r>
            <a:r>
              <a:rPr spc="-50" dirty="0"/>
              <a:t>platform</a:t>
            </a:r>
            <a:r>
              <a:rPr spc="-5" dirty="0"/>
              <a:t> </a:t>
            </a:r>
            <a:r>
              <a:rPr spc="-50" dirty="0"/>
              <a:t>for</a:t>
            </a:r>
            <a:r>
              <a:rPr spc="-5" dirty="0"/>
              <a:t> </a:t>
            </a:r>
            <a:r>
              <a:rPr spc="-50" dirty="0"/>
              <a:t>ordering</a:t>
            </a:r>
            <a:r>
              <a:rPr dirty="0"/>
              <a:t> </a:t>
            </a:r>
            <a:r>
              <a:rPr spc="-45" dirty="0"/>
              <a:t>authentic </a:t>
            </a:r>
            <a:r>
              <a:rPr spc="-40" dirty="0"/>
              <a:t> </a:t>
            </a:r>
            <a:r>
              <a:rPr spc="-45" dirty="0"/>
              <a:t>Ayurvedic</a:t>
            </a:r>
            <a:r>
              <a:rPr spc="-10" dirty="0"/>
              <a:t> </a:t>
            </a:r>
            <a:r>
              <a:rPr spc="-45" dirty="0"/>
              <a:t>medicines</a:t>
            </a:r>
            <a:r>
              <a:rPr spc="-10" dirty="0"/>
              <a:t> </a:t>
            </a:r>
            <a:r>
              <a:rPr spc="-40" dirty="0"/>
              <a:t>directly</a:t>
            </a:r>
            <a:r>
              <a:rPr spc="-15" dirty="0"/>
              <a:t> </a:t>
            </a:r>
            <a:r>
              <a:rPr spc="-55" dirty="0"/>
              <a:t>from</a:t>
            </a:r>
            <a:r>
              <a:rPr spc="-10" dirty="0"/>
              <a:t> </a:t>
            </a:r>
            <a:r>
              <a:rPr spc="-45" dirty="0"/>
              <a:t>trusted</a:t>
            </a:r>
            <a:r>
              <a:rPr spc="-15" dirty="0"/>
              <a:t> </a:t>
            </a:r>
            <a:r>
              <a:rPr spc="-50" dirty="0"/>
              <a:t>manufacturers.</a:t>
            </a: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23362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426" y="3096298"/>
            <a:ext cx="1321561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spc="-90" dirty="0"/>
              <a:t>Technical</a:t>
            </a:r>
            <a:r>
              <a:rPr sz="3650" spc="-10" dirty="0"/>
              <a:t> </a:t>
            </a:r>
            <a:r>
              <a:rPr sz="3650" spc="-85" dirty="0"/>
              <a:t>Details:</a:t>
            </a:r>
            <a:r>
              <a:rPr sz="3650" spc="-5" dirty="0"/>
              <a:t> </a:t>
            </a:r>
            <a:r>
              <a:rPr sz="3650" spc="-100" dirty="0"/>
              <a:t>Website</a:t>
            </a:r>
            <a:r>
              <a:rPr sz="3650" spc="-5" dirty="0"/>
              <a:t> </a:t>
            </a:r>
            <a:r>
              <a:rPr sz="3650" spc="-100" dirty="0"/>
              <a:t>Architecture</a:t>
            </a:r>
            <a:r>
              <a:rPr sz="3650" spc="-5" dirty="0"/>
              <a:t> </a:t>
            </a:r>
            <a:r>
              <a:rPr sz="3650" spc="-105" dirty="0"/>
              <a:t>and</a:t>
            </a:r>
            <a:r>
              <a:rPr sz="3650" spc="-10" dirty="0"/>
              <a:t> </a:t>
            </a:r>
            <a:r>
              <a:rPr sz="3650" spc="-100" dirty="0"/>
              <a:t>Development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41426" y="3960062"/>
            <a:ext cx="1299591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technical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architecture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50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is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designed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50" dirty="0">
                <a:solidFill>
                  <a:srgbClr val="746457"/>
                </a:solidFill>
                <a:latin typeface="Georgia"/>
                <a:cs typeface="Georgia"/>
              </a:rPr>
              <a:t>ensure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seamless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secure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user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experience.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60" dirty="0">
                <a:solidFill>
                  <a:srgbClr val="746457"/>
                </a:solidFill>
                <a:latin typeface="Georgia"/>
                <a:cs typeface="Georgia"/>
              </a:rPr>
              <a:t>We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leverage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cutting-edge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technologies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to </a:t>
            </a:r>
            <a:r>
              <a:rPr sz="145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deliver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robust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scalable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platform.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795" y="5023103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5" h="421004">
                <a:moveTo>
                  <a:pt x="393192" y="420624"/>
                </a:moveTo>
                <a:lnTo>
                  <a:pt x="28956" y="420624"/>
                </a:lnTo>
                <a:lnTo>
                  <a:pt x="17700" y="418793"/>
                </a:lnTo>
                <a:lnTo>
                  <a:pt x="8577" y="412970"/>
                </a:lnTo>
                <a:lnTo>
                  <a:pt x="2404" y="404116"/>
                </a:lnTo>
                <a:lnTo>
                  <a:pt x="0" y="393192"/>
                </a:lnTo>
                <a:lnTo>
                  <a:pt x="0" y="28956"/>
                </a:lnTo>
                <a:lnTo>
                  <a:pt x="2404" y="17923"/>
                </a:lnTo>
                <a:lnTo>
                  <a:pt x="8577" y="8877"/>
                </a:lnTo>
                <a:lnTo>
                  <a:pt x="17700" y="2631"/>
                </a:lnTo>
                <a:lnTo>
                  <a:pt x="28956" y="0"/>
                </a:lnTo>
                <a:lnTo>
                  <a:pt x="393192" y="0"/>
                </a:lnTo>
                <a:lnTo>
                  <a:pt x="403887" y="2631"/>
                </a:lnTo>
                <a:lnTo>
                  <a:pt x="412665" y="8877"/>
                </a:lnTo>
                <a:lnTo>
                  <a:pt x="418564" y="17923"/>
                </a:lnTo>
                <a:lnTo>
                  <a:pt x="420623" y="28956"/>
                </a:lnTo>
                <a:lnTo>
                  <a:pt x="420623" y="393192"/>
                </a:lnTo>
                <a:lnTo>
                  <a:pt x="418564" y="404116"/>
                </a:lnTo>
                <a:lnTo>
                  <a:pt x="412665" y="412970"/>
                </a:lnTo>
                <a:lnTo>
                  <a:pt x="403887" y="418793"/>
                </a:lnTo>
                <a:lnTo>
                  <a:pt x="393192" y="420624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5494" y="5006225"/>
            <a:ext cx="15748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746457"/>
                </a:solidFill>
                <a:latin typeface="Georgia"/>
                <a:cs typeface="Georgia"/>
              </a:rPr>
              <a:t>1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08164" y="5023103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393191" y="420624"/>
                </a:moveTo>
                <a:lnTo>
                  <a:pt x="28955" y="420624"/>
                </a:lnTo>
                <a:lnTo>
                  <a:pt x="17793" y="418793"/>
                </a:lnTo>
                <a:lnTo>
                  <a:pt x="8701" y="412970"/>
                </a:lnTo>
                <a:lnTo>
                  <a:pt x="2497" y="404116"/>
                </a:lnTo>
                <a:lnTo>
                  <a:pt x="0" y="393192"/>
                </a:lnTo>
                <a:lnTo>
                  <a:pt x="0" y="28956"/>
                </a:lnTo>
                <a:lnTo>
                  <a:pt x="2497" y="17923"/>
                </a:lnTo>
                <a:lnTo>
                  <a:pt x="8701" y="8877"/>
                </a:lnTo>
                <a:lnTo>
                  <a:pt x="17793" y="2631"/>
                </a:lnTo>
                <a:lnTo>
                  <a:pt x="28955" y="0"/>
                </a:lnTo>
                <a:lnTo>
                  <a:pt x="393191" y="0"/>
                </a:lnTo>
                <a:lnTo>
                  <a:pt x="403986" y="2631"/>
                </a:lnTo>
                <a:lnTo>
                  <a:pt x="412794" y="8877"/>
                </a:lnTo>
                <a:lnTo>
                  <a:pt x="418659" y="17923"/>
                </a:lnTo>
                <a:lnTo>
                  <a:pt x="420624" y="28956"/>
                </a:lnTo>
                <a:lnTo>
                  <a:pt x="420624" y="393192"/>
                </a:lnTo>
                <a:lnTo>
                  <a:pt x="418659" y="404116"/>
                </a:lnTo>
                <a:lnTo>
                  <a:pt x="412794" y="412970"/>
                </a:lnTo>
                <a:lnTo>
                  <a:pt x="403986" y="418793"/>
                </a:lnTo>
                <a:lnTo>
                  <a:pt x="393191" y="420624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21193" y="5006225"/>
            <a:ext cx="1949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0" dirty="0">
                <a:solidFill>
                  <a:srgbClr val="746457"/>
                </a:solidFill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3285" y="4995900"/>
            <a:ext cx="6003290" cy="100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746457"/>
                </a:solidFill>
                <a:latin typeface="Georgia"/>
                <a:cs typeface="Georgia"/>
              </a:rPr>
              <a:t>Backend</a:t>
            </a:r>
            <a:r>
              <a:rPr sz="18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00" b="1" spc="-55" dirty="0">
                <a:solidFill>
                  <a:srgbClr val="746457"/>
                </a:solidFill>
                <a:latin typeface="Georgia"/>
                <a:cs typeface="Georgia"/>
              </a:rPr>
              <a:t>Development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5100"/>
              </a:lnSpc>
              <a:spcBef>
                <a:spcPts val="885"/>
              </a:spcBef>
            </a:pP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Python,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PHP,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50" dirty="0">
                <a:solidFill>
                  <a:srgbClr val="746457"/>
                </a:solidFill>
                <a:latin typeface="Georgia"/>
                <a:cs typeface="Georgia"/>
              </a:rPr>
              <a:t>or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Node.js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be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employed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manage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data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storage, </a:t>
            </a:r>
            <a:r>
              <a:rPr sz="1450" b="1" spc="-35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user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authentication,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backend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logic.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795" y="6423659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5" h="421004">
                <a:moveTo>
                  <a:pt x="393192" y="420623"/>
                </a:moveTo>
                <a:lnTo>
                  <a:pt x="28956" y="420623"/>
                </a:lnTo>
                <a:lnTo>
                  <a:pt x="17700" y="418019"/>
                </a:lnTo>
                <a:lnTo>
                  <a:pt x="8577" y="411780"/>
                </a:lnTo>
                <a:lnTo>
                  <a:pt x="2404" y="402723"/>
                </a:lnTo>
                <a:lnTo>
                  <a:pt x="0" y="391667"/>
                </a:lnTo>
                <a:lnTo>
                  <a:pt x="0" y="27431"/>
                </a:lnTo>
                <a:lnTo>
                  <a:pt x="2404" y="16530"/>
                </a:lnTo>
                <a:lnTo>
                  <a:pt x="8577" y="7686"/>
                </a:lnTo>
                <a:lnTo>
                  <a:pt x="17700" y="1857"/>
                </a:lnTo>
                <a:lnTo>
                  <a:pt x="28956" y="0"/>
                </a:lnTo>
                <a:lnTo>
                  <a:pt x="393192" y="0"/>
                </a:lnTo>
                <a:lnTo>
                  <a:pt x="403887" y="1857"/>
                </a:lnTo>
                <a:lnTo>
                  <a:pt x="412665" y="7686"/>
                </a:lnTo>
                <a:lnTo>
                  <a:pt x="418564" y="16530"/>
                </a:lnTo>
                <a:lnTo>
                  <a:pt x="420623" y="27431"/>
                </a:lnTo>
                <a:lnTo>
                  <a:pt x="420623" y="391667"/>
                </a:lnTo>
                <a:lnTo>
                  <a:pt x="418564" y="402723"/>
                </a:lnTo>
                <a:lnTo>
                  <a:pt x="412665" y="411780"/>
                </a:lnTo>
                <a:lnTo>
                  <a:pt x="403887" y="418019"/>
                </a:lnTo>
                <a:lnTo>
                  <a:pt x="393192" y="420623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7156" y="6405448"/>
            <a:ext cx="19367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5" dirty="0">
                <a:solidFill>
                  <a:srgbClr val="746457"/>
                </a:solidFill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8765" y="4995900"/>
            <a:ext cx="5532120" cy="240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746457"/>
                </a:solidFill>
                <a:latin typeface="Georgia"/>
                <a:cs typeface="Georgia"/>
              </a:rPr>
              <a:t>Frontend</a:t>
            </a:r>
            <a:r>
              <a:rPr sz="18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00" b="1" spc="-55" dirty="0">
                <a:solidFill>
                  <a:srgbClr val="746457"/>
                </a:solidFill>
                <a:latin typeface="Georgia"/>
                <a:cs typeface="Georgia"/>
              </a:rPr>
              <a:t>Development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5100"/>
              </a:lnSpc>
              <a:spcBef>
                <a:spcPts val="885"/>
              </a:spcBef>
            </a:pP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HTML,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CSS,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JavaScript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be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used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creating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user </a:t>
            </a:r>
            <a:r>
              <a:rPr sz="1450" b="1" spc="-35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interface,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ensuring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visually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appealing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interactive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experience.</a:t>
            </a: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50" dirty="0">
                <a:solidFill>
                  <a:srgbClr val="746457"/>
                </a:solidFill>
                <a:latin typeface="Georgia"/>
                <a:cs typeface="Georgia"/>
              </a:rPr>
              <a:t>Database</a:t>
            </a:r>
            <a:r>
              <a:rPr sz="180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00" b="1" spc="-55" dirty="0">
                <a:solidFill>
                  <a:srgbClr val="746457"/>
                </a:solidFill>
                <a:latin typeface="Georgia"/>
                <a:cs typeface="Georgia"/>
              </a:rPr>
              <a:t>Management</a:t>
            </a:r>
            <a:endParaRPr sz="1800">
              <a:latin typeface="Georgia"/>
              <a:cs typeface="Georgia"/>
            </a:endParaRPr>
          </a:p>
          <a:p>
            <a:pPr marL="12700" marR="60960">
              <a:lnSpc>
                <a:spcPct val="135100"/>
              </a:lnSpc>
              <a:spcBef>
                <a:spcPts val="885"/>
              </a:spcBef>
            </a:pP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MySQL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50" dirty="0">
                <a:solidFill>
                  <a:srgbClr val="746457"/>
                </a:solidFill>
                <a:latin typeface="Georgia"/>
                <a:cs typeface="Georgia"/>
              </a:rPr>
              <a:t>or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PostgreSQL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be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store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user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data,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health </a:t>
            </a:r>
            <a:r>
              <a:rPr sz="1450" b="1" spc="-35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information,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content.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08164" y="6423659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393191" y="420623"/>
                </a:moveTo>
                <a:lnTo>
                  <a:pt x="28955" y="420623"/>
                </a:lnTo>
                <a:lnTo>
                  <a:pt x="17793" y="418019"/>
                </a:lnTo>
                <a:lnTo>
                  <a:pt x="8701" y="411780"/>
                </a:lnTo>
                <a:lnTo>
                  <a:pt x="2497" y="402723"/>
                </a:lnTo>
                <a:lnTo>
                  <a:pt x="0" y="391667"/>
                </a:lnTo>
                <a:lnTo>
                  <a:pt x="0" y="27431"/>
                </a:lnTo>
                <a:lnTo>
                  <a:pt x="2497" y="16530"/>
                </a:lnTo>
                <a:lnTo>
                  <a:pt x="8701" y="7686"/>
                </a:lnTo>
                <a:lnTo>
                  <a:pt x="17793" y="1857"/>
                </a:lnTo>
                <a:lnTo>
                  <a:pt x="28955" y="0"/>
                </a:lnTo>
                <a:lnTo>
                  <a:pt x="393191" y="0"/>
                </a:lnTo>
                <a:lnTo>
                  <a:pt x="403986" y="1857"/>
                </a:lnTo>
                <a:lnTo>
                  <a:pt x="412794" y="7686"/>
                </a:lnTo>
                <a:lnTo>
                  <a:pt x="418659" y="16530"/>
                </a:lnTo>
                <a:lnTo>
                  <a:pt x="420624" y="27431"/>
                </a:lnTo>
                <a:lnTo>
                  <a:pt x="420624" y="391667"/>
                </a:lnTo>
                <a:lnTo>
                  <a:pt x="418659" y="402723"/>
                </a:lnTo>
                <a:lnTo>
                  <a:pt x="412794" y="411780"/>
                </a:lnTo>
                <a:lnTo>
                  <a:pt x="403986" y="418019"/>
                </a:lnTo>
                <a:lnTo>
                  <a:pt x="393191" y="420623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18844" y="6405448"/>
            <a:ext cx="19939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60" dirty="0">
                <a:solidFill>
                  <a:srgbClr val="746457"/>
                </a:solidFill>
                <a:latin typeface="Georgia"/>
                <a:cs typeface="Georgia"/>
              </a:rPr>
              <a:t>4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3285" y="6395123"/>
            <a:ext cx="5922010" cy="100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746457"/>
                </a:solidFill>
                <a:latin typeface="Georgia"/>
                <a:cs typeface="Georgia"/>
              </a:rPr>
              <a:t>Security</a:t>
            </a:r>
            <a:r>
              <a:rPr sz="18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00" b="1" spc="-55" dirty="0">
                <a:solidFill>
                  <a:srgbClr val="746457"/>
                </a:solidFill>
                <a:latin typeface="Georgia"/>
                <a:cs typeface="Georgia"/>
              </a:rPr>
              <a:t>Measures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5100"/>
              </a:lnSpc>
              <a:spcBef>
                <a:spcPts val="885"/>
              </a:spcBef>
            </a:pP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SSL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certificates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other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security</a:t>
            </a:r>
            <a:r>
              <a:rPr sz="14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protocols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be</a:t>
            </a:r>
            <a:r>
              <a:rPr sz="14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implemented </a:t>
            </a:r>
            <a:r>
              <a:rPr sz="1450" b="1" spc="-35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3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4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protect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user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data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maintain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0" dirty="0">
                <a:solidFill>
                  <a:srgbClr val="746457"/>
                </a:solidFill>
                <a:latin typeface="Georgia"/>
                <a:cs typeface="Georgia"/>
              </a:rPr>
              <a:t>safe</a:t>
            </a:r>
            <a:r>
              <a:rPr sz="14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50" b="1" spc="-45" dirty="0">
                <a:solidFill>
                  <a:srgbClr val="746457"/>
                </a:solidFill>
                <a:latin typeface="Georgia"/>
                <a:cs typeface="Georgia"/>
              </a:rPr>
              <a:t>environment.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700" y="7749539"/>
              <a:ext cx="1722119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400" cy="8229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745" y="517779"/>
            <a:ext cx="7403465" cy="1285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050"/>
              </a:lnSpc>
              <a:spcBef>
                <a:spcPts val="15"/>
              </a:spcBef>
            </a:pPr>
            <a:r>
              <a:rPr sz="4050" spc="-105" dirty="0"/>
              <a:t>Languages:</a:t>
            </a:r>
            <a:r>
              <a:rPr sz="4050" spc="-50" dirty="0"/>
              <a:t> </a:t>
            </a:r>
            <a:r>
              <a:rPr sz="4050" spc="-120" dirty="0"/>
              <a:t>Empowering</a:t>
            </a:r>
            <a:r>
              <a:rPr sz="4050" spc="-50" dirty="0"/>
              <a:t> </a:t>
            </a:r>
            <a:r>
              <a:rPr sz="4050" spc="-120" dirty="0"/>
              <a:t>Our </a:t>
            </a:r>
            <a:r>
              <a:rPr sz="4050" spc="-1015" dirty="0"/>
              <a:t> </a:t>
            </a:r>
            <a:r>
              <a:rPr sz="4050" spc="-110" dirty="0"/>
              <a:t>Development</a:t>
            </a:r>
            <a:endParaRPr sz="4050"/>
          </a:p>
        </p:txBody>
      </p:sp>
      <p:sp>
        <p:nvSpPr>
          <p:cNvPr id="6" name="object 6"/>
          <p:cNvSpPr txBox="1"/>
          <p:nvPr/>
        </p:nvSpPr>
        <p:spPr>
          <a:xfrm>
            <a:off x="707745" y="2114219"/>
            <a:ext cx="766953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Choosing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right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programming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languages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is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crucial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building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robust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scalable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platform.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60" dirty="0">
                <a:solidFill>
                  <a:srgbClr val="746457"/>
                </a:solidFill>
                <a:latin typeface="Georgia"/>
                <a:cs typeface="Georgia"/>
              </a:rPr>
              <a:t>We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5" dirty="0">
                <a:solidFill>
                  <a:srgbClr val="746457"/>
                </a:solidFill>
                <a:latin typeface="Georgia"/>
                <a:cs typeface="Georgia"/>
              </a:rPr>
              <a:t>recommend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combination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languages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that</a:t>
            </a:r>
            <a:r>
              <a:rPr sz="16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offer </a:t>
            </a:r>
            <a:r>
              <a:rPr sz="1600" b="1" spc="-39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35" dirty="0">
                <a:solidFill>
                  <a:srgbClr val="746457"/>
                </a:solidFill>
                <a:latin typeface="Georgia"/>
                <a:cs typeface="Georgia"/>
              </a:rPr>
              <a:t>flexibility,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efficiency,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security.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760" y="3377095"/>
            <a:ext cx="7710805" cy="4297680"/>
          </a:xfrm>
          <a:custGeom>
            <a:avLst/>
            <a:gdLst/>
            <a:ahLst/>
            <a:cxnLst/>
            <a:rect l="l" t="t" r="r" b="b"/>
            <a:pathLst>
              <a:path w="7710805" h="4297680">
                <a:moveTo>
                  <a:pt x="7676097" y="4297667"/>
                </a:moveTo>
                <a:lnTo>
                  <a:pt x="34380" y="4297667"/>
                </a:lnTo>
                <a:lnTo>
                  <a:pt x="31218" y="4297514"/>
                </a:lnTo>
                <a:lnTo>
                  <a:pt x="1500" y="4273473"/>
                </a:lnTo>
                <a:lnTo>
                  <a:pt x="0" y="32105"/>
                </a:lnTo>
                <a:lnTo>
                  <a:pt x="77" y="30962"/>
                </a:lnTo>
                <a:lnTo>
                  <a:pt x="24436" y="1498"/>
                </a:lnTo>
                <a:lnTo>
                  <a:pt x="34380" y="0"/>
                </a:lnTo>
                <a:lnTo>
                  <a:pt x="7676097" y="0"/>
                </a:lnTo>
                <a:lnTo>
                  <a:pt x="7697542" y="7607"/>
                </a:lnTo>
                <a:lnTo>
                  <a:pt x="34761" y="7607"/>
                </a:lnTo>
                <a:lnTo>
                  <a:pt x="32338" y="7734"/>
                </a:lnTo>
                <a:lnTo>
                  <a:pt x="31992" y="7734"/>
                </a:lnTo>
                <a:lnTo>
                  <a:pt x="31611" y="7772"/>
                </a:lnTo>
                <a:lnTo>
                  <a:pt x="31743" y="7772"/>
                </a:lnTo>
                <a:lnTo>
                  <a:pt x="29501" y="8115"/>
                </a:lnTo>
                <a:lnTo>
                  <a:pt x="29300" y="8115"/>
                </a:lnTo>
                <a:lnTo>
                  <a:pt x="26341" y="8877"/>
                </a:lnTo>
                <a:lnTo>
                  <a:pt x="24249" y="9664"/>
                </a:lnTo>
                <a:lnTo>
                  <a:pt x="23864" y="9804"/>
                </a:lnTo>
                <a:lnTo>
                  <a:pt x="21874" y="10782"/>
                </a:lnTo>
                <a:lnTo>
                  <a:pt x="21502" y="10960"/>
                </a:lnTo>
                <a:lnTo>
                  <a:pt x="19615" y="12128"/>
                </a:lnTo>
                <a:lnTo>
                  <a:pt x="19280" y="12331"/>
                </a:lnTo>
                <a:lnTo>
                  <a:pt x="17515" y="13677"/>
                </a:lnTo>
                <a:lnTo>
                  <a:pt x="17210" y="13906"/>
                </a:lnTo>
                <a:lnTo>
                  <a:pt x="15572" y="15417"/>
                </a:lnTo>
                <a:lnTo>
                  <a:pt x="13818" y="17322"/>
                </a:lnTo>
                <a:lnTo>
                  <a:pt x="12242" y="19405"/>
                </a:lnTo>
                <a:lnTo>
                  <a:pt x="10863" y="21628"/>
                </a:lnTo>
                <a:lnTo>
                  <a:pt x="9717" y="23977"/>
                </a:lnTo>
                <a:lnTo>
                  <a:pt x="8785" y="26454"/>
                </a:lnTo>
                <a:lnTo>
                  <a:pt x="8097" y="29044"/>
                </a:lnTo>
                <a:lnTo>
                  <a:pt x="7667" y="31724"/>
                </a:lnTo>
                <a:lnTo>
                  <a:pt x="7503" y="34696"/>
                </a:lnTo>
                <a:lnTo>
                  <a:pt x="7503" y="4262970"/>
                </a:lnTo>
                <a:lnTo>
                  <a:pt x="7608" y="4265561"/>
                </a:lnTo>
                <a:lnTo>
                  <a:pt x="8022" y="4268254"/>
                </a:lnTo>
                <a:lnTo>
                  <a:pt x="8673" y="4270857"/>
                </a:lnTo>
                <a:lnTo>
                  <a:pt x="8764" y="4271213"/>
                </a:lnTo>
                <a:lnTo>
                  <a:pt x="9603" y="4273473"/>
                </a:lnTo>
                <a:lnTo>
                  <a:pt x="10694" y="4275721"/>
                </a:lnTo>
                <a:lnTo>
                  <a:pt x="12033" y="4277956"/>
                </a:lnTo>
                <a:lnTo>
                  <a:pt x="12219" y="4278261"/>
                </a:lnTo>
                <a:lnTo>
                  <a:pt x="13585" y="4280065"/>
                </a:lnTo>
                <a:lnTo>
                  <a:pt x="13793" y="4280344"/>
                </a:lnTo>
                <a:lnTo>
                  <a:pt x="15316" y="4281995"/>
                </a:lnTo>
                <a:lnTo>
                  <a:pt x="15521" y="4282224"/>
                </a:lnTo>
                <a:lnTo>
                  <a:pt x="17237" y="4283760"/>
                </a:lnTo>
                <a:lnTo>
                  <a:pt x="17489" y="4283989"/>
                </a:lnTo>
                <a:lnTo>
                  <a:pt x="19313" y="4285335"/>
                </a:lnTo>
                <a:lnTo>
                  <a:pt x="19585" y="4285538"/>
                </a:lnTo>
                <a:lnTo>
                  <a:pt x="21540" y="4286707"/>
                </a:lnTo>
                <a:lnTo>
                  <a:pt x="21832" y="4286884"/>
                </a:lnTo>
                <a:lnTo>
                  <a:pt x="23916" y="4287862"/>
                </a:lnTo>
                <a:lnTo>
                  <a:pt x="24207" y="4288002"/>
                </a:lnTo>
                <a:lnTo>
                  <a:pt x="26417" y="4288790"/>
                </a:lnTo>
                <a:lnTo>
                  <a:pt x="29004" y="4289475"/>
                </a:lnTo>
                <a:lnTo>
                  <a:pt x="29300" y="4289552"/>
                </a:lnTo>
                <a:lnTo>
                  <a:pt x="29431" y="4289552"/>
                </a:lnTo>
                <a:lnTo>
                  <a:pt x="31736" y="4289894"/>
                </a:lnTo>
                <a:lnTo>
                  <a:pt x="31992" y="4289933"/>
                </a:lnTo>
                <a:lnTo>
                  <a:pt x="32338" y="4289933"/>
                </a:lnTo>
                <a:lnTo>
                  <a:pt x="34761" y="4290059"/>
                </a:lnTo>
                <a:lnTo>
                  <a:pt x="7697542" y="4290059"/>
                </a:lnTo>
                <a:lnTo>
                  <a:pt x="7695147" y="4291850"/>
                </a:lnTo>
                <a:lnTo>
                  <a:pt x="7679259" y="4297514"/>
                </a:lnTo>
                <a:lnTo>
                  <a:pt x="7676097" y="4297667"/>
                </a:lnTo>
                <a:close/>
              </a:path>
              <a:path w="7710805" h="4297680">
                <a:moveTo>
                  <a:pt x="7678665" y="7761"/>
                </a:moveTo>
                <a:lnTo>
                  <a:pt x="7675716" y="7607"/>
                </a:lnTo>
                <a:lnTo>
                  <a:pt x="7697558" y="7619"/>
                </a:lnTo>
                <a:lnTo>
                  <a:pt x="7697711" y="7734"/>
                </a:lnTo>
                <a:lnTo>
                  <a:pt x="7678485" y="7734"/>
                </a:lnTo>
                <a:lnTo>
                  <a:pt x="7678665" y="7761"/>
                </a:lnTo>
                <a:close/>
              </a:path>
              <a:path w="7710805" h="4297680">
                <a:moveTo>
                  <a:pt x="31812" y="7761"/>
                </a:moveTo>
                <a:lnTo>
                  <a:pt x="31992" y="7734"/>
                </a:lnTo>
                <a:lnTo>
                  <a:pt x="32338" y="7734"/>
                </a:lnTo>
                <a:lnTo>
                  <a:pt x="31812" y="7761"/>
                </a:lnTo>
                <a:close/>
              </a:path>
              <a:path w="7710805" h="4297680">
                <a:moveTo>
                  <a:pt x="7697762" y="7772"/>
                </a:moveTo>
                <a:lnTo>
                  <a:pt x="7678761" y="7761"/>
                </a:lnTo>
                <a:lnTo>
                  <a:pt x="7678485" y="7734"/>
                </a:lnTo>
                <a:lnTo>
                  <a:pt x="7697711" y="7734"/>
                </a:lnTo>
                <a:close/>
              </a:path>
              <a:path w="7710805" h="4297680">
                <a:moveTo>
                  <a:pt x="31743" y="7772"/>
                </a:moveTo>
                <a:lnTo>
                  <a:pt x="31611" y="7772"/>
                </a:lnTo>
                <a:lnTo>
                  <a:pt x="31812" y="7761"/>
                </a:lnTo>
                <a:close/>
              </a:path>
              <a:path w="7710805" h="4297680">
                <a:moveTo>
                  <a:pt x="7681470" y="8190"/>
                </a:moveTo>
                <a:lnTo>
                  <a:pt x="7678665" y="7761"/>
                </a:lnTo>
                <a:lnTo>
                  <a:pt x="7678866" y="7772"/>
                </a:lnTo>
                <a:lnTo>
                  <a:pt x="7697762" y="7772"/>
                </a:lnTo>
                <a:lnTo>
                  <a:pt x="7698202" y="8115"/>
                </a:lnTo>
                <a:lnTo>
                  <a:pt x="7681177" y="8115"/>
                </a:lnTo>
                <a:lnTo>
                  <a:pt x="7681470" y="8190"/>
                </a:lnTo>
                <a:close/>
              </a:path>
              <a:path w="7710805" h="4297680">
                <a:moveTo>
                  <a:pt x="29007" y="8190"/>
                </a:moveTo>
                <a:lnTo>
                  <a:pt x="29300" y="8115"/>
                </a:lnTo>
                <a:lnTo>
                  <a:pt x="29501" y="8115"/>
                </a:lnTo>
                <a:lnTo>
                  <a:pt x="29007" y="8190"/>
                </a:lnTo>
                <a:close/>
              </a:path>
              <a:path w="7710805" h="4297680">
                <a:moveTo>
                  <a:pt x="7698300" y="8204"/>
                </a:moveTo>
                <a:lnTo>
                  <a:pt x="7681558" y="8204"/>
                </a:lnTo>
                <a:lnTo>
                  <a:pt x="7681177" y="8115"/>
                </a:lnTo>
                <a:lnTo>
                  <a:pt x="7698202" y="8115"/>
                </a:lnTo>
                <a:close/>
              </a:path>
              <a:path w="7710805" h="4297680">
                <a:moveTo>
                  <a:pt x="28955" y="8204"/>
                </a:moveTo>
                <a:close/>
              </a:path>
              <a:path w="7710805" h="4297680">
                <a:moveTo>
                  <a:pt x="7699037" y="8877"/>
                </a:moveTo>
                <a:lnTo>
                  <a:pt x="7684136" y="8877"/>
                </a:lnTo>
                <a:lnTo>
                  <a:pt x="7681470" y="8190"/>
                </a:lnTo>
                <a:lnTo>
                  <a:pt x="7698300" y="8204"/>
                </a:lnTo>
                <a:lnTo>
                  <a:pt x="7699037" y="8877"/>
                </a:lnTo>
                <a:close/>
              </a:path>
              <a:path w="7710805" h="4297680">
                <a:moveTo>
                  <a:pt x="26602" y="8810"/>
                </a:moveTo>
                <a:lnTo>
                  <a:pt x="26736" y="8775"/>
                </a:lnTo>
                <a:lnTo>
                  <a:pt x="26602" y="8810"/>
                </a:lnTo>
                <a:close/>
              </a:path>
              <a:path w="7710805" h="4297680">
                <a:moveTo>
                  <a:pt x="26417" y="8877"/>
                </a:moveTo>
                <a:lnTo>
                  <a:pt x="26602" y="8810"/>
                </a:lnTo>
                <a:lnTo>
                  <a:pt x="26417" y="8877"/>
                </a:lnTo>
                <a:close/>
              </a:path>
              <a:path w="7710805" h="4297680">
                <a:moveTo>
                  <a:pt x="7700053" y="9804"/>
                </a:moveTo>
                <a:lnTo>
                  <a:pt x="7686613" y="9804"/>
                </a:lnTo>
                <a:lnTo>
                  <a:pt x="7686270" y="9664"/>
                </a:lnTo>
                <a:lnTo>
                  <a:pt x="7683875" y="8810"/>
                </a:lnTo>
                <a:lnTo>
                  <a:pt x="7684136" y="8877"/>
                </a:lnTo>
                <a:lnTo>
                  <a:pt x="7699037" y="8877"/>
                </a:lnTo>
                <a:lnTo>
                  <a:pt x="7700053" y="9804"/>
                </a:lnTo>
                <a:close/>
              </a:path>
              <a:path w="7710805" h="4297680">
                <a:moveTo>
                  <a:pt x="24076" y="9727"/>
                </a:moveTo>
                <a:lnTo>
                  <a:pt x="24207" y="9664"/>
                </a:lnTo>
                <a:lnTo>
                  <a:pt x="24076" y="9727"/>
                </a:lnTo>
                <a:close/>
              </a:path>
              <a:path w="7710805" h="4297680">
                <a:moveTo>
                  <a:pt x="7686401" y="9727"/>
                </a:moveTo>
                <a:lnTo>
                  <a:pt x="7686228" y="9664"/>
                </a:lnTo>
                <a:lnTo>
                  <a:pt x="7686401" y="9727"/>
                </a:lnTo>
                <a:close/>
              </a:path>
              <a:path w="7710805" h="4297680">
                <a:moveTo>
                  <a:pt x="23916" y="9804"/>
                </a:moveTo>
                <a:lnTo>
                  <a:pt x="24076" y="9727"/>
                </a:lnTo>
                <a:lnTo>
                  <a:pt x="23916" y="9804"/>
                </a:lnTo>
                <a:close/>
              </a:path>
              <a:path w="7710805" h="4297680">
                <a:moveTo>
                  <a:pt x="7701165" y="10960"/>
                </a:moveTo>
                <a:lnTo>
                  <a:pt x="7688975" y="10960"/>
                </a:lnTo>
                <a:lnTo>
                  <a:pt x="7688645" y="10782"/>
                </a:lnTo>
                <a:lnTo>
                  <a:pt x="7686401" y="9727"/>
                </a:lnTo>
                <a:lnTo>
                  <a:pt x="7686613" y="9804"/>
                </a:lnTo>
                <a:lnTo>
                  <a:pt x="7700053" y="9804"/>
                </a:lnTo>
                <a:lnTo>
                  <a:pt x="7700557" y="10287"/>
                </a:lnTo>
                <a:lnTo>
                  <a:pt x="7701165" y="10960"/>
                </a:lnTo>
                <a:close/>
              </a:path>
              <a:path w="7710805" h="4297680">
                <a:moveTo>
                  <a:pt x="21679" y="10875"/>
                </a:moveTo>
                <a:lnTo>
                  <a:pt x="21832" y="10782"/>
                </a:lnTo>
                <a:lnTo>
                  <a:pt x="21679" y="10875"/>
                </a:lnTo>
                <a:close/>
              </a:path>
              <a:path w="7710805" h="4297680">
                <a:moveTo>
                  <a:pt x="7688798" y="10875"/>
                </a:moveTo>
                <a:lnTo>
                  <a:pt x="7688604" y="10782"/>
                </a:lnTo>
                <a:lnTo>
                  <a:pt x="7688798" y="10875"/>
                </a:lnTo>
                <a:close/>
              </a:path>
              <a:path w="7710805" h="4297680">
                <a:moveTo>
                  <a:pt x="21540" y="10960"/>
                </a:moveTo>
                <a:lnTo>
                  <a:pt x="21679" y="10875"/>
                </a:lnTo>
                <a:lnTo>
                  <a:pt x="21540" y="10960"/>
                </a:lnTo>
                <a:close/>
              </a:path>
              <a:path w="7710805" h="4297680">
                <a:moveTo>
                  <a:pt x="7702403" y="12331"/>
                </a:moveTo>
                <a:lnTo>
                  <a:pt x="7691197" y="12331"/>
                </a:lnTo>
                <a:lnTo>
                  <a:pt x="7690893" y="12128"/>
                </a:lnTo>
                <a:lnTo>
                  <a:pt x="7688798" y="10875"/>
                </a:lnTo>
                <a:lnTo>
                  <a:pt x="7688975" y="10960"/>
                </a:lnTo>
                <a:lnTo>
                  <a:pt x="7701165" y="10960"/>
                </a:lnTo>
                <a:lnTo>
                  <a:pt x="7702403" y="12331"/>
                </a:lnTo>
                <a:close/>
              </a:path>
              <a:path w="7710805" h="4297680">
                <a:moveTo>
                  <a:pt x="19456" y="12224"/>
                </a:moveTo>
                <a:lnTo>
                  <a:pt x="19585" y="12128"/>
                </a:lnTo>
                <a:lnTo>
                  <a:pt x="19456" y="12224"/>
                </a:lnTo>
                <a:close/>
              </a:path>
              <a:path w="7710805" h="4297680">
                <a:moveTo>
                  <a:pt x="7691021" y="12224"/>
                </a:moveTo>
                <a:lnTo>
                  <a:pt x="7690863" y="12128"/>
                </a:lnTo>
                <a:lnTo>
                  <a:pt x="7691021" y="12224"/>
                </a:lnTo>
                <a:close/>
              </a:path>
              <a:path w="7710805" h="4297680">
                <a:moveTo>
                  <a:pt x="19313" y="12331"/>
                </a:moveTo>
                <a:lnTo>
                  <a:pt x="19456" y="12224"/>
                </a:lnTo>
                <a:lnTo>
                  <a:pt x="19313" y="12331"/>
                </a:lnTo>
                <a:close/>
              </a:path>
              <a:path w="7710805" h="4297680">
                <a:moveTo>
                  <a:pt x="7703648" y="13906"/>
                </a:moveTo>
                <a:lnTo>
                  <a:pt x="7693267" y="13906"/>
                </a:lnTo>
                <a:lnTo>
                  <a:pt x="7692988" y="13677"/>
                </a:lnTo>
                <a:lnTo>
                  <a:pt x="7691021" y="12224"/>
                </a:lnTo>
                <a:lnTo>
                  <a:pt x="7691197" y="12331"/>
                </a:lnTo>
                <a:lnTo>
                  <a:pt x="7702403" y="12331"/>
                </a:lnTo>
                <a:lnTo>
                  <a:pt x="7702792" y="12763"/>
                </a:lnTo>
                <a:lnTo>
                  <a:pt x="7703648" y="13906"/>
                </a:lnTo>
                <a:close/>
              </a:path>
              <a:path w="7710805" h="4297680">
                <a:moveTo>
                  <a:pt x="17367" y="13788"/>
                </a:moveTo>
                <a:lnTo>
                  <a:pt x="17515" y="13677"/>
                </a:lnTo>
                <a:lnTo>
                  <a:pt x="17367" y="13788"/>
                </a:lnTo>
                <a:close/>
              </a:path>
              <a:path w="7710805" h="4297680">
                <a:moveTo>
                  <a:pt x="7693110" y="13788"/>
                </a:moveTo>
                <a:lnTo>
                  <a:pt x="7692962" y="13677"/>
                </a:lnTo>
                <a:lnTo>
                  <a:pt x="7693110" y="13788"/>
                </a:lnTo>
                <a:close/>
              </a:path>
              <a:path w="7710805" h="4297680">
                <a:moveTo>
                  <a:pt x="17237" y="13906"/>
                </a:moveTo>
                <a:lnTo>
                  <a:pt x="17367" y="13788"/>
                </a:lnTo>
                <a:lnTo>
                  <a:pt x="17237" y="13906"/>
                </a:lnTo>
                <a:close/>
              </a:path>
              <a:path w="7710805" h="4297680">
                <a:moveTo>
                  <a:pt x="7704911" y="15671"/>
                </a:moveTo>
                <a:lnTo>
                  <a:pt x="7695185" y="15671"/>
                </a:lnTo>
                <a:lnTo>
                  <a:pt x="7694931" y="15417"/>
                </a:lnTo>
                <a:lnTo>
                  <a:pt x="7693110" y="13788"/>
                </a:lnTo>
                <a:lnTo>
                  <a:pt x="7693267" y="13906"/>
                </a:lnTo>
                <a:lnTo>
                  <a:pt x="7703648" y="13906"/>
                </a:lnTo>
                <a:lnTo>
                  <a:pt x="7704570" y="15138"/>
                </a:lnTo>
                <a:lnTo>
                  <a:pt x="7704911" y="15671"/>
                </a:lnTo>
                <a:close/>
              </a:path>
              <a:path w="7710805" h="4297680">
                <a:moveTo>
                  <a:pt x="15426" y="15550"/>
                </a:moveTo>
                <a:lnTo>
                  <a:pt x="15546" y="15417"/>
                </a:lnTo>
                <a:lnTo>
                  <a:pt x="15426" y="15550"/>
                </a:lnTo>
                <a:close/>
              </a:path>
              <a:path w="7710805" h="4297680">
                <a:moveTo>
                  <a:pt x="7695056" y="15554"/>
                </a:moveTo>
                <a:lnTo>
                  <a:pt x="7694905" y="15417"/>
                </a:lnTo>
                <a:lnTo>
                  <a:pt x="7695056" y="15554"/>
                </a:lnTo>
                <a:close/>
              </a:path>
              <a:path w="7710805" h="4297680">
                <a:moveTo>
                  <a:pt x="15316" y="15671"/>
                </a:moveTo>
                <a:close/>
              </a:path>
              <a:path w="7710805" h="4297680">
                <a:moveTo>
                  <a:pt x="7706073" y="17602"/>
                </a:moveTo>
                <a:lnTo>
                  <a:pt x="7696925" y="17602"/>
                </a:lnTo>
                <a:lnTo>
                  <a:pt x="7695056" y="15554"/>
                </a:lnTo>
                <a:lnTo>
                  <a:pt x="7695185" y="15671"/>
                </a:lnTo>
                <a:lnTo>
                  <a:pt x="7704911" y="15671"/>
                </a:lnTo>
                <a:lnTo>
                  <a:pt x="7706073" y="17602"/>
                </a:lnTo>
                <a:close/>
              </a:path>
              <a:path w="7710805" h="4297680">
                <a:moveTo>
                  <a:pt x="13680" y="17475"/>
                </a:moveTo>
                <a:lnTo>
                  <a:pt x="13793" y="17322"/>
                </a:lnTo>
                <a:lnTo>
                  <a:pt x="13680" y="17475"/>
                </a:lnTo>
                <a:close/>
              </a:path>
              <a:path w="7710805" h="4297680">
                <a:moveTo>
                  <a:pt x="7707170" y="19710"/>
                </a:moveTo>
                <a:lnTo>
                  <a:pt x="7698462" y="19710"/>
                </a:lnTo>
                <a:lnTo>
                  <a:pt x="7698259" y="19405"/>
                </a:lnTo>
                <a:lnTo>
                  <a:pt x="7696745" y="17404"/>
                </a:lnTo>
                <a:lnTo>
                  <a:pt x="7696925" y="17602"/>
                </a:lnTo>
                <a:lnTo>
                  <a:pt x="7706073" y="17602"/>
                </a:lnTo>
                <a:lnTo>
                  <a:pt x="7706501" y="18313"/>
                </a:lnTo>
                <a:lnTo>
                  <a:pt x="7707170" y="19710"/>
                </a:lnTo>
                <a:close/>
              </a:path>
              <a:path w="7710805" h="4297680">
                <a:moveTo>
                  <a:pt x="13585" y="17602"/>
                </a:moveTo>
                <a:close/>
              </a:path>
              <a:path w="7710805" h="4297680">
                <a:moveTo>
                  <a:pt x="12111" y="19582"/>
                </a:moveTo>
                <a:lnTo>
                  <a:pt x="12219" y="19405"/>
                </a:lnTo>
                <a:lnTo>
                  <a:pt x="12111" y="19582"/>
                </a:lnTo>
                <a:close/>
              </a:path>
              <a:path w="7710805" h="4297680">
                <a:moveTo>
                  <a:pt x="7698366" y="19582"/>
                </a:moveTo>
                <a:lnTo>
                  <a:pt x="7698235" y="19405"/>
                </a:lnTo>
                <a:lnTo>
                  <a:pt x="7698366" y="19582"/>
                </a:lnTo>
                <a:close/>
              </a:path>
              <a:path w="7710805" h="4297680">
                <a:moveTo>
                  <a:pt x="12033" y="19710"/>
                </a:moveTo>
                <a:lnTo>
                  <a:pt x="12111" y="19582"/>
                </a:lnTo>
                <a:lnTo>
                  <a:pt x="12033" y="19710"/>
                </a:lnTo>
                <a:close/>
              </a:path>
              <a:path w="7710805" h="4297680">
                <a:moveTo>
                  <a:pt x="7708141" y="21945"/>
                </a:moveTo>
                <a:lnTo>
                  <a:pt x="7699808" y="21945"/>
                </a:lnTo>
                <a:lnTo>
                  <a:pt x="7699630" y="21628"/>
                </a:lnTo>
                <a:lnTo>
                  <a:pt x="7698366" y="19582"/>
                </a:lnTo>
                <a:lnTo>
                  <a:pt x="7698462" y="19710"/>
                </a:lnTo>
                <a:lnTo>
                  <a:pt x="7707170" y="19710"/>
                </a:lnTo>
                <a:lnTo>
                  <a:pt x="7707796" y="21018"/>
                </a:lnTo>
                <a:lnTo>
                  <a:pt x="7708141" y="21945"/>
                </a:lnTo>
                <a:close/>
              </a:path>
              <a:path w="7710805" h="4297680">
                <a:moveTo>
                  <a:pt x="10788" y="21751"/>
                </a:moveTo>
                <a:close/>
              </a:path>
              <a:path w="7710805" h="4297680">
                <a:moveTo>
                  <a:pt x="7699689" y="21751"/>
                </a:moveTo>
                <a:close/>
              </a:path>
              <a:path w="7710805" h="4297680">
                <a:moveTo>
                  <a:pt x="10694" y="21945"/>
                </a:moveTo>
                <a:lnTo>
                  <a:pt x="10788" y="21751"/>
                </a:lnTo>
                <a:lnTo>
                  <a:pt x="10694" y="21945"/>
                </a:lnTo>
                <a:close/>
              </a:path>
              <a:path w="7710805" h="4297680">
                <a:moveTo>
                  <a:pt x="7709017" y="24320"/>
                </a:moveTo>
                <a:lnTo>
                  <a:pt x="7700926" y="24320"/>
                </a:lnTo>
                <a:lnTo>
                  <a:pt x="7700786" y="23977"/>
                </a:lnTo>
                <a:lnTo>
                  <a:pt x="7699689" y="21751"/>
                </a:lnTo>
                <a:lnTo>
                  <a:pt x="7699808" y="21945"/>
                </a:lnTo>
                <a:lnTo>
                  <a:pt x="7708141" y="21945"/>
                </a:lnTo>
                <a:lnTo>
                  <a:pt x="7709017" y="24320"/>
                </a:lnTo>
                <a:close/>
              </a:path>
              <a:path w="7710805" h="4297680">
                <a:moveTo>
                  <a:pt x="9611" y="24197"/>
                </a:moveTo>
                <a:lnTo>
                  <a:pt x="9691" y="23977"/>
                </a:lnTo>
                <a:lnTo>
                  <a:pt x="9611" y="24197"/>
                </a:lnTo>
                <a:close/>
              </a:path>
              <a:path w="7710805" h="4297680">
                <a:moveTo>
                  <a:pt x="7700866" y="24197"/>
                </a:moveTo>
                <a:lnTo>
                  <a:pt x="7700761" y="23977"/>
                </a:lnTo>
                <a:lnTo>
                  <a:pt x="7700866" y="24197"/>
                </a:lnTo>
                <a:close/>
              </a:path>
              <a:path w="7710805" h="4297680">
                <a:moveTo>
                  <a:pt x="9566" y="24320"/>
                </a:moveTo>
                <a:close/>
              </a:path>
              <a:path w="7710805" h="4297680">
                <a:moveTo>
                  <a:pt x="7709674" y="26822"/>
                </a:moveTo>
                <a:lnTo>
                  <a:pt x="7701827" y="26822"/>
                </a:lnTo>
                <a:lnTo>
                  <a:pt x="7701713" y="26454"/>
                </a:lnTo>
                <a:lnTo>
                  <a:pt x="7700866" y="24197"/>
                </a:lnTo>
                <a:lnTo>
                  <a:pt x="7709017" y="24320"/>
                </a:lnTo>
                <a:lnTo>
                  <a:pt x="7709674" y="26822"/>
                </a:lnTo>
                <a:close/>
              </a:path>
              <a:path w="7710805" h="4297680">
                <a:moveTo>
                  <a:pt x="8715" y="26643"/>
                </a:moveTo>
                <a:lnTo>
                  <a:pt x="8764" y="26454"/>
                </a:lnTo>
                <a:lnTo>
                  <a:pt x="8715" y="26643"/>
                </a:lnTo>
                <a:close/>
              </a:path>
              <a:path w="7710805" h="4297680">
                <a:moveTo>
                  <a:pt x="7701762" y="26643"/>
                </a:moveTo>
                <a:lnTo>
                  <a:pt x="7701692" y="26454"/>
                </a:lnTo>
                <a:lnTo>
                  <a:pt x="7701762" y="26643"/>
                </a:lnTo>
                <a:close/>
              </a:path>
              <a:path w="7710805" h="4297680">
                <a:moveTo>
                  <a:pt x="8669" y="26822"/>
                </a:moveTo>
                <a:lnTo>
                  <a:pt x="8715" y="26643"/>
                </a:lnTo>
                <a:lnTo>
                  <a:pt x="8669" y="26822"/>
                </a:lnTo>
                <a:close/>
              </a:path>
              <a:path w="7710805" h="4297680">
                <a:moveTo>
                  <a:pt x="7710163" y="29413"/>
                </a:moveTo>
                <a:lnTo>
                  <a:pt x="7702475" y="29413"/>
                </a:lnTo>
                <a:lnTo>
                  <a:pt x="7702399" y="29044"/>
                </a:lnTo>
                <a:lnTo>
                  <a:pt x="7701762" y="26643"/>
                </a:lnTo>
                <a:lnTo>
                  <a:pt x="7701827" y="26822"/>
                </a:lnTo>
                <a:lnTo>
                  <a:pt x="7709674" y="26822"/>
                </a:lnTo>
                <a:lnTo>
                  <a:pt x="7709930" y="27889"/>
                </a:lnTo>
                <a:lnTo>
                  <a:pt x="7710163" y="29413"/>
                </a:lnTo>
                <a:close/>
              </a:path>
              <a:path w="7710805" h="4297680">
                <a:moveTo>
                  <a:pt x="8051" y="29224"/>
                </a:moveTo>
                <a:lnTo>
                  <a:pt x="8078" y="29044"/>
                </a:lnTo>
                <a:lnTo>
                  <a:pt x="8051" y="29224"/>
                </a:lnTo>
                <a:close/>
              </a:path>
              <a:path w="7710805" h="4297680">
                <a:moveTo>
                  <a:pt x="7702426" y="29224"/>
                </a:moveTo>
                <a:lnTo>
                  <a:pt x="7702380" y="29044"/>
                </a:lnTo>
                <a:lnTo>
                  <a:pt x="7702426" y="29224"/>
                </a:lnTo>
                <a:close/>
              </a:path>
              <a:path w="7710805" h="4297680">
                <a:moveTo>
                  <a:pt x="8022" y="29413"/>
                </a:moveTo>
                <a:lnTo>
                  <a:pt x="8051" y="29224"/>
                </a:lnTo>
                <a:lnTo>
                  <a:pt x="8022" y="29413"/>
                </a:lnTo>
                <a:close/>
              </a:path>
              <a:path w="7710805" h="4297680">
                <a:moveTo>
                  <a:pt x="7710475" y="32105"/>
                </a:moveTo>
                <a:lnTo>
                  <a:pt x="7702869" y="32105"/>
                </a:lnTo>
                <a:lnTo>
                  <a:pt x="7702831" y="31724"/>
                </a:lnTo>
                <a:lnTo>
                  <a:pt x="7702426" y="29224"/>
                </a:lnTo>
                <a:lnTo>
                  <a:pt x="7702475" y="29413"/>
                </a:lnTo>
                <a:lnTo>
                  <a:pt x="7710163" y="29413"/>
                </a:lnTo>
                <a:lnTo>
                  <a:pt x="7710400" y="30962"/>
                </a:lnTo>
                <a:lnTo>
                  <a:pt x="7710475" y="32105"/>
                </a:lnTo>
                <a:close/>
              </a:path>
              <a:path w="7710805" h="4297680">
                <a:moveTo>
                  <a:pt x="7637" y="31918"/>
                </a:moveTo>
                <a:lnTo>
                  <a:pt x="7647" y="31724"/>
                </a:lnTo>
                <a:lnTo>
                  <a:pt x="7637" y="31918"/>
                </a:lnTo>
                <a:close/>
              </a:path>
              <a:path w="7710805" h="4297680">
                <a:moveTo>
                  <a:pt x="7702840" y="31918"/>
                </a:moveTo>
                <a:lnTo>
                  <a:pt x="7702810" y="31724"/>
                </a:lnTo>
                <a:lnTo>
                  <a:pt x="7702840" y="31918"/>
                </a:lnTo>
                <a:close/>
              </a:path>
              <a:path w="7710805" h="4297680">
                <a:moveTo>
                  <a:pt x="7628" y="32105"/>
                </a:moveTo>
                <a:lnTo>
                  <a:pt x="7637" y="31918"/>
                </a:lnTo>
                <a:lnTo>
                  <a:pt x="7628" y="32105"/>
                </a:lnTo>
                <a:close/>
              </a:path>
              <a:path w="7710805" h="4297680">
                <a:moveTo>
                  <a:pt x="7710590" y="4262970"/>
                </a:moveTo>
                <a:lnTo>
                  <a:pt x="7702983" y="4262970"/>
                </a:lnTo>
                <a:lnTo>
                  <a:pt x="7702983" y="34696"/>
                </a:lnTo>
                <a:lnTo>
                  <a:pt x="7702840" y="31918"/>
                </a:lnTo>
                <a:lnTo>
                  <a:pt x="7702869" y="32105"/>
                </a:lnTo>
                <a:lnTo>
                  <a:pt x="7710475" y="32105"/>
                </a:lnTo>
                <a:lnTo>
                  <a:pt x="7710594" y="34505"/>
                </a:lnTo>
                <a:lnTo>
                  <a:pt x="7710590" y="4262970"/>
                </a:lnTo>
                <a:close/>
              </a:path>
              <a:path w="7710805" h="4297680">
                <a:moveTo>
                  <a:pt x="7702983" y="34886"/>
                </a:moveTo>
                <a:lnTo>
                  <a:pt x="7702974" y="34696"/>
                </a:lnTo>
                <a:lnTo>
                  <a:pt x="7702983" y="34886"/>
                </a:lnTo>
                <a:close/>
              </a:path>
              <a:path w="7710805" h="4297680">
                <a:moveTo>
                  <a:pt x="7503" y="4262970"/>
                </a:moveTo>
                <a:lnTo>
                  <a:pt x="7494" y="4262780"/>
                </a:lnTo>
                <a:lnTo>
                  <a:pt x="7503" y="4262970"/>
                </a:lnTo>
                <a:close/>
              </a:path>
              <a:path w="7710805" h="4297680">
                <a:moveTo>
                  <a:pt x="7710456" y="4265942"/>
                </a:moveTo>
                <a:lnTo>
                  <a:pt x="7702831" y="4265942"/>
                </a:lnTo>
                <a:lnTo>
                  <a:pt x="7702869" y="4265561"/>
                </a:lnTo>
                <a:lnTo>
                  <a:pt x="7702983" y="4262780"/>
                </a:lnTo>
                <a:lnTo>
                  <a:pt x="7702983" y="4262970"/>
                </a:lnTo>
                <a:lnTo>
                  <a:pt x="7710590" y="4262970"/>
                </a:lnTo>
                <a:lnTo>
                  <a:pt x="7710456" y="4265942"/>
                </a:lnTo>
                <a:close/>
              </a:path>
              <a:path w="7710805" h="4297680">
                <a:moveTo>
                  <a:pt x="7637" y="4265749"/>
                </a:moveTo>
                <a:lnTo>
                  <a:pt x="7608" y="4265561"/>
                </a:lnTo>
                <a:lnTo>
                  <a:pt x="7637" y="4265749"/>
                </a:lnTo>
                <a:close/>
              </a:path>
              <a:path w="7710805" h="4297680">
                <a:moveTo>
                  <a:pt x="7702840" y="4265749"/>
                </a:moveTo>
                <a:lnTo>
                  <a:pt x="7702849" y="4265561"/>
                </a:lnTo>
                <a:lnTo>
                  <a:pt x="7702840" y="4265749"/>
                </a:lnTo>
                <a:close/>
              </a:path>
              <a:path w="7710805" h="4297680">
                <a:moveTo>
                  <a:pt x="7667" y="4265942"/>
                </a:moveTo>
                <a:lnTo>
                  <a:pt x="7637" y="4265749"/>
                </a:lnTo>
                <a:lnTo>
                  <a:pt x="7667" y="4265942"/>
                </a:lnTo>
                <a:close/>
              </a:path>
              <a:path w="7710805" h="4297680">
                <a:moveTo>
                  <a:pt x="7710107" y="4268622"/>
                </a:moveTo>
                <a:lnTo>
                  <a:pt x="7702399" y="4268622"/>
                </a:lnTo>
                <a:lnTo>
                  <a:pt x="7702475" y="4268254"/>
                </a:lnTo>
                <a:lnTo>
                  <a:pt x="7702840" y="4265749"/>
                </a:lnTo>
                <a:lnTo>
                  <a:pt x="7702831" y="4265942"/>
                </a:lnTo>
                <a:lnTo>
                  <a:pt x="7710456" y="4265942"/>
                </a:lnTo>
                <a:lnTo>
                  <a:pt x="7710400" y="4266704"/>
                </a:lnTo>
                <a:lnTo>
                  <a:pt x="7710107" y="4268622"/>
                </a:lnTo>
                <a:close/>
              </a:path>
              <a:path w="7710805" h="4297680">
                <a:moveTo>
                  <a:pt x="8051" y="4268443"/>
                </a:moveTo>
                <a:lnTo>
                  <a:pt x="8002" y="4268254"/>
                </a:lnTo>
                <a:lnTo>
                  <a:pt x="8051" y="4268443"/>
                </a:lnTo>
                <a:close/>
              </a:path>
              <a:path w="7710805" h="4297680">
                <a:moveTo>
                  <a:pt x="7702426" y="4268443"/>
                </a:moveTo>
                <a:lnTo>
                  <a:pt x="7702455" y="4268254"/>
                </a:lnTo>
                <a:lnTo>
                  <a:pt x="7702426" y="4268443"/>
                </a:lnTo>
                <a:close/>
              </a:path>
              <a:path w="7710805" h="4297680">
                <a:moveTo>
                  <a:pt x="8097" y="4268622"/>
                </a:moveTo>
                <a:lnTo>
                  <a:pt x="8051" y="4268443"/>
                </a:lnTo>
                <a:lnTo>
                  <a:pt x="8097" y="4268622"/>
                </a:lnTo>
                <a:close/>
              </a:path>
              <a:path w="7710805" h="4297680">
                <a:moveTo>
                  <a:pt x="7709579" y="4271213"/>
                </a:moveTo>
                <a:lnTo>
                  <a:pt x="7701713" y="4271213"/>
                </a:lnTo>
                <a:lnTo>
                  <a:pt x="7701827" y="4270857"/>
                </a:lnTo>
                <a:lnTo>
                  <a:pt x="7702426" y="4268443"/>
                </a:lnTo>
                <a:lnTo>
                  <a:pt x="7702399" y="4268622"/>
                </a:lnTo>
                <a:lnTo>
                  <a:pt x="7710107" y="4268622"/>
                </a:lnTo>
                <a:lnTo>
                  <a:pt x="7709930" y="4269778"/>
                </a:lnTo>
                <a:lnTo>
                  <a:pt x="7709579" y="4271213"/>
                </a:lnTo>
                <a:close/>
              </a:path>
              <a:path w="7710805" h="4297680">
                <a:moveTo>
                  <a:pt x="8726" y="4271063"/>
                </a:moveTo>
                <a:lnTo>
                  <a:pt x="8650" y="4270857"/>
                </a:lnTo>
                <a:lnTo>
                  <a:pt x="8726" y="4271063"/>
                </a:lnTo>
                <a:close/>
              </a:path>
              <a:path w="7710805" h="4297680">
                <a:moveTo>
                  <a:pt x="7701751" y="4271063"/>
                </a:moveTo>
                <a:lnTo>
                  <a:pt x="7701805" y="4270857"/>
                </a:lnTo>
                <a:lnTo>
                  <a:pt x="7701751" y="4271063"/>
                </a:lnTo>
                <a:close/>
              </a:path>
              <a:path w="7710805" h="4297680">
                <a:moveTo>
                  <a:pt x="8781" y="4271213"/>
                </a:moveTo>
                <a:lnTo>
                  <a:pt x="8726" y="4271063"/>
                </a:lnTo>
                <a:lnTo>
                  <a:pt x="8781" y="4271213"/>
                </a:lnTo>
                <a:close/>
              </a:path>
              <a:path w="7710805" h="4297680">
                <a:moveTo>
                  <a:pt x="7708897" y="4273689"/>
                </a:moveTo>
                <a:lnTo>
                  <a:pt x="7700786" y="4273689"/>
                </a:lnTo>
                <a:lnTo>
                  <a:pt x="7700926" y="4273346"/>
                </a:lnTo>
                <a:lnTo>
                  <a:pt x="7701751" y="4271063"/>
                </a:lnTo>
                <a:lnTo>
                  <a:pt x="7701713" y="4271213"/>
                </a:lnTo>
                <a:lnTo>
                  <a:pt x="7709579" y="4271213"/>
                </a:lnTo>
                <a:lnTo>
                  <a:pt x="7709092" y="4273105"/>
                </a:lnTo>
                <a:lnTo>
                  <a:pt x="7708897" y="4273689"/>
                </a:lnTo>
                <a:close/>
              </a:path>
              <a:path w="7710805" h="4297680">
                <a:moveTo>
                  <a:pt x="7700868" y="4273466"/>
                </a:moveTo>
                <a:close/>
              </a:path>
              <a:path w="7710805" h="4297680">
                <a:moveTo>
                  <a:pt x="9717" y="4273689"/>
                </a:moveTo>
                <a:lnTo>
                  <a:pt x="9609" y="4273466"/>
                </a:lnTo>
                <a:lnTo>
                  <a:pt x="9717" y="4273689"/>
                </a:lnTo>
                <a:close/>
              </a:path>
              <a:path w="7710805" h="4297680">
                <a:moveTo>
                  <a:pt x="7708023" y="4276039"/>
                </a:moveTo>
                <a:lnTo>
                  <a:pt x="7699630" y="4276039"/>
                </a:lnTo>
                <a:lnTo>
                  <a:pt x="7699808" y="4275721"/>
                </a:lnTo>
                <a:lnTo>
                  <a:pt x="7700868" y="4273466"/>
                </a:lnTo>
                <a:lnTo>
                  <a:pt x="7700786" y="4273689"/>
                </a:lnTo>
                <a:lnTo>
                  <a:pt x="7708897" y="4273689"/>
                </a:lnTo>
                <a:lnTo>
                  <a:pt x="7708023" y="4276039"/>
                </a:lnTo>
                <a:close/>
              </a:path>
              <a:path w="7710805" h="4297680">
                <a:moveTo>
                  <a:pt x="10788" y="4275916"/>
                </a:moveTo>
                <a:lnTo>
                  <a:pt x="10669" y="4275721"/>
                </a:lnTo>
                <a:lnTo>
                  <a:pt x="10788" y="4275916"/>
                </a:lnTo>
                <a:close/>
              </a:path>
              <a:path w="7710805" h="4297680">
                <a:moveTo>
                  <a:pt x="7699689" y="4275916"/>
                </a:moveTo>
                <a:lnTo>
                  <a:pt x="7699783" y="4275721"/>
                </a:lnTo>
                <a:lnTo>
                  <a:pt x="7699689" y="4275916"/>
                </a:lnTo>
                <a:close/>
              </a:path>
              <a:path w="7710805" h="4297680">
                <a:moveTo>
                  <a:pt x="10863" y="4276039"/>
                </a:moveTo>
                <a:close/>
              </a:path>
              <a:path w="7710805" h="4297680">
                <a:moveTo>
                  <a:pt x="7707024" y="4278261"/>
                </a:moveTo>
                <a:lnTo>
                  <a:pt x="7698259" y="4278261"/>
                </a:lnTo>
                <a:lnTo>
                  <a:pt x="7698462" y="4277956"/>
                </a:lnTo>
                <a:lnTo>
                  <a:pt x="7699689" y="4275916"/>
                </a:lnTo>
                <a:lnTo>
                  <a:pt x="7708023" y="4276039"/>
                </a:lnTo>
                <a:lnTo>
                  <a:pt x="7707796" y="4276648"/>
                </a:lnTo>
                <a:lnTo>
                  <a:pt x="7707024" y="4278261"/>
                </a:lnTo>
                <a:close/>
              </a:path>
              <a:path w="7710805" h="4297680">
                <a:moveTo>
                  <a:pt x="12111" y="4278085"/>
                </a:moveTo>
                <a:lnTo>
                  <a:pt x="12015" y="4277956"/>
                </a:lnTo>
                <a:lnTo>
                  <a:pt x="12111" y="4278085"/>
                </a:lnTo>
                <a:close/>
              </a:path>
              <a:path w="7710805" h="4297680">
                <a:moveTo>
                  <a:pt x="7698366" y="4278085"/>
                </a:moveTo>
                <a:lnTo>
                  <a:pt x="7698445" y="4277956"/>
                </a:lnTo>
                <a:lnTo>
                  <a:pt x="7698366" y="4278085"/>
                </a:lnTo>
                <a:close/>
              </a:path>
              <a:path w="7710805" h="4297680">
                <a:moveTo>
                  <a:pt x="12242" y="4278261"/>
                </a:moveTo>
                <a:lnTo>
                  <a:pt x="12111" y="4278085"/>
                </a:lnTo>
                <a:lnTo>
                  <a:pt x="12242" y="4278261"/>
                </a:lnTo>
                <a:close/>
              </a:path>
              <a:path w="7710805" h="4297680">
                <a:moveTo>
                  <a:pt x="7705905" y="4280344"/>
                </a:moveTo>
                <a:lnTo>
                  <a:pt x="7696684" y="4280344"/>
                </a:lnTo>
                <a:lnTo>
                  <a:pt x="7696925" y="4280065"/>
                </a:lnTo>
                <a:lnTo>
                  <a:pt x="7698366" y="4278085"/>
                </a:lnTo>
                <a:lnTo>
                  <a:pt x="7698259" y="4278261"/>
                </a:lnTo>
                <a:lnTo>
                  <a:pt x="7707024" y="4278261"/>
                </a:lnTo>
                <a:lnTo>
                  <a:pt x="7706501" y="4279353"/>
                </a:lnTo>
                <a:lnTo>
                  <a:pt x="7705905" y="4280344"/>
                </a:lnTo>
                <a:close/>
              </a:path>
              <a:path w="7710805" h="4297680">
                <a:moveTo>
                  <a:pt x="13680" y="4280191"/>
                </a:moveTo>
                <a:close/>
              </a:path>
              <a:path w="7710805" h="4297680">
                <a:moveTo>
                  <a:pt x="7696745" y="4280262"/>
                </a:moveTo>
                <a:lnTo>
                  <a:pt x="7696892" y="4280065"/>
                </a:lnTo>
                <a:lnTo>
                  <a:pt x="7696745" y="4280262"/>
                </a:lnTo>
                <a:close/>
              </a:path>
              <a:path w="7710805" h="4297680">
                <a:moveTo>
                  <a:pt x="13818" y="4280344"/>
                </a:moveTo>
                <a:lnTo>
                  <a:pt x="13680" y="4280191"/>
                </a:lnTo>
                <a:lnTo>
                  <a:pt x="13818" y="4280344"/>
                </a:lnTo>
                <a:close/>
              </a:path>
              <a:path w="7710805" h="4297680">
                <a:moveTo>
                  <a:pt x="7704757" y="4282249"/>
                </a:moveTo>
                <a:lnTo>
                  <a:pt x="7694931" y="4282249"/>
                </a:lnTo>
                <a:lnTo>
                  <a:pt x="7695185" y="4281995"/>
                </a:lnTo>
                <a:lnTo>
                  <a:pt x="7696745" y="4280262"/>
                </a:lnTo>
                <a:lnTo>
                  <a:pt x="7705905" y="4280344"/>
                </a:lnTo>
                <a:lnTo>
                  <a:pt x="7704757" y="4282249"/>
                </a:lnTo>
                <a:close/>
              </a:path>
              <a:path w="7710805" h="4297680">
                <a:moveTo>
                  <a:pt x="15426" y="4282116"/>
                </a:moveTo>
                <a:lnTo>
                  <a:pt x="15292" y="4281995"/>
                </a:lnTo>
                <a:lnTo>
                  <a:pt x="15426" y="4282116"/>
                </a:lnTo>
                <a:close/>
              </a:path>
              <a:path w="7710805" h="4297680">
                <a:moveTo>
                  <a:pt x="7695056" y="4282112"/>
                </a:moveTo>
                <a:lnTo>
                  <a:pt x="7695185" y="4281995"/>
                </a:lnTo>
                <a:lnTo>
                  <a:pt x="7695056" y="4282112"/>
                </a:lnTo>
                <a:close/>
              </a:path>
              <a:path w="7710805" h="4297680">
                <a:moveTo>
                  <a:pt x="7703477" y="4283989"/>
                </a:moveTo>
                <a:lnTo>
                  <a:pt x="7692988" y="4283989"/>
                </a:lnTo>
                <a:lnTo>
                  <a:pt x="7693267" y="4283760"/>
                </a:lnTo>
                <a:lnTo>
                  <a:pt x="7695056" y="4282112"/>
                </a:lnTo>
                <a:lnTo>
                  <a:pt x="7694931" y="4282249"/>
                </a:lnTo>
                <a:lnTo>
                  <a:pt x="7704757" y="4282249"/>
                </a:lnTo>
                <a:lnTo>
                  <a:pt x="7704570" y="4282528"/>
                </a:lnTo>
                <a:lnTo>
                  <a:pt x="7703477" y="4283989"/>
                </a:lnTo>
                <a:close/>
              </a:path>
              <a:path w="7710805" h="4297680">
                <a:moveTo>
                  <a:pt x="15572" y="4282249"/>
                </a:moveTo>
                <a:lnTo>
                  <a:pt x="15426" y="4282116"/>
                </a:lnTo>
                <a:lnTo>
                  <a:pt x="15572" y="4282249"/>
                </a:lnTo>
                <a:close/>
              </a:path>
              <a:path w="7710805" h="4297680">
                <a:moveTo>
                  <a:pt x="17367" y="4283878"/>
                </a:moveTo>
                <a:lnTo>
                  <a:pt x="17210" y="4283760"/>
                </a:lnTo>
                <a:lnTo>
                  <a:pt x="17367" y="4283878"/>
                </a:lnTo>
                <a:close/>
              </a:path>
              <a:path w="7710805" h="4297680">
                <a:moveTo>
                  <a:pt x="7693110" y="4283878"/>
                </a:moveTo>
                <a:lnTo>
                  <a:pt x="7693240" y="4283760"/>
                </a:lnTo>
                <a:lnTo>
                  <a:pt x="7693110" y="4283878"/>
                </a:lnTo>
                <a:close/>
              </a:path>
              <a:path w="7710805" h="4297680">
                <a:moveTo>
                  <a:pt x="17515" y="4283989"/>
                </a:moveTo>
                <a:lnTo>
                  <a:pt x="17367" y="4283878"/>
                </a:lnTo>
                <a:lnTo>
                  <a:pt x="17515" y="4283989"/>
                </a:lnTo>
                <a:close/>
              </a:path>
              <a:path w="7710805" h="4297680">
                <a:moveTo>
                  <a:pt x="7702219" y="4285538"/>
                </a:moveTo>
                <a:lnTo>
                  <a:pt x="7690893" y="4285538"/>
                </a:lnTo>
                <a:lnTo>
                  <a:pt x="7691197" y="4285335"/>
                </a:lnTo>
                <a:lnTo>
                  <a:pt x="7693110" y="4283878"/>
                </a:lnTo>
                <a:lnTo>
                  <a:pt x="7703477" y="4283989"/>
                </a:lnTo>
                <a:lnTo>
                  <a:pt x="7702792" y="4284903"/>
                </a:lnTo>
                <a:lnTo>
                  <a:pt x="7702219" y="4285538"/>
                </a:lnTo>
                <a:close/>
              </a:path>
              <a:path w="7710805" h="4297680">
                <a:moveTo>
                  <a:pt x="19456" y="4285442"/>
                </a:moveTo>
                <a:lnTo>
                  <a:pt x="19280" y="4285335"/>
                </a:lnTo>
                <a:lnTo>
                  <a:pt x="19456" y="4285442"/>
                </a:lnTo>
                <a:close/>
              </a:path>
              <a:path w="7710805" h="4297680">
                <a:moveTo>
                  <a:pt x="7691021" y="4285442"/>
                </a:moveTo>
                <a:lnTo>
                  <a:pt x="7691164" y="4285335"/>
                </a:lnTo>
                <a:lnTo>
                  <a:pt x="7691021" y="4285442"/>
                </a:lnTo>
                <a:close/>
              </a:path>
              <a:path w="7710805" h="4297680">
                <a:moveTo>
                  <a:pt x="19615" y="4285538"/>
                </a:moveTo>
                <a:lnTo>
                  <a:pt x="19456" y="4285442"/>
                </a:lnTo>
                <a:lnTo>
                  <a:pt x="19615" y="4285538"/>
                </a:lnTo>
                <a:close/>
              </a:path>
              <a:path w="7710805" h="4297680">
                <a:moveTo>
                  <a:pt x="7701004" y="4286884"/>
                </a:moveTo>
                <a:lnTo>
                  <a:pt x="7688645" y="4286884"/>
                </a:lnTo>
                <a:lnTo>
                  <a:pt x="7688975" y="4286707"/>
                </a:lnTo>
                <a:lnTo>
                  <a:pt x="7691021" y="4285442"/>
                </a:lnTo>
                <a:lnTo>
                  <a:pt x="7690893" y="4285538"/>
                </a:lnTo>
                <a:lnTo>
                  <a:pt x="7702219" y="4285538"/>
                </a:lnTo>
                <a:lnTo>
                  <a:pt x="7701004" y="4286884"/>
                </a:lnTo>
                <a:close/>
              </a:path>
              <a:path w="7710805" h="4297680">
                <a:moveTo>
                  <a:pt x="21679" y="4286791"/>
                </a:moveTo>
                <a:lnTo>
                  <a:pt x="21502" y="4286707"/>
                </a:lnTo>
                <a:lnTo>
                  <a:pt x="21679" y="4286791"/>
                </a:lnTo>
                <a:close/>
              </a:path>
              <a:path w="7710805" h="4297680">
                <a:moveTo>
                  <a:pt x="7688798" y="4286791"/>
                </a:moveTo>
                <a:lnTo>
                  <a:pt x="7688938" y="4286707"/>
                </a:lnTo>
                <a:lnTo>
                  <a:pt x="7688798" y="4286791"/>
                </a:lnTo>
                <a:close/>
              </a:path>
              <a:path w="7710805" h="4297680">
                <a:moveTo>
                  <a:pt x="21874" y="4286884"/>
                </a:moveTo>
                <a:lnTo>
                  <a:pt x="21679" y="4286791"/>
                </a:lnTo>
                <a:lnTo>
                  <a:pt x="21874" y="4286884"/>
                </a:lnTo>
                <a:close/>
              </a:path>
              <a:path w="7710805" h="4297680">
                <a:moveTo>
                  <a:pt x="7699900" y="4288002"/>
                </a:moveTo>
                <a:lnTo>
                  <a:pt x="7686270" y="4288002"/>
                </a:lnTo>
                <a:lnTo>
                  <a:pt x="7686613" y="4287862"/>
                </a:lnTo>
                <a:lnTo>
                  <a:pt x="7688798" y="4286791"/>
                </a:lnTo>
                <a:lnTo>
                  <a:pt x="7688645" y="4286884"/>
                </a:lnTo>
                <a:lnTo>
                  <a:pt x="7701004" y="4286884"/>
                </a:lnTo>
                <a:lnTo>
                  <a:pt x="7700303" y="4287634"/>
                </a:lnTo>
                <a:lnTo>
                  <a:pt x="7699900" y="4288002"/>
                </a:lnTo>
                <a:close/>
              </a:path>
              <a:path w="7710805" h="4297680">
                <a:moveTo>
                  <a:pt x="24076" y="4287939"/>
                </a:moveTo>
                <a:lnTo>
                  <a:pt x="23864" y="4287862"/>
                </a:lnTo>
                <a:lnTo>
                  <a:pt x="24076" y="4287939"/>
                </a:lnTo>
                <a:close/>
              </a:path>
              <a:path w="7710805" h="4297680">
                <a:moveTo>
                  <a:pt x="7686401" y="4287939"/>
                </a:moveTo>
                <a:lnTo>
                  <a:pt x="7686562" y="4287862"/>
                </a:lnTo>
                <a:lnTo>
                  <a:pt x="7686401" y="4287939"/>
                </a:lnTo>
                <a:close/>
              </a:path>
              <a:path w="7710805" h="4297680">
                <a:moveTo>
                  <a:pt x="24249" y="4288002"/>
                </a:moveTo>
                <a:lnTo>
                  <a:pt x="24076" y="4287939"/>
                </a:lnTo>
                <a:lnTo>
                  <a:pt x="24249" y="4288002"/>
                </a:lnTo>
                <a:close/>
              </a:path>
              <a:path w="7710805" h="4297680">
                <a:moveTo>
                  <a:pt x="7698926" y="4288891"/>
                </a:moveTo>
                <a:lnTo>
                  <a:pt x="7683781" y="4288891"/>
                </a:lnTo>
                <a:lnTo>
                  <a:pt x="7684136" y="4288790"/>
                </a:lnTo>
                <a:lnTo>
                  <a:pt x="7686401" y="4287939"/>
                </a:lnTo>
                <a:lnTo>
                  <a:pt x="7686270" y="4288002"/>
                </a:lnTo>
                <a:lnTo>
                  <a:pt x="7699900" y="4288002"/>
                </a:lnTo>
                <a:lnTo>
                  <a:pt x="7698926" y="4288891"/>
                </a:lnTo>
                <a:close/>
              </a:path>
              <a:path w="7710805" h="4297680">
                <a:moveTo>
                  <a:pt x="26602" y="4288857"/>
                </a:moveTo>
                <a:lnTo>
                  <a:pt x="26341" y="4288790"/>
                </a:lnTo>
                <a:lnTo>
                  <a:pt x="26602" y="4288857"/>
                </a:lnTo>
                <a:close/>
              </a:path>
              <a:path w="7710805" h="4297680">
                <a:moveTo>
                  <a:pt x="7683875" y="4288857"/>
                </a:moveTo>
                <a:lnTo>
                  <a:pt x="7684060" y="4288790"/>
                </a:lnTo>
                <a:lnTo>
                  <a:pt x="7683875" y="4288857"/>
                </a:lnTo>
                <a:close/>
              </a:path>
              <a:path w="7710805" h="4297680">
                <a:moveTo>
                  <a:pt x="7698202" y="4289552"/>
                </a:moveTo>
                <a:lnTo>
                  <a:pt x="7681177" y="4289552"/>
                </a:lnTo>
                <a:lnTo>
                  <a:pt x="7681558" y="4289475"/>
                </a:lnTo>
                <a:lnTo>
                  <a:pt x="7683875" y="4288857"/>
                </a:lnTo>
                <a:lnTo>
                  <a:pt x="7698926" y="4288891"/>
                </a:lnTo>
                <a:lnTo>
                  <a:pt x="7698202" y="4289552"/>
                </a:lnTo>
                <a:close/>
              </a:path>
              <a:path w="7710805" h="4297680">
                <a:moveTo>
                  <a:pt x="7681357" y="4289505"/>
                </a:moveTo>
                <a:lnTo>
                  <a:pt x="7681558" y="4289475"/>
                </a:lnTo>
                <a:lnTo>
                  <a:pt x="7681357" y="4289505"/>
                </a:lnTo>
                <a:close/>
              </a:path>
              <a:path w="7710805" h="4297680">
                <a:moveTo>
                  <a:pt x="29431" y="4289552"/>
                </a:moveTo>
                <a:lnTo>
                  <a:pt x="29300" y="4289552"/>
                </a:lnTo>
                <a:lnTo>
                  <a:pt x="29121" y="4289505"/>
                </a:lnTo>
                <a:lnTo>
                  <a:pt x="29431" y="4289552"/>
                </a:lnTo>
                <a:close/>
              </a:path>
              <a:path w="7710805" h="4297680">
                <a:moveTo>
                  <a:pt x="7697711" y="4289933"/>
                </a:moveTo>
                <a:lnTo>
                  <a:pt x="7678485" y="4289933"/>
                </a:lnTo>
                <a:lnTo>
                  <a:pt x="7678866" y="4289894"/>
                </a:lnTo>
                <a:lnTo>
                  <a:pt x="7681357" y="4289505"/>
                </a:lnTo>
                <a:lnTo>
                  <a:pt x="7681177" y="4289552"/>
                </a:lnTo>
                <a:lnTo>
                  <a:pt x="7698202" y="4289552"/>
                </a:lnTo>
                <a:lnTo>
                  <a:pt x="7697711" y="4289933"/>
                </a:lnTo>
                <a:close/>
              </a:path>
              <a:path w="7710805" h="4297680">
                <a:moveTo>
                  <a:pt x="7678673" y="4289905"/>
                </a:moveTo>
                <a:lnTo>
                  <a:pt x="7678866" y="4289894"/>
                </a:lnTo>
                <a:lnTo>
                  <a:pt x="7678673" y="4289905"/>
                </a:lnTo>
                <a:close/>
              </a:path>
              <a:path w="7710805" h="4297680">
                <a:moveTo>
                  <a:pt x="32338" y="4289933"/>
                </a:moveTo>
                <a:lnTo>
                  <a:pt x="31992" y="4289933"/>
                </a:lnTo>
                <a:lnTo>
                  <a:pt x="31804" y="4289905"/>
                </a:lnTo>
                <a:lnTo>
                  <a:pt x="32338" y="4289933"/>
                </a:lnTo>
                <a:close/>
              </a:path>
              <a:path w="7710805" h="4297680">
                <a:moveTo>
                  <a:pt x="7697542" y="4290059"/>
                </a:moveTo>
                <a:lnTo>
                  <a:pt x="7675716" y="4290059"/>
                </a:lnTo>
                <a:lnTo>
                  <a:pt x="7678673" y="4289905"/>
                </a:lnTo>
                <a:lnTo>
                  <a:pt x="7678485" y="4289933"/>
                </a:lnTo>
                <a:lnTo>
                  <a:pt x="7697711" y="4289933"/>
                </a:lnTo>
                <a:lnTo>
                  <a:pt x="7697542" y="4290059"/>
                </a:lnTo>
                <a:close/>
              </a:path>
            </a:pathLst>
          </a:custGeom>
          <a:solidFill>
            <a:srgbClr val="000000">
              <a:alpha val="7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472" y="3387852"/>
            <a:ext cx="7687309" cy="593090"/>
          </a:xfrm>
          <a:prstGeom prst="rect">
            <a:avLst/>
          </a:prstGeom>
          <a:solidFill>
            <a:srgbClr val="FFFFFF">
              <a:alpha val="3898"/>
            </a:srgbClr>
          </a:solidFill>
        </p:spPr>
        <p:txBody>
          <a:bodyPr vert="horz" wrap="square" lIns="0" tIns="17716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395"/>
              </a:spcBef>
              <a:tabLst>
                <a:tab pos="4052570" algn="l"/>
              </a:tabLst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Language	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Purpose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472" y="3980688"/>
            <a:ext cx="7687309" cy="920750"/>
          </a:xfrm>
          <a:custGeom>
            <a:avLst/>
            <a:gdLst/>
            <a:ahLst/>
            <a:cxnLst/>
            <a:rect l="l" t="t" r="r" b="b"/>
            <a:pathLst>
              <a:path w="7687309" h="920750">
                <a:moveTo>
                  <a:pt x="7687056" y="920496"/>
                </a:moveTo>
                <a:lnTo>
                  <a:pt x="0" y="920496"/>
                </a:lnTo>
                <a:lnTo>
                  <a:pt x="0" y="0"/>
                </a:lnTo>
                <a:lnTo>
                  <a:pt x="7687056" y="0"/>
                </a:lnTo>
                <a:lnTo>
                  <a:pt x="7687056" y="920496"/>
                </a:lnTo>
                <a:close/>
              </a:path>
            </a:pathLst>
          </a:custGeom>
          <a:solidFill>
            <a:srgbClr val="000000">
              <a:alpha val="3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1219" y="4144759"/>
            <a:ext cx="7385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P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y</a:t>
            </a:r>
            <a:r>
              <a:rPr sz="1600" b="1" spc="-30" dirty="0">
                <a:solidFill>
                  <a:srgbClr val="746457"/>
                </a:solidFill>
                <a:latin typeface="Georgia"/>
                <a:cs typeface="Georgia"/>
              </a:rPr>
              <a:t>t</a:t>
            </a:r>
            <a:r>
              <a:rPr sz="1600" b="1" spc="-55" dirty="0">
                <a:solidFill>
                  <a:srgbClr val="746457"/>
                </a:solidFill>
                <a:latin typeface="Georgia"/>
                <a:cs typeface="Georgia"/>
              </a:rPr>
              <a:t>h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o</a:t>
            </a:r>
            <a:r>
              <a:rPr sz="1600" b="1" spc="-55" dirty="0">
                <a:solidFill>
                  <a:srgbClr val="746457"/>
                </a:solidFill>
                <a:latin typeface="Georgia"/>
                <a:cs typeface="Georgia"/>
              </a:rPr>
              <a:t>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8964" y="4063987"/>
            <a:ext cx="31927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Backend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development,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data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 analysis,</a:t>
            </a:r>
            <a:r>
              <a:rPr sz="16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machine</a:t>
            </a:r>
            <a:r>
              <a:rPr sz="16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learning.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472" y="4901184"/>
            <a:ext cx="7687309" cy="920750"/>
          </a:xfrm>
          <a:custGeom>
            <a:avLst/>
            <a:gdLst/>
            <a:ahLst/>
            <a:cxnLst/>
            <a:rect l="l" t="t" r="r" b="b"/>
            <a:pathLst>
              <a:path w="7687309" h="920750">
                <a:moveTo>
                  <a:pt x="7687056" y="920496"/>
                </a:moveTo>
                <a:lnTo>
                  <a:pt x="0" y="920496"/>
                </a:lnTo>
                <a:lnTo>
                  <a:pt x="0" y="0"/>
                </a:lnTo>
                <a:lnTo>
                  <a:pt x="7687056" y="0"/>
                </a:lnTo>
                <a:lnTo>
                  <a:pt x="7687056" y="920496"/>
                </a:lnTo>
                <a:close/>
              </a:path>
            </a:pathLst>
          </a:custGeom>
          <a:solidFill>
            <a:srgbClr val="FFFFFF">
              <a:alpha val="3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3919" y="5065598"/>
            <a:ext cx="13157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HTML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&amp;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CSS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1664" y="4984825"/>
            <a:ext cx="341566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28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Creating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structure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style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of </a:t>
            </a:r>
            <a:r>
              <a:rPr sz="1600" b="1" spc="-39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user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interface.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472" y="5821679"/>
            <a:ext cx="7687309" cy="920750"/>
          </a:xfrm>
          <a:custGeom>
            <a:avLst/>
            <a:gdLst/>
            <a:ahLst/>
            <a:cxnLst/>
            <a:rect l="l" t="t" r="r" b="b"/>
            <a:pathLst>
              <a:path w="7687309" h="920750">
                <a:moveTo>
                  <a:pt x="7687056" y="920496"/>
                </a:moveTo>
                <a:lnTo>
                  <a:pt x="0" y="920496"/>
                </a:lnTo>
                <a:lnTo>
                  <a:pt x="0" y="0"/>
                </a:lnTo>
                <a:lnTo>
                  <a:pt x="7687056" y="0"/>
                </a:lnTo>
                <a:lnTo>
                  <a:pt x="7687056" y="920496"/>
                </a:lnTo>
                <a:close/>
              </a:path>
            </a:pathLst>
          </a:custGeom>
          <a:solidFill>
            <a:srgbClr val="000000">
              <a:alpha val="3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1219" y="5986424"/>
            <a:ext cx="10864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JavaScript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8964" y="5905652"/>
            <a:ext cx="3357879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Adding</a:t>
            </a:r>
            <a:r>
              <a:rPr sz="16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interactivity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dynamic </a:t>
            </a:r>
            <a:r>
              <a:rPr sz="1600" b="1" spc="-39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features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6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website.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8472" y="6742176"/>
            <a:ext cx="7687309" cy="920750"/>
          </a:xfrm>
          <a:custGeom>
            <a:avLst/>
            <a:gdLst/>
            <a:ahLst/>
            <a:cxnLst/>
            <a:rect l="l" t="t" r="r" b="b"/>
            <a:pathLst>
              <a:path w="7687309" h="920750">
                <a:moveTo>
                  <a:pt x="7687056" y="920496"/>
                </a:moveTo>
                <a:lnTo>
                  <a:pt x="0" y="920496"/>
                </a:lnTo>
                <a:lnTo>
                  <a:pt x="0" y="0"/>
                </a:lnTo>
                <a:lnTo>
                  <a:pt x="7687056" y="0"/>
                </a:lnTo>
                <a:lnTo>
                  <a:pt x="7687056" y="920496"/>
                </a:lnTo>
                <a:close/>
              </a:path>
            </a:pathLst>
          </a:custGeom>
          <a:solidFill>
            <a:srgbClr val="FFFFFF">
              <a:alpha val="3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3919" y="6907250"/>
            <a:ext cx="43497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S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QL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1664" y="6826478"/>
            <a:ext cx="294195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28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Managing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data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storage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 retrieval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within</a:t>
            </a:r>
            <a:r>
              <a:rPr sz="16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6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600" b="1" spc="-45" dirty="0">
                <a:solidFill>
                  <a:srgbClr val="746457"/>
                </a:solidFill>
                <a:latin typeface="Georgia"/>
                <a:cs typeface="Georgia"/>
              </a:rPr>
              <a:t>database.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00" y="458851"/>
            <a:ext cx="100437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110" dirty="0"/>
              <a:t>Working</a:t>
            </a:r>
            <a:r>
              <a:rPr sz="3550" spc="-15" dirty="0"/>
              <a:t> </a:t>
            </a:r>
            <a:r>
              <a:rPr sz="3550" spc="-90" dirty="0"/>
              <a:t>of</a:t>
            </a:r>
            <a:r>
              <a:rPr sz="3550" spc="-5" dirty="0"/>
              <a:t> </a:t>
            </a:r>
            <a:r>
              <a:rPr sz="3550" spc="-90" dirty="0"/>
              <a:t>the</a:t>
            </a:r>
            <a:r>
              <a:rPr sz="3550" spc="-15" dirty="0"/>
              <a:t> </a:t>
            </a:r>
            <a:r>
              <a:rPr sz="3550" spc="-90" dirty="0"/>
              <a:t>Project:</a:t>
            </a:r>
            <a:r>
              <a:rPr sz="3550" spc="-10" dirty="0"/>
              <a:t> </a:t>
            </a:r>
            <a:r>
              <a:rPr sz="3550" spc="-100" dirty="0"/>
              <a:t>A</a:t>
            </a:r>
            <a:r>
              <a:rPr sz="3550" spc="-15" dirty="0"/>
              <a:t> </a:t>
            </a:r>
            <a:r>
              <a:rPr sz="3550" spc="-75" dirty="0"/>
              <a:t>Step-by-Step</a:t>
            </a:r>
            <a:r>
              <a:rPr sz="3550" spc="-10" dirty="0"/>
              <a:t> </a:t>
            </a:r>
            <a:r>
              <a:rPr sz="3550" spc="-95" dirty="0"/>
              <a:t>Guide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623100" y="1458848"/>
            <a:ext cx="119335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operates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user-centric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approach,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providing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seamless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experience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from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registration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accessing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solutions.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7891" y="1925243"/>
            <a:ext cx="1021715" cy="5805805"/>
            <a:chOff x="6497891" y="1925243"/>
            <a:chExt cx="1021715" cy="5805805"/>
          </a:xfrm>
        </p:grpSpPr>
        <p:sp>
          <p:nvSpPr>
            <p:cNvPr id="5" name="object 5"/>
            <p:cNvSpPr/>
            <p:nvPr/>
          </p:nvSpPr>
          <p:spPr>
            <a:xfrm>
              <a:off x="6497891" y="1925243"/>
              <a:ext cx="829944" cy="5805805"/>
            </a:xfrm>
            <a:custGeom>
              <a:avLst/>
              <a:gdLst/>
              <a:ahLst/>
              <a:cxnLst/>
              <a:rect l="l" t="t" r="r" b="b"/>
              <a:pathLst>
                <a:path w="829945" h="5805805">
                  <a:moveTo>
                    <a:pt x="635800" y="402310"/>
                  </a:moveTo>
                  <a:lnTo>
                    <a:pt x="630682" y="397192"/>
                  </a:lnTo>
                  <a:lnTo>
                    <a:pt x="623760" y="397332"/>
                  </a:lnTo>
                  <a:lnTo>
                    <a:pt x="11112" y="397332"/>
                  </a:lnTo>
                  <a:lnTo>
                    <a:pt x="5118" y="397192"/>
                  </a:lnTo>
                  <a:lnTo>
                    <a:pt x="0" y="402310"/>
                  </a:lnTo>
                  <a:lnTo>
                    <a:pt x="444" y="408000"/>
                  </a:lnTo>
                  <a:lnTo>
                    <a:pt x="0" y="414934"/>
                  </a:lnTo>
                  <a:lnTo>
                    <a:pt x="5118" y="420052"/>
                  </a:lnTo>
                  <a:lnTo>
                    <a:pt x="11112" y="420192"/>
                  </a:lnTo>
                  <a:lnTo>
                    <a:pt x="623760" y="420192"/>
                  </a:lnTo>
                  <a:lnTo>
                    <a:pt x="630682" y="420052"/>
                  </a:lnTo>
                  <a:lnTo>
                    <a:pt x="635800" y="414934"/>
                  </a:lnTo>
                  <a:lnTo>
                    <a:pt x="635800" y="402310"/>
                  </a:lnTo>
                  <a:close/>
                </a:path>
                <a:path w="829945" h="5805805">
                  <a:moveTo>
                    <a:pt x="829500" y="11760"/>
                  </a:moveTo>
                  <a:lnTo>
                    <a:pt x="828738" y="5118"/>
                  </a:lnTo>
                  <a:lnTo>
                    <a:pt x="823620" y="0"/>
                  </a:lnTo>
                  <a:lnTo>
                    <a:pt x="810996" y="0"/>
                  </a:lnTo>
                  <a:lnTo>
                    <a:pt x="805878" y="5118"/>
                  </a:lnTo>
                  <a:lnTo>
                    <a:pt x="806640" y="11760"/>
                  </a:lnTo>
                  <a:lnTo>
                    <a:pt x="806640" y="5793816"/>
                  </a:lnTo>
                  <a:lnTo>
                    <a:pt x="805878" y="5800610"/>
                  </a:lnTo>
                  <a:lnTo>
                    <a:pt x="810996" y="5805729"/>
                  </a:lnTo>
                  <a:lnTo>
                    <a:pt x="823620" y="5805729"/>
                  </a:lnTo>
                  <a:lnTo>
                    <a:pt x="828738" y="5800610"/>
                  </a:lnTo>
                  <a:lnTo>
                    <a:pt x="829500" y="5793816"/>
                  </a:lnTo>
                  <a:lnTo>
                    <a:pt x="829500" y="11760"/>
                  </a:lnTo>
                  <a:close/>
                </a:path>
              </a:pathLst>
            </a:custGeom>
            <a:solidFill>
              <a:srgbClr val="D3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0983" y="2129027"/>
              <a:ext cx="408940" cy="410209"/>
            </a:xfrm>
            <a:custGeom>
              <a:avLst/>
              <a:gdLst/>
              <a:ahLst/>
              <a:cxnLst/>
              <a:rect l="l" t="t" r="r" b="b"/>
              <a:pathLst>
                <a:path w="408940" h="410210">
                  <a:moveTo>
                    <a:pt x="381000" y="409956"/>
                  </a:moveTo>
                  <a:lnTo>
                    <a:pt x="27432" y="409956"/>
                  </a:lnTo>
                  <a:lnTo>
                    <a:pt x="16630" y="407425"/>
                  </a:lnTo>
                  <a:lnTo>
                    <a:pt x="7886" y="401435"/>
                  </a:lnTo>
                  <a:lnTo>
                    <a:pt x="2057" y="392848"/>
                  </a:lnTo>
                  <a:lnTo>
                    <a:pt x="0" y="382524"/>
                  </a:lnTo>
                  <a:lnTo>
                    <a:pt x="0" y="27432"/>
                  </a:lnTo>
                  <a:lnTo>
                    <a:pt x="2057" y="17014"/>
                  </a:lnTo>
                  <a:lnTo>
                    <a:pt x="7886" y="8396"/>
                  </a:lnTo>
                  <a:lnTo>
                    <a:pt x="16630" y="2437"/>
                  </a:lnTo>
                  <a:lnTo>
                    <a:pt x="27432" y="0"/>
                  </a:lnTo>
                  <a:lnTo>
                    <a:pt x="381000" y="0"/>
                  </a:lnTo>
                  <a:lnTo>
                    <a:pt x="391801" y="2437"/>
                  </a:lnTo>
                  <a:lnTo>
                    <a:pt x="400545" y="8396"/>
                  </a:lnTo>
                  <a:lnTo>
                    <a:pt x="406374" y="17014"/>
                  </a:lnTo>
                  <a:lnTo>
                    <a:pt x="408432" y="27432"/>
                  </a:lnTo>
                  <a:lnTo>
                    <a:pt x="408432" y="382524"/>
                  </a:lnTo>
                  <a:lnTo>
                    <a:pt x="406374" y="392848"/>
                  </a:lnTo>
                  <a:lnTo>
                    <a:pt x="400545" y="401435"/>
                  </a:lnTo>
                  <a:lnTo>
                    <a:pt x="391801" y="407425"/>
                  </a:lnTo>
                  <a:lnTo>
                    <a:pt x="381000" y="409956"/>
                  </a:lnTo>
                  <a:close/>
                </a:path>
              </a:pathLst>
            </a:custGeom>
            <a:solidFill>
              <a:srgbClr val="ED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39444" y="2112568"/>
            <a:ext cx="1517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0" dirty="0">
                <a:solidFill>
                  <a:srgbClr val="746457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45" y="2080780"/>
            <a:ext cx="563816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Registration</a:t>
            </a:r>
            <a:endParaRPr sz="17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1425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create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an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account,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providing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basic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information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details.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10983" y="3037332"/>
            <a:ext cx="1021715" cy="408940"/>
            <a:chOff x="7110983" y="3037332"/>
            <a:chExt cx="1021715" cy="408940"/>
          </a:xfrm>
        </p:grpSpPr>
        <p:sp>
          <p:nvSpPr>
            <p:cNvPr id="10" name="object 10"/>
            <p:cNvSpPr/>
            <p:nvPr/>
          </p:nvSpPr>
          <p:spPr>
            <a:xfrm>
              <a:off x="7496555" y="3230638"/>
              <a:ext cx="636270" cy="23495"/>
            </a:xfrm>
            <a:custGeom>
              <a:avLst/>
              <a:gdLst/>
              <a:ahLst/>
              <a:cxnLst/>
              <a:rect l="l" t="t" r="r" b="b"/>
              <a:pathLst>
                <a:path w="636270" h="23495">
                  <a:moveTo>
                    <a:pt x="624840" y="23101"/>
                  </a:moveTo>
                  <a:lnTo>
                    <a:pt x="12192" y="23101"/>
                  </a:lnTo>
                  <a:lnTo>
                    <a:pt x="5270" y="22860"/>
                  </a:lnTo>
                  <a:lnTo>
                    <a:pt x="152" y="17741"/>
                  </a:lnTo>
                  <a:lnTo>
                    <a:pt x="0" y="10909"/>
                  </a:lnTo>
                  <a:lnTo>
                    <a:pt x="152" y="5118"/>
                  </a:lnTo>
                  <a:lnTo>
                    <a:pt x="5270" y="0"/>
                  </a:lnTo>
                  <a:lnTo>
                    <a:pt x="12192" y="241"/>
                  </a:lnTo>
                  <a:lnTo>
                    <a:pt x="624840" y="241"/>
                  </a:lnTo>
                  <a:lnTo>
                    <a:pt x="630834" y="0"/>
                  </a:lnTo>
                  <a:lnTo>
                    <a:pt x="635952" y="5118"/>
                  </a:lnTo>
                  <a:lnTo>
                    <a:pt x="635952" y="17741"/>
                  </a:lnTo>
                  <a:lnTo>
                    <a:pt x="630834" y="22860"/>
                  </a:lnTo>
                  <a:lnTo>
                    <a:pt x="624840" y="23101"/>
                  </a:lnTo>
                  <a:close/>
                </a:path>
              </a:pathLst>
            </a:custGeom>
            <a:solidFill>
              <a:srgbClr val="D3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0983" y="3037332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39">
                  <a:moveTo>
                    <a:pt x="381000" y="408432"/>
                  </a:moveTo>
                  <a:lnTo>
                    <a:pt x="27432" y="408432"/>
                  </a:lnTo>
                  <a:lnTo>
                    <a:pt x="16630" y="406727"/>
                  </a:lnTo>
                  <a:lnTo>
                    <a:pt x="7886" y="401173"/>
                  </a:lnTo>
                  <a:lnTo>
                    <a:pt x="2057" y="392772"/>
                  </a:lnTo>
                  <a:lnTo>
                    <a:pt x="0" y="382524"/>
                  </a:lnTo>
                  <a:lnTo>
                    <a:pt x="0" y="27432"/>
                  </a:lnTo>
                  <a:lnTo>
                    <a:pt x="2057" y="16959"/>
                  </a:lnTo>
                  <a:lnTo>
                    <a:pt x="7886" y="8324"/>
                  </a:lnTo>
                  <a:lnTo>
                    <a:pt x="16630" y="2386"/>
                  </a:lnTo>
                  <a:lnTo>
                    <a:pt x="27432" y="0"/>
                  </a:lnTo>
                  <a:lnTo>
                    <a:pt x="381000" y="0"/>
                  </a:lnTo>
                  <a:lnTo>
                    <a:pt x="391801" y="2386"/>
                  </a:lnTo>
                  <a:lnTo>
                    <a:pt x="400545" y="8324"/>
                  </a:lnTo>
                  <a:lnTo>
                    <a:pt x="406374" y="16959"/>
                  </a:lnTo>
                  <a:lnTo>
                    <a:pt x="408432" y="27432"/>
                  </a:lnTo>
                  <a:lnTo>
                    <a:pt x="408432" y="382524"/>
                  </a:lnTo>
                  <a:lnTo>
                    <a:pt x="406374" y="392772"/>
                  </a:lnTo>
                  <a:lnTo>
                    <a:pt x="400545" y="401173"/>
                  </a:lnTo>
                  <a:lnTo>
                    <a:pt x="391801" y="406727"/>
                  </a:lnTo>
                  <a:lnTo>
                    <a:pt x="381000" y="408432"/>
                  </a:lnTo>
                  <a:close/>
                </a:path>
              </a:pathLst>
            </a:custGeom>
            <a:solidFill>
              <a:srgbClr val="ED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21219" y="3020771"/>
            <a:ext cx="187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5" dirty="0">
                <a:solidFill>
                  <a:srgbClr val="746457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1545" y="2988983"/>
            <a:ext cx="550164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75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Assessment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855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complete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questionnaire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identify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health </a:t>
            </a:r>
            <a:r>
              <a:rPr sz="1400" b="1" spc="-3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concerns</a:t>
            </a:r>
            <a:r>
              <a:rPr sz="14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preferences.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97891" y="3855720"/>
            <a:ext cx="1021715" cy="408940"/>
            <a:chOff x="6497891" y="3855720"/>
            <a:chExt cx="1021715" cy="408940"/>
          </a:xfrm>
        </p:grpSpPr>
        <p:sp>
          <p:nvSpPr>
            <p:cNvPr id="15" name="object 15"/>
            <p:cNvSpPr/>
            <p:nvPr/>
          </p:nvSpPr>
          <p:spPr>
            <a:xfrm>
              <a:off x="6497891" y="4047744"/>
              <a:ext cx="636270" cy="23495"/>
            </a:xfrm>
            <a:custGeom>
              <a:avLst/>
              <a:gdLst/>
              <a:ahLst/>
              <a:cxnLst/>
              <a:rect l="l" t="t" r="r" b="b"/>
              <a:pathLst>
                <a:path w="636270" h="23495">
                  <a:moveTo>
                    <a:pt x="630681" y="23126"/>
                  </a:moveTo>
                  <a:lnTo>
                    <a:pt x="623760" y="22859"/>
                  </a:lnTo>
                  <a:lnTo>
                    <a:pt x="11112" y="22859"/>
                  </a:lnTo>
                  <a:lnTo>
                    <a:pt x="5118" y="23126"/>
                  </a:lnTo>
                  <a:lnTo>
                    <a:pt x="0" y="18008"/>
                  </a:lnTo>
                  <a:lnTo>
                    <a:pt x="444" y="12191"/>
                  </a:lnTo>
                  <a:lnTo>
                    <a:pt x="0" y="5384"/>
                  </a:lnTo>
                  <a:lnTo>
                    <a:pt x="5118" y="266"/>
                  </a:lnTo>
                  <a:lnTo>
                    <a:pt x="11112" y="0"/>
                  </a:lnTo>
                  <a:lnTo>
                    <a:pt x="623760" y="0"/>
                  </a:lnTo>
                  <a:lnTo>
                    <a:pt x="630681" y="266"/>
                  </a:lnTo>
                  <a:lnTo>
                    <a:pt x="635800" y="5384"/>
                  </a:lnTo>
                  <a:lnTo>
                    <a:pt x="635800" y="18008"/>
                  </a:lnTo>
                  <a:lnTo>
                    <a:pt x="630681" y="23126"/>
                  </a:lnTo>
                  <a:close/>
                </a:path>
              </a:pathLst>
            </a:custGeom>
            <a:solidFill>
              <a:srgbClr val="D3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0983" y="3855720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39">
                  <a:moveTo>
                    <a:pt x="381000" y="408431"/>
                  </a:moveTo>
                  <a:lnTo>
                    <a:pt x="27432" y="408431"/>
                  </a:lnTo>
                  <a:lnTo>
                    <a:pt x="16630" y="406129"/>
                  </a:lnTo>
                  <a:lnTo>
                    <a:pt x="7886" y="400216"/>
                  </a:lnTo>
                  <a:lnTo>
                    <a:pt x="2057" y="391553"/>
                  </a:lnTo>
                  <a:lnTo>
                    <a:pt x="0" y="381000"/>
                  </a:lnTo>
                  <a:lnTo>
                    <a:pt x="0" y="25907"/>
                  </a:lnTo>
                  <a:lnTo>
                    <a:pt x="2057" y="15743"/>
                  </a:lnTo>
                  <a:lnTo>
                    <a:pt x="7886" y="7367"/>
                  </a:lnTo>
                  <a:lnTo>
                    <a:pt x="16630" y="1785"/>
                  </a:lnTo>
                  <a:lnTo>
                    <a:pt x="27432" y="0"/>
                  </a:lnTo>
                  <a:lnTo>
                    <a:pt x="381000" y="0"/>
                  </a:lnTo>
                  <a:lnTo>
                    <a:pt x="391801" y="1785"/>
                  </a:lnTo>
                  <a:lnTo>
                    <a:pt x="400545" y="7367"/>
                  </a:lnTo>
                  <a:lnTo>
                    <a:pt x="406374" y="15743"/>
                  </a:lnTo>
                  <a:lnTo>
                    <a:pt x="408432" y="25907"/>
                  </a:lnTo>
                  <a:lnTo>
                    <a:pt x="408432" y="381000"/>
                  </a:lnTo>
                  <a:lnTo>
                    <a:pt x="406374" y="391553"/>
                  </a:lnTo>
                  <a:lnTo>
                    <a:pt x="400545" y="400216"/>
                  </a:lnTo>
                  <a:lnTo>
                    <a:pt x="391801" y="406129"/>
                  </a:lnTo>
                  <a:lnTo>
                    <a:pt x="381000" y="408431"/>
                  </a:lnTo>
                  <a:close/>
                </a:path>
              </a:pathLst>
            </a:custGeom>
            <a:solidFill>
              <a:srgbClr val="ED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21664" y="3838143"/>
            <a:ext cx="1866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746457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355" y="3806342"/>
            <a:ext cx="5697855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4555">
              <a:lnSpc>
                <a:spcPct val="1000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175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Recommendations</a:t>
            </a:r>
            <a:endParaRPr sz="1750">
              <a:latin typeface="Georgia"/>
              <a:cs typeface="Georgia"/>
            </a:endParaRPr>
          </a:p>
          <a:p>
            <a:pPr marL="12700" marR="5080" indent="212090" algn="r">
              <a:lnSpc>
                <a:spcPct val="133900"/>
              </a:lnSpc>
              <a:spcBef>
                <a:spcPts val="855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generates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tailored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recommendations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based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the </a:t>
            </a:r>
            <a:r>
              <a:rPr sz="1400" b="1" spc="-3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assessment,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including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dietary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advice,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lifestyle</a:t>
            </a:r>
            <a:r>
              <a:rPr sz="140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modifications,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y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u</a:t>
            </a:r>
            <a:r>
              <a:rPr sz="1400" b="1" spc="-50" dirty="0">
                <a:solidFill>
                  <a:srgbClr val="746457"/>
                </a:solidFill>
                <a:latin typeface="Georgia"/>
                <a:cs typeface="Georgia"/>
              </a:rPr>
              <a:t>r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v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ed</a:t>
            </a:r>
            <a:r>
              <a:rPr sz="1400" b="1" spc="-30" dirty="0">
                <a:solidFill>
                  <a:srgbClr val="746457"/>
                </a:solidFill>
                <a:latin typeface="Georgia"/>
                <a:cs typeface="Georgia"/>
              </a:rPr>
              <a:t>i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c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50" dirty="0">
                <a:solidFill>
                  <a:srgbClr val="746457"/>
                </a:solidFill>
                <a:latin typeface="Georgia"/>
                <a:cs typeface="Georgia"/>
              </a:rPr>
              <a:t>r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e</a:t>
            </a:r>
            <a:r>
              <a:rPr sz="1400" b="1" spc="-60" dirty="0">
                <a:solidFill>
                  <a:srgbClr val="746457"/>
                </a:solidFill>
                <a:latin typeface="Georgia"/>
                <a:cs typeface="Georgia"/>
              </a:rPr>
              <a:t>m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ed</a:t>
            </a:r>
            <a:r>
              <a:rPr sz="1400" b="1" spc="-30" dirty="0">
                <a:solidFill>
                  <a:srgbClr val="746457"/>
                </a:solidFill>
                <a:latin typeface="Georgia"/>
                <a:cs typeface="Georgia"/>
              </a:rPr>
              <a:t>i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es</a:t>
            </a:r>
            <a:r>
              <a:rPr sz="1400" b="1" spc="-25" dirty="0">
                <a:solidFill>
                  <a:srgbClr val="746457"/>
                </a:solidFill>
                <a:latin typeface="Georgia"/>
                <a:cs typeface="Georgia"/>
              </a:rPr>
              <a:t>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10983" y="4759452"/>
            <a:ext cx="1021715" cy="408940"/>
            <a:chOff x="7110983" y="4759452"/>
            <a:chExt cx="1021715" cy="408940"/>
          </a:xfrm>
        </p:grpSpPr>
        <p:sp>
          <p:nvSpPr>
            <p:cNvPr id="20" name="object 20"/>
            <p:cNvSpPr/>
            <p:nvPr/>
          </p:nvSpPr>
          <p:spPr>
            <a:xfrm>
              <a:off x="7496555" y="4952644"/>
              <a:ext cx="636270" cy="23495"/>
            </a:xfrm>
            <a:custGeom>
              <a:avLst/>
              <a:gdLst/>
              <a:ahLst/>
              <a:cxnLst/>
              <a:rect l="l" t="t" r="r" b="b"/>
              <a:pathLst>
                <a:path w="636270" h="23495">
                  <a:moveTo>
                    <a:pt x="624840" y="23215"/>
                  </a:moveTo>
                  <a:lnTo>
                    <a:pt x="12192" y="23215"/>
                  </a:lnTo>
                  <a:lnTo>
                    <a:pt x="5270" y="22860"/>
                  </a:lnTo>
                  <a:lnTo>
                    <a:pt x="152" y="17741"/>
                  </a:lnTo>
                  <a:lnTo>
                    <a:pt x="0" y="11023"/>
                  </a:lnTo>
                  <a:lnTo>
                    <a:pt x="152" y="5118"/>
                  </a:lnTo>
                  <a:lnTo>
                    <a:pt x="5270" y="0"/>
                  </a:lnTo>
                  <a:lnTo>
                    <a:pt x="12192" y="355"/>
                  </a:lnTo>
                  <a:lnTo>
                    <a:pt x="624840" y="355"/>
                  </a:lnTo>
                  <a:lnTo>
                    <a:pt x="630834" y="0"/>
                  </a:lnTo>
                  <a:lnTo>
                    <a:pt x="635952" y="5118"/>
                  </a:lnTo>
                  <a:lnTo>
                    <a:pt x="635952" y="17741"/>
                  </a:lnTo>
                  <a:lnTo>
                    <a:pt x="630834" y="22860"/>
                  </a:lnTo>
                  <a:lnTo>
                    <a:pt x="624840" y="23215"/>
                  </a:lnTo>
                  <a:close/>
                </a:path>
              </a:pathLst>
            </a:custGeom>
            <a:solidFill>
              <a:srgbClr val="D3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0983" y="4759452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39">
                  <a:moveTo>
                    <a:pt x="381000" y="408432"/>
                  </a:moveTo>
                  <a:lnTo>
                    <a:pt x="27432" y="408432"/>
                  </a:lnTo>
                  <a:lnTo>
                    <a:pt x="16630" y="406660"/>
                  </a:lnTo>
                  <a:lnTo>
                    <a:pt x="7886" y="401083"/>
                  </a:lnTo>
                  <a:lnTo>
                    <a:pt x="2057" y="392703"/>
                  </a:lnTo>
                  <a:lnTo>
                    <a:pt x="0" y="382524"/>
                  </a:lnTo>
                  <a:lnTo>
                    <a:pt x="0" y="27432"/>
                  </a:lnTo>
                  <a:lnTo>
                    <a:pt x="2057" y="16893"/>
                  </a:lnTo>
                  <a:lnTo>
                    <a:pt x="7886" y="8234"/>
                  </a:lnTo>
                  <a:lnTo>
                    <a:pt x="16630" y="2316"/>
                  </a:lnTo>
                  <a:lnTo>
                    <a:pt x="27432" y="0"/>
                  </a:lnTo>
                  <a:lnTo>
                    <a:pt x="381000" y="0"/>
                  </a:lnTo>
                  <a:lnTo>
                    <a:pt x="391801" y="2316"/>
                  </a:lnTo>
                  <a:lnTo>
                    <a:pt x="400545" y="8234"/>
                  </a:lnTo>
                  <a:lnTo>
                    <a:pt x="406374" y="16893"/>
                  </a:lnTo>
                  <a:lnTo>
                    <a:pt x="408432" y="27432"/>
                  </a:lnTo>
                  <a:lnTo>
                    <a:pt x="408432" y="382524"/>
                  </a:lnTo>
                  <a:lnTo>
                    <a:pt x="406374" y="392703"/>
                  </a:lnTo>
                  <a:lnTo>
                    <a:pt x="400545" y="401083"/>
                  </a:lnTo>
                  <a:lnTo>
                    <a:pt x="391801" y="406660"/>
                  </a:lnTo>
                  <a:lnTo>
                    <a:pt x="381000" y="408432"/>
                  </a:lnTo>
                  <a:close/>
                </a:path>
              </a:pathLst>
            </a:custGeom>
            <a:solidFill>
              <a:srgbClr val="ED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18806" y="4742777"/>
            <a:ext cx="1917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746457"/>
                </a:solidFill>
                <a:latin typeface="Georgia"/>
                <a:cs typeface="Georgia"/>
              </a:rPr>
              <a:t>4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1545" y="4710988"/>
            <a:ext cx="550608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Consultations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855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can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schedule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virtual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consultations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with</a:t>
            </a:r>
            <a:r>
              <a:rPr sz="14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BAMS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doctors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to </a:t>
            </a:r>
            <a:r>
              <a:rPr sz="1400" b="1" spc="-3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address</a:t>
            </a:r>
            <a:r>
              <a:rPr sz="14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specific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concerns.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97891" y="5664708"/>
            <a:ext cx="1021715" cy="408940"/>
            <a:chOff x="6497891" y="5664708"/>
            <a:chExt cx="1021715" cy="408940"/>
          </a:xfrm>
        </p:grpSpPr>
        <p:sp>
          <p:nvSpPr>
            <p:cNvPr id="25" name="object 25"/>
            <p:cNvSpPr/>
            <p:nvPr/>
          </p:nvSpPr>
          <p:spPr>
            <a:xfrm>
              <a:off x="6497891" y="5856732"/>
              <a:ext cx="636270" cy="23495"/>
            </a:xfrm>
            <a:custGeom>
              <a:avLst/>
              <a:gdLst/>
              <a:ahLst/>
              <a:cxnLst/>
              <a:rect l="l" t="t" r="r" b="b"/>
              <a:pathLst>
                <a:path w="636270" h="23495">
                  <a:moveTo>
                    <a:pt x="630681" y="23406"/>
                  </a:moveTo>
                  <a:lnTo>
                    <a:pt x="623760" y="22859"/>
                  </a:lnTo>
                  <a:lnTo>
                    <a:pt x="11112" y="22859"/>
                  </a:lnTo>
                  <a:lnTo>
                    <a:pt x="5118" y="23406"/>
                  </a:lnTo>
                  <a:lnTo>
                    <a:pt x="0" y="18287"/>
                  </a:lnTo>
                  <a:lnTo>
                    <a:pt x="444" y="12191"/>
                  </a:lnTo>
                  <a:lnTo>
                    <a:pt x="0" y="5664"/>
                  </a:lnTo>
                  <a:lnTo>
                    <a:pt x="5118" y="546"/>
                  </a:lnTo>
                  <a:lnTo>
                    <a:pt x="11112" y="0"/>
                  </a:lnTo>
                  <a:lnTo>
                    <a:pt x="623760" y="0"/>
                  </a:lnTo>
                  <a:lnTo>
                    <a:pt x="630681" y="546"/>
                  </a:lnTo>
                  <a:lnTo>
                    <a:pt x="635800" y="5664"/>
                  </a:lnTo>
                  <a:lnTo>
                    <a:pt x="635800" y="18287"/>
                  </a:lnTo>
                  <a:lnTo>
                    <a:pt x="630681" y="23406"/>
                  </a:lnTo>
                  <a:close/>
                </a:path>
              </a:pathLst>
            </a:custGeom>
            <a:solidFill>
              <a:srgbClr val="D3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10983" y="5664708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39">
                  <a:moveTo>
                    <a:pt x="381000" y="408431"/>
                  </a:moveTo>
                  <a:lnTo>
                    <a:pt x="27432" y="408431"/>
                  </a:lnTo>
                  <a:lnTo>
                    <a:pt x="16630" y="406287"/>
                  </a:lnTo>
                  <a:lnTo>
                    <a:pt x="7886" y="400426"/>
                  </a:lnTo>
                  <a:lnTo>
                    <a:pt x="2057" y="391710"/>
                  </a:lnTo>
                  <a:lnTo>
                    <a:pt x="0" y="381000"/>
                  </a:lnTo>
                  <a:lnTo>
                    <a:pt x="0" y="27431"/>
                  </a:lnTo>
                  <a:lnTo>
                    <a:pt x="2057" y="16544"/>
                  </a:lnTo>
                  <a:lnTo>
                    <a:pt x="7886" y="7772"/>
                  </a:lnTo>
                  <a:lnTo>
                    <a:pt x="16630" y="1971"/>
                  </a:lnTo>
                  <a:lnTo>
                    <a:pt x="27432" y="0"/>
                  </a:lnTo>
                  <a:lnTo>
                    <a:pt x="381000" y="0"/>
                  </a:lnTo>
                  <a:lnTo>
                    <a:pt x="391801" y="1971"/>
                  </a:lnTo>
                  <a:lnTo>
                    <a:pt x="400545" y="7772"/>
                  </a:lnTo>
                  <a:lnTo>
                    <a:pt x="406374" y="16544"/>
                  </a:lnTo>
                  <a:lnTo>
                    <a:pt x="408432" y="27431"/>
                  </a:lnTo>
                  <a:lnTo>
                    <a:pt x="408432" y="381000"/>
                  </a:lnTo>
                  <a:lnTo>
                    <a:pt x="406374" y="391710"/>
                  </a:lnTo>
                  <a:lnTo>
                    <a:pt x="400545" y="400426"/>
                  </a:lnTo>
                  <a:lnTo>
                    <a:pt x="391801" y="406287"/>
                  </a:lnTo>
                  <a:lnTo>
                    <a:pt x="381000" y="408431"/>
                  </a:lnTo>
                  <a:close/>
                </a:path>
              </a:pathLst>
            </a:custGeom>
            <a:solidFill>
              <a:srgbClr val="ED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25030" y="5647410"/>
            <a:ext cx="179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746457"/>
                </a:solidFill>
                <a:latin typeface="Georgia"/>
                <a:cs typeface="Georgia"/>
              </a:rPr>
              <a:t>5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065" y="5615622"/>
            <a:ext cx="535114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3929">
              <a:lnSpc>
                <a:spcPct val="100000"/>
              </a:lnSpc>
              <a:spcBef>
                <a:spcPts val="100"/>
              </a:spcBef>
            </a:pP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Medicine</a:t>
            </a:r>
            <a:r>
              <a:rPr sz="17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Orders</a:t>
            </a:r>
            <a:endParaRPr sz="17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1425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can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order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authentic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Ayurvedic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medicines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directly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from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trusted</a:t>
            </a:r>
            <a:r>
              <a:rPr sz="14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5" dirty="0">
                <a:solidFill>
                  <a:srgbClr val="746457"/>
                </a:solidFill>
                <a:latin typeface="Georgia"/>
                <a:cs typeface="Georgia"/>
              </a:rPr>
              <a:t>manufacturers.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10983" y="6481571"/>
            <a:ext cx="1021715" cy="408940"/>
            <a:chOff x="7110983" y="6481571"/>
            <a:chExt cx="1021715" cy="408940"/>
          </a:xfrm>
        </p:grpSpPr>
        <p:sp>
          <p:nvSpPr>
            <p:cNvPr id="30" name="object 30"/>
            <p:cNvSpPr/>
            <p:nvPr/>
          </p:nvSpPr>
          <p:spPr>
            <a:xfrm>
              <a:off x="7496555" y="6674764"/>
              <a:ext cx="636270" cy="23495"/>
            </a:xfrm>
            <a:custGeom>
              <a:avLst/>
              <a:gdLst/>
              <a:ahLst/>
              <a:cxnLst/>
              <a:rect l="l" t="t" r="r" b="b"/>
              <a:pathLst>
                <a:path w="636270" h="23495">
                  <a:moveTo>
                    <a:pt x="624840" y="23215"/>
                  </a:moveTo>
                  <a:lnTo>
                    <a:pt x="12192" y="23215"/>
                  </a:lnTo>
                  <a:lnTo>
                    <a:pt x="5270" y="22859"/>
                  </a:lnTo>
                  <a:lnTo>
                    <a:pt x="152" y="17741"/>
                  </a:lnTo>
                  <a:lnTo>
                    <a:pt x="0" y="11023"/>
                  </a:lnTo>
                  <a:lnTo>
                    <a:pt x="152" y="5118"/>
                  </a:lnTo>
                  <a:lnTo>
                    <a:pt x="5270" y="0"/>
                  </a:lnTo>
                  <a:lnTo>
                    <a:pt x="12192" y="355"/>
                  </a:lnTo>
                  <a:lnTo>
                    <a:pt x="624840" y="355"/>
                  </a:lnTo>
                  <a:lnTo>
                    <a:pt x="630834" y="0"/>
                  </a:lnTo>
                  <a:lnTo>
                    <a:pt x="635952" y="5118"/>
                  </a:lnTo>
                  <a:lnTo>
                    <a:pt x="635952" y="17741"/>
                  </a:lnTo>
                  <a:lnTo>
                    <a:pt x="630834" y="22859"/>
                  </a:lnTo>
                  <a:lnTo>
                    <a:pt x="624840" y="23215"/>
                  </a:lnTo>
                  <a:close/>
                </a:path>
              </a:pathLst>
            </a:custGeom>
            <a:solidFill>
              <a:srgbClr val="D3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10983" y="6481571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40">
                  <a:moveTo>
                    <a:pt x="381000" y="408431"/>
                  </a:moveTo>
                  <a:lnTo>
                    <a:pt x="27432" y="408431"/>
                  </a:lnTo>
                  <a:lnTo>
                    <a:pt x="16630" y="406660"/>
                  </a:lnTo>
                  <a:lnTo>
                    <a:pt x="7886" y="401083"/>
                  </a:lnTo>
                  <a:lnTo>
                    <a:pt x="2057" y="392703"/>
                  </a:lnTo>
                  <a:lnTo>
                    <a:pt x="0" y="382524"/>
                  </a:lnTo>
                  <a:lnTo>
                    <a:pt x="0" y="27431"/>
                  </a:lnTo>
                  <a:lnTo>
                    <a:pt x="2057" y="16893"/>
                  </a:lnTo>
                  <a:lnTo>
                    <a:pt x="7886" y="8234"/>
                  </a:lnTo>
                  <a:lnTo>
                    <a:pt x="16630" y="2316"/>
                  </a:lnTo>
                  <a:lnTo>
                    <a:pt x="27432" y="0"/>
                  </a:lnTo>
                  <a:lnTo>
                    <a:pt x="381000" y="0"/>
                  </a:lnTo>
                  <a:lnTo>
                    <a:pt x="391801" y="2316"/>
                  </a:lnTo>
                  <a:lnTo>
                    <a:pt x="400545" y="8234"/>
                  </a:lnTo>
                  <a:lnTo>
                    <a:pt x="406374" y="16893"/>
                  </a:lnTo>
                  <a:lnTo>
                    <a:pt x="408432" y="27431"/>
                  </a:lnTo>
                  <a:lnTo>
                    <a:pt x="408432" y="382524"/>
                  </a:lnTo>
                  <a:lnTo>
                    <a:pt x="406374" y="392703"/>
                  </a:lnTo>
                  <a:lnTo>
                    <a:pt x="400545" y="401083"/>
                  </a:lnTo>
                  <a:lnTo>
                    <a:pt x="391801" y="406660"/>
                  </a:lnTo>
                  <a:lnTo>
                    <a:pt x="381000" y="408431"/>
                  </a:lnTo>
                  <a:close/>
                </a:path>
              </a:pathLst>
            </a:custGeom>
            <a:solidFill>
              <a:srgbClr val="ED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218806" y="6464896"/>
            <a:ext cx="1917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746457"/>
                </a:solidFill>
                <a:latin typeface="Georgia"/>
                <a:cs typeface="Georgia"/>
              </a:rPr>
              <a:t>6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1545" y="6433108"/>
            <a:ext cx="549592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5" dirty="0">
                <a:solidFill>
                  <a:srgbClr val="746457"/>
                </a:solidFill>
                <a:latin typeface="Georgia"/>
                <a:cs typeface="Georgia"/>
              </a:rPr>
              <a:t>Yoga</a:t>
            </a:r>
            <a:r>
              <a:rPr sz="175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746457"/>
                </a:solidFill>
                <a:latin typeface="Georgia"/>
                <a:cs typeface="Georgia"/>
              </a:rPr>
              <a:t>Sessions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855"/>
              </a:spcBef>
            </a:pP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Access</a:t>
            </a:r>
            <a:r>
              <a:rPr sz="14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35" dirty="0">
                <a:solidFill>
                  <a:srgbClr val="746457"/>
                </a:solidFill>
                <a:latin typeface="Georgia"/>
                <a:cs typeface="Georgia"/>
              </a:rPr>
              <a:t>live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on-demand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yoga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classes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guided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by</a:t>
            </a:r>
            <a:r>
              <a:rPr sz="14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experienced </a:t>
            </a:r>
            <a:r>
              <a:rPr sz="1400" b="1" spc="-3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400" b="1" spc="-40" dirty="0">
                <a:solidFill>
                  <a:srgbClr val="746457"/>
                </a:solidFill>
                <a:latin typeface="Georgia"/>
                <a:cs typeface="Georgia"/>
              </a:rPr>
              <a:t>instructors.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400" cy="822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4" y="1624583"/>
              <a:ext cx="4978908" cy="49789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3795" y="573468"/>
            <a:ext cx="761047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110" dirty="0"/>
              <a:t>A</a:t>
            </a:r>
            <a:r>
              <a:rPr sz="3950" spc="-30" dirty="0"/>
              <a:t> </a:t>
            </a:r>
            <a:r>
              <a:rPr sz="3950" spc="-105" dirty="0"/>
              <a:t>Glimpse</a:t>
            </a:r>
            <a:r>
              <a:rPr sz="3950" spc="-35" dirty="0"/>
              <a:t> </a:t>
            </a:r>
            <a:r>
              <a:rPr sz="3950" spc="-105" dirty="0"/>
              <a:t>of</a:t>
            </a:r>
            <a:r>
              <a:rPr sz="3950" spc="-25" dirty="0"/>
              <a:t> </a:t>
            </a:r>
            <a:r>
              <a:rPr sz="3950" spc="-90" dirty="0"/>
              <a:t>Holistic</a:t>
            </a:r>
            <a:r>
              <a:rPr sz="3950" spc="-30" dirty="0"/>
              <a:t> </a:t>
            </a:r>
            <a:r>
              <a:rPr sz="3950" spc="-110" dirty="0"/>
              <a:t>Wellness</a:t>
            </a:r>
            <a:endParaRPr sz="3950"/>
          </a:p>
        </p:txBody>
      </p:sp>
      <p:sp>
        <p:nvSpPr>
          <p:cNvPr id="6" name="object 6"/>
          <p:cNvSpPr txBox="1"/>
          <p:nvPr/>
        </p:nvSpPr>
        <p:spPr>
          <a:xfrm>
            <a:off x="6183795" y="1508620"/>
            <a:ext cx="768667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front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page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5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5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be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welcoming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50" b="1" spc="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informative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introduction </a:t>
            </a:r>
            <a:r>
              <a:rPr sz="1550" b="1" spc="-38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world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Ayurveda.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30" dirty="0">
                <a:solidFill>
                  <a:srgbClr val="746457"/>
                </a:solidFill>
                <a:latin typeface="Georgia"/>
                <a:cs typeface="Georgia"/>
              </a:rPr>
              <a:t>It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will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showcase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core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values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5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platform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highlight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benefits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of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holistic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wellness.</a:t>
            </a:r>
            <a:endParaRPr sz="155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6584" y="2758439"/>
            <a:ext cx="507491" cy="5074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83795" y="3440353"/>
            <a:ext cx="324802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55" dirty="0">
                <a:solidFill>
                  <a:srgbClr val="746457"/>
                </a:solidFill>
                <a:latin typeface="Georgia"/>
                <a:cs typeface="Georgia"/>
              </a:rPr>
              <a:t>Ayurveda's</a:t>
            </a:r>
            <a:r>
              <a:rPr sz="195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950" b="1" spc="-65" dirty="0">
                <a:solidFill>
                  <a:srgbClr val="746457"/>
                </a:solidFill>
                <a:latin typeface="Georgia"/>
                <a:cs typeface="Georgia"/>
              </a:rPr>
              <a:t>Wisdom</a:t>
            </a:r>
            <a:endParaRPr sz="1950">
              <a:latin typeface="Georgia"/>
              <a:cs typeface="Georgia"/>
            </a:endParaRPr>
          </a:p>
          <a:p>
            <a:pPr marL="12700" marR="5080">
              <a:lnSpc>
                <a:spcPct val="137100"/>
              </a:lnSpc>
              <a:spcBef>
                <a:spcPts val="950"/>
              </a:spcBef>
            </a:pP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Explore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the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ancient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knowledge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of </a:t>
            </a:r>
            <a:r>
              <a:rPr sz="1550" b="1" spc="-38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Ayurveda</a:t>
            </a:r>
            <a:r>
              <a:rPr sz="155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35" dirty="0">
                <a:solidFill>
                  <a:srgbClr val="746457"/>
                </a:solidFill>
                <a:latin typeface="Georgia"/>
                <a:cs typeface="Georgia"/>
              </a:rPr>
              <a:t>its</a:t>
            </a:r>
            <a:r>
              <a:rPr sz="155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principles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55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balanced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healthy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35" dirty="0">
                <a:solidFill>
                  <a:srgbClr val="746457"/>
                </a:solidFill>
                <a:latin typeface="Georgia"/>
                <a:cs typeface="Georgia"/>
              </a:rPr>
              <a:t>life.</a:t>
            </a:r>
            <a:endParaRPr sz="155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10800" y="2758439"/>
            <a:ext cx="507492" cy="5074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97845" y="3440353"/>
            <a:ext cx="356552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60" dirty="0">
                <a:solidFill>
                  <a:srgbClr val="746457"/>
                </a:solidFill>
                <a:latin typeface="Georgia"/>
                <a:cs typeface="Georgia"/>
              </a:rPr>
              <a:t>Yoga</a:t>
            </a:r>
            <a:r>
              <a:rPr sz="195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950" b="1" spc="-6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95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950" b="1" spc="-50" dirty="0">
                <a:solidFill>
                  <a:srgbClr val="746457"/>
                </a:solidFill>
                <a:latin typeface="Georgia"/>
                <a:cs typeface="Georgia"/>
              </a:rPr>
              <a:t>Meditation</a:t>
            </a:r>
            <a:endParaRPr sz="1950">
              <a:latin typeface="Georgia"/>
              <a:cs typeface="Georgia"/>
            </a:endParaRPr>
          </a:p>
          <a:p>
            <a:pPr marL="12700" marR="5080">
              <a:lnSpc>
                <a:spcPct val="137100"/>
              </a:lnSpc>
              <a:spcBef>
                <a:spcPts val="950"/>
              </a:spcBef>
            </a:pP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Engage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in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calming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yoga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sessions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550" b="1" spc="-38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mindfulness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practices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achieve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inner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peace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well-being.</a:t>
            </a:r>
            <a:endParaRPr sz="155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6584" y="5489447"/>
            <a:ext cx="507491" cy="5074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83795" y="6171400"/>
            <a:ext cx="355536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55" dirty="0">
                <a:solidFill>
                  <a:srgbClr val="746457"/>
                </a:solidFill>
                <a:latin typeface="Georgia"/>
                <a:cs typeface="Georgia"/>
              </a:rPr>
              <a:t>Natural</a:t>
            </a:r>
            <a:r>
              <a:rPr sz="195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950" b="1" spc="-60" dirty="0">
                <a:solidFill>
                  <a:srgbClr val="746457"/>
                </a:solidFill>
                <a:latin typeface="Georgia"/>
                <a:cs typeface="Georgia"/>
              </a:rPr>
              <a:t>Remedies</a:t>
            </a:r>
            <a:endParaRPr sz="1950">
              <a:latin typeface="Georgia"/>
              <a:cs typeface="Georgia"/>
            </a:endParaRPr>
          </a:p>
          <a:p>
            <a:pPr marL="12700" marR="5080" algn="just">
              <a:lnSpc>
                <a:spcPct val="137100"/>
              </a:lnSpc>
              <a:spcBef>
                <a:spcPts val="950"/>
              </a:spcBef>
            </a:pP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Discover a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range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of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Ayurvedic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herbs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remedies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to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support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your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health </a:t>
            </a:r>
            <a:r>
              <a:rPr sz="1550" b="1" spc="-38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35" dirty="0">
                <a:solidFill>
                  <a:srgbClr val="746457"/>
                </a:solidFill>
                <a:latin typeface="Georgia"/>
                <a:cs typeface="Georgia"/>
              </a:rPr>
              <a:t>vitality.</a:t>
            </a:r>
            <a:endParaRPr sz="155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10800" y="5489447"/>
            <a:ext cx="507492" cy="5074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97845" y="6171400"/>
            <a:ext cx="347027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55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195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950" b="1" spc="-55" dirty="0">
                <a:solidFill>
                  <a:srgbClr val="746457"/>
                </a:solidFill>
                <a:latin typeface="Georgia"/>
                <a:cs typeface="Georgia"/>
              </a:rPr>
              <a:t>Guidance</a:t>
            </a:r>
            <a:endParaRPr sz="1950">
              <a:latin typeface="Georgia"/>
              <a:cs typeface="Georgia"/>
            </a:endParaRPr>
          </a:p>
          <a:p>
            <a:pPr marL="12700" marR="5080">
              <a:lnSpc>
                <a:spcPct val="137100"/>
              </a:lnSpc>
              <a:spcBef>
                <a:spcPts val="950"/>
              </a:spcBef>
            </a:pP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Receive</a:t>
            </a:r>
            <a:r>
              <a:rPr sz="155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tailored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recommendations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expert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consultations</a:t>
            </a:r>
            <a:r>
              <a:rPr sz="155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55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address </a:t>
            </a:r>
            <a:r>
              <a:rPr sz="1550" b="1" spc="-38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50" dirty="0">
                <a:solidFill>
                  <a:srgbClr val="746457"/>
                </a:solidFill>
                <a:latin typeface="Georgia"/>
                <a:cs typeface="Georgia"/>
              </a:rPr>
              <a:t>your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0" dirty="0">
                <a:solidFill>
                  <a:srgbClr val="746457"/>
                </a:solidFill>
                <a:latin typeface="Georgia"/>
                <a:cs typeface="Georgia"/>
              </a:rPr>
              <a:t>specific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5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50" b="1" spc="-45" dirty="0">
                <a:solidFill>
                  <a:srgbClr val="746457"/>
                </a:solidFill>
                <a:latin typeface="Georgia"/>
                <a:cs typeface="Georgia"/>
              </a:rPr>
              <a:t>needs.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5281930" marR="5080">
              <a:lnSpc>
                <a:spcPts val="4700"/>
              </a:lnSpc>
              <a:spcBef>
                <a:spcPts val="5"/>
              </a:spcBef>
            </a:pPr>
            <a:r>
              <a:rPr spc="-100" dirty="0"/>
              <a:t>Conclusion</a:t>
            </a:r>
            <a:r>
              <a:rPr spc="-20" dirty="0"/>
              <a:t> </a:t>
            </a:r>
            <a:r>
              <a:rPr spc="-100" dirty="0"/>
              <a:t>&amp;</a:t>
            </a:r>
            <a:r>
              <a:rPr spc="-25" dirty="0"/>
              <a:t> </a:t>
            </a:r>
            <a:r>
              <a:rPr spc="-105" dirty="0"/>
              <a:t>Future</a:t>
            </a:r>
            <a:r>
              <a:rPr spc="-20" dirty="0"/>
              <a:t> </a:t>
            </a:r>
            <a:r>
              <a:rPr spc="-120" dirty="0"/>
              <a:t>Work: </a:t>
            </a:r>
            <a:r>
              <a:rPr spc="-114" dirty="0"/>
              <a:t> </a:t>
            </a:r>
            <a:r>
              <a:rPr spc="-100" dirty="0"/>
              <a:t>Shaping</a:t>
            </a:r>
            <a:r>
              <a:rPr spc="-35" dirty="0"/>
              <a:t> </a:t>
            </a:r>
            <a:r>
              <a:rPr spc="-95" dirty="0"/>
              <a:t>the</a:t>
            </a:r>
            <a:r>
              <a:rPr spc="-30" dirty="0"/>
              <a:t> </a:t>
            </a:r>
            <a:r>
              <a:rPr spc="-105" dirty="0"/>
              <a:t>Future</a:t>
            </a:r>
            <a:r>
              <a:rPr spc="-25" dirty="0"/>
              <a:t> </a:t>
            </a:r>
            <a:r>
              <a:rPr spc="-95" dirty="0"/>
              <a:t>of</a:t>
            </a:r>
            <a:r>
              <a:rPr spc="-35" dirty="0"/>
              <a:t> </a:t>
            </a:r>
            <a:r>
              <a:rPr spc="-100" dirty="0"/>
              <a:t>Ayurvedic </a:t>
            </a:r>
            <a:r>
              <a:rPr spc="-935" dirty="0"/>
              <a:t> </a:t>
            </a:r>
            <a:r>
              <a:rPr spc="-105" dirty="0"/>
              <a:t>Wellness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9263" y="2584843"/>
            <a:ext cx="7456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746457"/>
                </a:solidFill>
                <a:latin typeface="Georgia"/>
                <a:cs typeface="Georgia"/>
              </a:rPr>
              <a:t>We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are</a:t>
            </a:r>
            <a:r>
              <a:rPr sz="15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committed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5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continuously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evolving</a:t>
            </a:r>
            <a:r>
              <a:rPr sz="15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5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website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to</a:t>
            </a:r>
            <a:r>
              <a:rPr sz="15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provide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an</a:t>
            </a:r>
            <a:r>
              <a:rPr sz="1500" b="1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enriching </a:t>
            </a:r>
            <a:r>
              <a:rPr sz="1500" b="1" spc="-36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empowering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experience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users.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future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plans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include</a:t>
            </a:r>
            <a:r>
              <a:rPr sz="1500" b="1" spc="-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integrating </a:t>
            </a:r>
            <a:r>
              <a:rPr sz="150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advanced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features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expanding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our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content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offerings.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1532" y="399135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40" h="434339">
                <a:moveTo>
                  <a:pt x="405384" y="434340"/>
                </a:moveTo>
                <a:lnTo>
                  <a:pt x="28955" y="434340"/>
                </a:lnTo>
                <a:lnTo>
                  <a:pt x="17923" y="431715"/>
                </a:lnTo>
                <a:lnTo>
                  <a:pt x="8801" y="425396"/>
                </a:lnTo>
                <a:lnTo>
                  <a:pt x="2516" y="416309"/>
                </a:lnTo>
                <a:lnTo>
                  <a:pt x="0" y="405384"/>
                </a:lnTo>
                <a:lnTo>
                  <a:pt x="0" y="28956"/>
                </a:lnTo>
                <a:lnTo>
                  <a:pt x="2516" y="17402"/>
                </a:lnTo>
                <a:lnTo>
                  <a:pt x="8801" y="8105"/>
                </a:lnTo>
                <a:lnTo>
                  <a:pt x="17923" y="1995"/>
                </a:lnTo>
                <a:lnTo>
                  <a:pt x="28955" y="0"/>
                </a:lnTo>
                <a:lnTo>
                  <a:pt x="405384" y="0"/>
                </a:lnTo>
                <a:lnTo>
                  <a:pt x="416830" y="1995"/>
                </a:lnTo>
                <a:lnTo>
                  <a:pt x="426091" y="8105"/>
                </a:lnTo>
                <a:lnTo>
                  <a:pt x="432237" y="17402"/>
                </a:lnTo>
                <a:lnTo>
                  <a:pt x="434339" y="28956"/>
                </a:lnTo>
                <a:lnTo>
                  <a:pt x="434339" y="405384"/>
                </a:lnTo>
                <a:lnTo>
                  <a:pt x="432237" y="416309"/>
                </a:lnTo>
                <a:lnTo>
                  <a:pt x="426091" y="425396"/>
                </a:lnTo>
                <a:lnTo>
                  <a:pt x="416830" y="431715"/>
                </a:lnTo>
                <a:lnTo>
                  <a:pt x="405384" y="434340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98717" y="3971683"/>
            <a:ext cx="1606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40" dirty="0">
                <a:solidFill>
                  <a:srgbClr val="746457"/>
                </a:solidFill>
                <a:latin typeface="Georgia"/>
                <a:cs typeface="Georgia"/>
              </a:rPr>
              <a:t>1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6466" y="3950220"/>
            <a:ext cx="314007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5350">
              <a:lnSpc>
                <a:spcPct val="105900"/>
              </a:lnSpc>
              <a:spcBef>
                <a:spcPts val="100"/>
              </a:spcBef>
            </a:pP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850" b="1" spc="-35" dirty="0">
                <a:solidFill>
                  <a:srgbClr val="746457"/>
                </a:solidFill>
                <a:latin typeface="Georgia"/>
                <a:cs typeface="Georgia"/>
              </a:rPr>
              <a:t>I</a:t>
            </a:r>
            <a:r>
              <a:rPr sz="1850" b="1" spc="-5" dirty="0">
                <a:solidFill>
                  <a:srgbClr val="746457"/>
                </a:solidFill>
                <a:latin typeface="Georgia"/>
                <a:cs typeface="Georgia"/>
              </a:rPr>
              <a:t>-</a:t>
            </a:r>
            <a:r>
              <a:rPr sz="1850" b="1" spc="-60" dirty="0">
                <a:solidFill>
                  <a:srgbClr val="746457"/>
                </a:solidFill>
                <a:latin typeface="Georgia"/>
                <a:cs typeface="Georgia"/>
              </a:rPr>
              <a:t>Po</a:t>
            </a:r>
            <a:r>
              <a:rPr sz="1850" b="1" spc="-80" dirty="0">
                <a:solidFill>
                  <a:srgbClr val="746457"/>
                </a:solidFill>
                <a:latin typeface="Georgia"/>
                <a:cs typeface="Georgia"/>
              </a:rPr>
              <a:t>w</a:t>
            </a: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e</a:t>
            </a:r>
            <a:r>
              <a:rPr sz="1850" b="1" spc="-65" dirty="0">
                <a:solidFill>
                  <a:srgbClr val="746457"/>
                </a:solidFill>
                <a:latin typeface="Georgia"/>
                <a:cs typeface="Georgia"/>
              </a:rPr>
              <a:t>r</a:t>
            </a: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ed</a:t>
            </a:r>
            <a:r>
              <a:rPr sz="185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50" b="1" spc="-60" dirty="0">
                <a:solidFill>
                  <a:srgbClr val="746457"/>
                </a:solidFill>
                <a:latin typeface="Georgia"/>
                <a:cs typeface="Georgia"/>
              </a:rPr>
              <a:t>H</a:t>
            </a: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e</a:t>
            </a:r>
            <a:r>
              <a:rPr sz="1850" b="1" spc="-60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850" b="1" spc="-35" dirty="0">
                <a:solidFill>
                  <a:srgbClr val="746457"/>
                </a:solidFill>
                <a:latin typeface="Georgia"/>
                <a:cs typeface="Georgia"/>
              </a:rPr>
              <a:t>lth  </a:t>
            </a: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Assessments</a:t>
            </a:r>
            <a:endParaRPr sz="1850">
              <a:latin typeface="Georgia"/>
              <a:cs typeface="Georgia"/>
            </a:endParaRPr>
          </a:p>
          <a:p>
            <a:pPr marL="12700" marR="5080">
              <a:lnSpc>
                <a:spcPct val="133300"/>
              </a:lnSpc>
              <a:spcBef>
                <a:spcPts val="915"/>
              </a:spcBef>
            </a:pP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Developing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an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AI-powered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system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for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5" dirty="0">
                <a:solidFill>
                  <a:srgbClr val="746457"/>
                </a:solidFill>
                <a:latin typeface="Georgia"/>
                <a:cs typeface="Georgia"/>
              </a:rPr>
              <a:t>more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accurate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personalized</a:t>
            </a:r>
            <a:r>
              <a:rPr sz="15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health</a:t>
            </a:r>
            <a:r>
              <a:rPr sz="15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assessments.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54411" y="399135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40" h="434339">
                <a:moveTo>
                  <a:pt x="405384" y="434340"/>
                </a:moveTo>
                <a:lnTo>
                  <a:pt x="28956" y="434340"/>
                </a:lnTo>
                <a:lnTo>
                  <a:pt x="17993" y="431715"/>
                </a:lnTo>
                <a:lnTo>
                  <a:pt x="8891" y="425396"/>
                </a:lnTo>
                <a:lnTo>
                  <a:pt x="2583" y="416309"/>
                </a:lnTo>
                <a:lnTo>
                  <a:pt x="0" y="405384"/>
                </a:lnTo>
                <a:lnTo>
                  <a:pt x="0" y="28956"/>
                </a:lnTo>
                <a:lnTo>
                  <a:pt x="2583" y="17402"/>
                </a:lnTo>
                <a:lnTo>
                  <a:pt x="8891" y="8105"/>
                </a:lnTo>
                <a:lnTo>
                  <a:pt x="17993" y="1995"/>
                </a:lnTo>
                <a:lnTo>
                  <a:pt x="28956" y="0"/>
                </a:lnTo>
                <a:lnTo>
                  <a:pt x="405384" y="0"/>
                </a:lnTo>
                <a:lnTo>
                  <a:pt x="416896" y="1995"/>
                </a:lnTo>
                <a:lnTo>
                  <a:pt x="426181" y="8105"/>
                </a:lnTo>
                <a:lnTo>
                  <a:pt x="432307" y="17402"/>
                </a:lnTo>
                <a:lnTo>
                  <a:pt x="434340" y="28956"/>
                </a:lnTo>
                <a:lnTo>
                  <a:pt x="434340" y="405384"/>
                </a:lnTo>
                <a:lnTo>
                  <a:pt x="432307" y="416309"/>
                </a:lnTo>
                <a:lnTo>
                  <a:pt x="426181" y="425396"/>
                </a:lnTo>
                <a:lnTo>
                  <a:pt x="416896" y="431715"/>
                </a:lnTo>
                <a:lnTo>
                  <a:pt x="405384" y="434340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72204" y="3971683"/>
            <a:ext cx="1993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45" dirty="0">
                <a:solidFill>
                  <a:srgbClr val="746457"/>
                </a:solidFill>
                <a:latin typeface="Georgia"/>
                <a:cs typeface="Georgia"/>
              </a:rPr>
              <a:t>2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9472" y="3950220"/>
            <a:ext cx="286575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5780">
              <a:lnSpc>
                <a:spcPct val="105900"/>
              </a:lnSpc>
              <a:spcBef>
                <a:spcPts val="100"/>
              </a:spcBef>
            </a:pP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Virtual</a:t>
            </a:r>
            <a:r>
              <a:rPr sz="1850" b="1" spc="-45" dirty="0">
                <a:solidFill>
                  <a:srgbClr val="746457"/>
                </a:solidFill>
                <a:latin typeface="Georgia"/>
                <a:cs typeface="Georgia"/>
              </a:rPr>
              <a:t> Reality</a:t>
            </a:r>
            <a:r>
              <a:rPr sz="185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50" b="1" spc="-55" dirty="0">
                <a:solidFill>
                  <a:srgbClr val="746457"/>
                </a:solidFill>
                <a:latin typeface="Georgia"/>
                <a:cs typeface="Georgia"/>
              </a:rPr>
              <a:t>Yoga </a:t>
            </a:r>
            <a:r>
              <a:rPr sz="1850" b="1" spc="-45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Sessions</a:t>
            </a:r>
            <a:endParaRPr sz="1850">
              <a:latin typeface="Georgia"/>
              <a:cs typeface="Georgia"/>
            </a:endParaRPr>
          </a:p>
          <a:p>
            <a:pPr marL="12700" marR="5080">
              <a:lnSpc>
                <a:spcPct val="133300"/>
              </a:lnSpc>
              <a:spcBef>
                <a:spcPts val="915"/>
              </a:spcBef>
            </a:pP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Introducing</a:t>
            </a:r>
            <a:r>
              <a:rPr sz="15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immersive</a:t>
            </a:r>
            <a:r>
              <a:rPr sz="15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virtual </a:t>
            </a:r>
            <a:r>
              <a:rPr sz="1500" b="1" spc="-36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reality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yoga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experiences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to </a:t>
            </a:r>
            <a:r>
              <a:rPr sz="1500" b="1" spc="-3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enhance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user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engagement.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1532" y="6045708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40" h="434339">
                <a:moveTo>
                  <a:pt x="405384" y="434339"/>
                </a:moveTo>
                <a:lnTo>
                  <a:pt x="28955" y="434339"/>
                </a:lnTo>
                <a:lnTo>
                  <a:pt x="17923" y="432023"/>
                </a:lnTo>
                <a:lnTo>
                  <a:pt x="8801" y="425805"/>
                </a:lnTo>
                <a:lnTo>
                  <a:pt x="2516" y="416616"/>
                </a:lnTo>
                <a:lnTo>
                  <a:pt x="0" y="405383"/>
                </a:lnTo>
                <a:lnTo>
                  <a:pt x="0" y="28955"/>
                </a:lnTo>
                <a:lnTo>
                  <a:pt x="2516" y="17709"/>
                </a:lnTo>
                <a:lnTo>
                  <a:pt x="8801" y="8515"/>
                </a:lnTo>
                <a:lnTo>
                  <a:pt x="17923" y="2302"/>
                </a:lnTo>
                <a:lnTo>
                  <a:pt x="28955" y="0"/>
                </a:lnTo>
                <a:lnTo>
                  <a:pt x="405384" y="0"/>
                </a:lnTo>
                <a:lnTo>
                  <a:pt x="416830" y="2302"/>
                </a:lnTo>
                <a:lnTo>
                  <a:pt x="426091" y="8515"/>
                </a:lnTo>
                <a:lnTo>
                  <a:pt x="432237" y="17709"/>
                </a:lnTo>
                <a:lnTo>
                  <a:pt x="434339" y="28955"/>
                </a:lnTo>
                <a:lnTo>
                  <a:pt x="434339" y="405383"/>
                </a:lnTo>
                <a:lnTo>
                  <a:pt x="432237" y="416616"/>
                </a:lnTo>
                <a:lnTo>
                  <a:pt x="426091" y="425805"/>
                </a:lnTo>
                <a:lnTo>
                  <a:pt x="416830" y="432023"/>
                </a:lnTo>
                <a:lnTo>
                  <a:pt x="405384" y="434339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79794" y="6026581"/>
            <a:ext cx="19812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50" dirty="0">
                <a:solidFill>
                  <a:srgbClr val="746457"/>
                </a:solidFill>
                <a:latin typeface="Georgia"/>
                <a:cs typeface="Georgia"/>
              </a:rPr>
              <a:t>3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6466" y="6021628"/>
            <a:ext cx="3206115" cy="133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5" dirty="0">
                <a:solidFill>
                  <a:srgbClr val="746457"/>
                </a:solidFill>
                <a:latin typeface="Georgia"/>
                <a:cs typeface="Georgia"/>
              </a:rPr>
              <a:t>Expanded</a:t>
            </a:r>
            <a:r>
              <a:rPr sz="185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50" b="1" spc="-50" dirty="0">
                <a:solidFill>
                  <a:srgbClr val="746457"/>
                </a:solidFill>
                <a:latin typeface="Georgia"/>
                <a:cs typeface="Georgia"/>
              </a:rPr>
              <a:t>Content</a:t>
            </a:r>
            <a:r>
              <a:rPr sz="185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50" b="1" spc="-55" dirty="0">
                <a:solidFill>
                  <a:srgbClr val="746457"/>
                </a:solidFill>
                <a:latin typeface="Georgia"/>
                <a:cs typeface="Georgia"/>
              </a:rPr>
              <a:t>Library</a:t>
            </a:r>
            <a:endParaRPr sz="1850">
              <a:latin typeface="Georgia"/>
              <a:cs typeface="Georgia"/>
            </a:endParaRPr>
          </a:p>
          <a:p>
            <a:pPr marL="12700" marR="5080">
              <a:lnSpc>
                <a:spcPct val="133300"/>
              </a:lnSpc>
              <a:spcBef>
                <a:spcPts val="894"/>
              </a:spcBef>
            </a:pP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Continuously</a:t>
            </a:r>
            <a:r>
              <a:rPr sz="15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adding</a:t>
            </a:r>
            <a:r>
              <a:rPr sz="15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new</a:t>
            </a:r>
            <a:r>
              <a:rPr sz="1500" b="1" spc="-3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articles, </a:t>
            </a:r>
            <a:r>
              <a:rPr sz="1500" b="1" spc="-36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videos,</a:t>
            </a:r>
            <a:r>
              <a:rPr sz="15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and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interactive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resources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various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Ayurvedic</a:t>
            </a:r>
            <a:r>
              <a:rPr sz="1500" b="1" spc="-1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topics.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54411" y="6045708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40" h="434339">
                <a:moveTo>
                  <a:pt x="405384" y="434339"/>
                </a:moveTo>
                <a:lnTo>
                  <a:pt x="28956" y="434339"/>
                </a:lnTo>
                <a:lnTo>
                  <a:pt x="17993" y="432023"/>
                </a:lnTo>
                <a:lnTo>
                  <a:pt x="8891" y="425805"/>
                </a:lnTo>
                <a:lnTo>
                  <a:pt x="2583" y="416616"/>
                </a:lnTo>
                <a:lnTo>
                  <a:pt x="0" y="405383"/>
                </a:lnTo>
                <a:lnTo>
                  <a:pt x="0" y="28955"/>
                </a:lnTo>
                <a:lnTo>
                  <a:pt x="2583" y="17709"/>
                </a:lnTo>
                <a:lnTo>
                  <a:pt x="8891" y="8515"/>
                </a:lnTo>
                <a:lnTo>
                  <a:pt x="17993" y="2302"/>
                </a:lnTo>
                <a:lnTo>
                  <a:pt x="28956" y="0"/>
                </a:lnTo>
                <a:lnTo>
                  <a:pt x="405384" y="0"/>
                </a:lnTo>
                <a:lnTo>
                  <a:pt x="416896" y="2302"/>
                </a:lnTo>
                <a:lnTo>
                  <a:pt x="426181" y="8515"/>
                </a:lnTo>
                <a:lnTo>
                  <a:pt x="432307" y="17709"/>
                </a:lnTo>
                <a:lnTo>
                  <a:pt x="434340" y="28955"/>
                </a:lnTo>
                <a:lnTo>
                  <a:pt x="434340" y="405383"/>
                </a:lnTo>
                <a:lnTo>
                  <a:pt x="432307" y="416616"/>
                </a:lnTo>
                <a:lnTo>
                  <a:pt x="426181" y="425805"/>
                </a:lnTo>
                <a:lnTo>
                  <a:pt x="416896" y="432023"/>
                </a:lnTo>
                <a:lnTo>
                  <a:pt x="405384" y="434339"/>
                </a:lnTo>
                <a:close/>
              </a:path>
            </a:pathLst>
          </a:custGeom>
          <a:solidFill>
            <a:srgbClr val="ED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69664" y="6026581"/>
            <a:ext cx="2044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60" dirty="0">
                <a:solidFill>
                  <a:srgbClr val="746457"/>
                </a:solidFill>
                <a:latin typeface="Georgia"/>
                <a:cs typeface="Georgia"/>
              </a:rPr>
              <a:t>4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69472" y="6021628"/>
            <a:ext cx="3178810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5" dirty="0">
                <a:solidFill>
                  <a:srgbClr val="746457"/>
                </a:solidFill>
                <a:latin typeface="Georgia"/>
                <a:cs typeface="Georgia"/>
              </a:rPr>
              <a:t>Community</a:t>
            </a:r>
            <a:r>
              <a:rPr sz="185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850" b="1" spc="-65" dirty="0">
                <a:solidFill>
                  <a:srgbClr val="746457"/>
                </a:solidFill>
                <a:latin typeface="Georgia"/>
                <a:cs typeface="Georgia"/>
              </a:rPr>
              <a:t>Forum</a:t>
            </a:r>
            <a:endParaRPr sz="1850">
              <a:latin typeface="Georgia"/>
              <a:cs typeface="Georgia"/>
            </a:endParaRPr>
          </a:p>
          <a:p>
            <a:pPr marL="12700" marR="5080">
              <a:lnSpc>
                <a:spcPct val="133300"/>
              </a:lnSpc>
              <a:spcBef>
                <a:spcPts val="894"/>
              </a:spcBef>
            </a:pP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Creating</a:t>
            </a:r>
            <a:r>
              <a:rPr sz="15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forum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50" dirty="0">
                <a:solidFill>
                  <a:srgbClr val="746457"/>
                </a:solidFill>
                <a:latin typeface="Georgia"/>
                <a:cs typeface="Georgia"/>
              </a:rPr>
              <a:t>where</a:t>
            </a:r>
            <a:r>
              <a:rPr sz="1500" b="1" spc="-2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users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can </a:t>
            </a:r>
            <a:r>
              <a:rPr sz="1500" b="1" spc="-36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connect,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share</a:t>
            </a:r>
            <a:r>
              <a:rPr sz="1500" b="1" spc="-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experiences,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and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support</a:t>
            </a:r>
            <a:r>
              <a:rPr sz="1500" b="1" spc="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each</a:t>
            </a:r>
            <a:r>
              <a:rPr sz="1500" b="1" spc="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other</a:t>
            </a:r>
            <a:r>
              <a:rPr sz="1500" b="1" spc="20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on</a:t>
            </a:r>
            <a:r>
              <a:rPr sz="1500" b="1" spc="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their </a:t>
            </a:r>
            <a:r>
              <a:rPr sz="1500" b="1" spc="-40" dirty="0">
                <a:solidFill>
                  <a:srgbClr val="746457"/>
                </a:solidFill>
                <a:latin typeface="Georgia"/>
                <a:cs typeface="Georgia"/>
              </a:rPr>
              <a:t> health</a:t>
            </a:r>
            <a:r>
              <a:rPr sz="1500" b="1" spc="-15" dirty="0">
                <a:solidFill>
                  <a:srgbClr val="746457"/>
                </a:solidFill>
                <a:latin typeface="Georgia"/>
                <a:cs typeface="Georgia"/>
              </a:rPr>
              <a:t> </a:t>
            </a:r>
            <a:r>
              <a:rPr sz="1500" b="1" spc="-45" dirty="0">
                <a:solidFill>
                  <a:srgbClr val="746457"/>
                </a:solidFill>
                <a:latin typeface="Georgia"/>
                <a:cs typeface="Georgia"/>
              </a:rPr>
              <a:t>journeys.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" y="761"/>
            <a:ext cx="14629130" cy="8228330"/>
          </a:xfrm>
          <a:custGeom>
            <a:avLst/>
            <a:gdLst/>
            <a:ahLst/>
            <a:cxnLst/>
            <a:rect l="l" t="t" r="r" b="b"/>
            <a:pathLst>
              <a:path w="14629130" h="8228330">
                <a:moveTo>
                  <a:pt x="0" y="0"/>
                </a:moveTo>
                <a:lnTo>
                  <a:pt x="14628876" y="0"/>
                </a:lnTo>
                <a:lnTo>
                  <a:pt x="14628876" y="8228076"/>
                </a:lnTo>
                <a:lnTo>
                  <a:pt x="0" y="8228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983</Words>
  <Application>Microsoft Office PowerPoint</Application>
  <PresentationFormat>Custom</PresentationFormat>
  <Paragraphs>122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Gelasio</vt:lpstr>
      <vt:lpstr>Georgia</vt:lpstr>
      <vt:lpstr>Times New Roman</vt:lpstr>
      <vt:lpstr>Office Theme</vt:lpstr>
      <vt:lpstr>PowerPoint Presentation</vt:lpstr>
      <vt:lpstr>Introducing: Ayurvedic  Information Website</vt:lpstr>
      <vt:lpstr>Addressing User Needs: Personalized  Solutions &amp; Expert Advice</vt:lpstr>
      <vt:lpstr>Holistic Wellness: Yoga  Sessions &amp; Medicine  Delivery</vt:lpstr>
      <vt:lpstr>Technical Details: Website Architecture and Development</vt:lpstr>
      <vt:lpstr>Languages: Empowering Our  Development</vt:lpstr>
      <vt:lpstr>Working of the Project: A Step-by-Step Guide</vt:lpstr>
      <vt:lpstr>A Glimpse of Holistic Wellness</vt:lpstr>
      <vt:lpstr>Conclusion &amp; Future Work:  Shaping the Future of Ayurvedic  Wellness</vt:lpstr>
      <vt:lpstr>References: Knowledge and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LightPDF - Edit, Convert PDF Files Online for Free</dc:subject>
  <dc:creator>lightpdf.com</dc:creator>
  <cp:lastModifiedBy>Nishant Pareek</cp:lastModifiedBy>
  <cp:revision>2</cp:revision>
  <dcterms:created xsi:type="dcterms:W3CDTF">2024-10-01T04:07:13Z</dcterms:created>
  <dcterms:modified xsi:type="dcterms:W3CDTF">2024-12-02T14:44:03Z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Creator">
    <vt:lpwstr>lightpdf.com</vt:lpwstr>
  </property>
  <property fmtid="{D5CDD505-2E9C-101B-9397-08002B2CF9AE}" pid="4" name="LastSaved">
    <vt:filetime>2024-10-01T00:00:00Z</vt:filetime>
  </property>
</Properties>
</file>