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BCFE-76F3-2F67-EA5F-AA4BA1AB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C662A-E27A-C895-24B3-FD9270A9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B379-0B49-EEAD-1A9E-2F0B2BCF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EECFA-A140-B856-7FD3-213DABA8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E0F4-3DD6-611D-FBB3-E641A6AF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4EB7-E678-3F78-C198-222651E7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4A27B-1D0B-CCCB-ACC5-898AAC3D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AEA6-D881-FF90-EA7C-16D69C9D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F960-1D82-5276-82E3-1D4B8581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2A33-EBC7-DAC4-76DE-3BD456F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EAA31-4DC8-6101-15B4-2BFFAB85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CCD5B-EAD0-0DA3-B49C-FD3346EB7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572CC-172D-8F82-BF78-436088B5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3EBB-D8DC-5B7C-265D-DDCE21FE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02B0-4FD3-D7E1-4CE3-481DFE5F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3E2-05E5-DB9F-2E17-312F3136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24FA-9875-3FAB-73ED-C186ACA5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1D66-EE50-9F2C-CE61-31B069E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A7C4-5B9A-3578-4860-43468EF6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EDFB-6F7F-9742-A710-E5E38D6E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432D-C4ED-73D2-26A0-1393749F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FDB1-BF85-D2E0-754B-FC8C12DF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A678-BD98-D655-23A0-8DE4FD9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859E-FEEA-F28B-078A-9F0E65E2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D480-01E7-6DEF-826C-9166729F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CF86-EAD6-1F27-FBD7-A0B9021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8C22-9F8F-92AA-E7C6-C58A1BBD3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276A2-9EC9-97B5-0F70-99245688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76BC-632E-5739-535B-8534B58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71A1-DD99-12A9-EE66-ED50470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6AB5-48EC-2B71-51AE-38216DC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2C0B-0A4D-6066-8332-835FE8A3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DAF3-B108-8402-5616-28D03DB4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DC3A-C641-8D14-B917-35DB269D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CE429-5AFA-01F1-7527-2BAEC363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BDF72-BE7D-227B-5C8B-A77B2847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7B559-A321-B082-C307-27381F98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1238-F04E-2940-F1F1-8CC7A1FA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73E96-A401-17D8-7301-374E1532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781-596E-CAE4-55BB-98907E5A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E5578-CF7E-4939-6067-42CBB481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35CC-A1D5-FEA0-062A-4872B3CE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816DB-C4B6-5ED4-7C93-713F8FD0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386B7-1063-89C9-B6E3-9C9F99CE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00D8-4FA8-8963-DEF8-52592E4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31EC-5548-1CCF-EF2D-3B626635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698E-47FF-2808-B10C-202FA201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86D3-C9A9-8F43-C25C-A384D041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C0D1-71E5-0234-17EA-CBE0BC78F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B0FD-DA28-2AF2-B218-AFD11D30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1E38-1CE7-187E-8131-BE6BE1B6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9A4E-75DF-7E37-44DA-B3D720F9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0AE1-BF3C-3860-EB8D-66660186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8D5A2-6A37-D857-D1D9-D52D1D1D7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12EC-B069-1CE3-5651-AB7F04C9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0FD4-D6FB-2460-68E2-D379CBD2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E452-EC67-4E12-D67D-D042273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4FD0-EBCB-D0F9-BE9F-2397F795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3F23D-4978-240A-6AE5-6136519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3FE1-319D-A4BF-4096-EE0D3425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FEFC-CB27-863E-D455-4151C77B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DA0A9-DB57-2042-B761-A7985756CD66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FB3F-3357-9440-A0F9-B0ED3AB9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7861-2326-80C2-6CAD-FEE9824D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06298EA-D0B6-5735-C78F-6CD8445DDF62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9DBED2-BF96-3C91-ED29-48E5650D59AC}"/>
              </a:ext>
            </a:extLst>
          </p:cNvPr>
          <p:cNvSpPr/>
          <p:nvPr/>
        </p:nvSpPr>
        <p:spPr>
          <a:xfrm>
            <a:off x="1671145" y="2785241"/>
            <a:ext cx="3352800" cy="36024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D544A2-D8C5-7D2B-6975-60F366F18801}"/>
              </a:ext>
            </a:extLst>
          </p:cNvPr>
          <p:cNvSpPr/>
          <p:nvPr/>
        </p:nvSpPr>
        <p:spPr>
          <a:xfrm>
            <a:off x="7556938" y="987972"/>
            <a:ext cx="3352800" cy="24410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5508A8-F40B-0F45-DADA-B61CB07F65F1}"/>
              </a:ext>
            </a:extLst>
          </p:cNvPr>
          <p:cNvSpPr/>
          <p:nvPr/>
        </p:nvSpPr>
        <p:spPr>
          <a:xfrm>
            <a:off x="7556937" y="3699642"/>
            <a:ext cx="3352800" cy="27090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C6445-004F-4205-EC31-03CE355F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8665376" y="1353514"/>
            <a:ext cx="1934135" cy="235567"/>
          </a:xfrm>
          <a:prstGeom prst="rect">
            <a:avLst/>
          </a:prstGeom>
        </p:spPr>
      </p:pic>
      <p:pic>
        <p:nvPicPr>
          <p:cNvPr id="22" name="Picture 2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46D0AC-E6AC-690B-D509-494270E2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88" y="3001140"/>
            <a:ext cx="2884871" cy="32531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C7C852-828F-E5D8-3315-ED220D43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45333801-1587-FE66-0A1B-CA289BBEA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223148-9B42-1909-F603-BF2969A8B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4D0711-DF09-701F-DA58-E3F7E12F341B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3390E6-7F2F-C496-FFAE-90AFF5D1D78E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4707609-F99E-7CAF-95D9-0C8905592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600" y="1371163"/>
            <a:ext cx="1376418" cy="13764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F8C37B-D5A3-5C69-D9C4-A518EFF68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89" y="4504123"/>
            <a:ext cx="1097892" cy="10978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7908BE-766B-3300-C8D3-F560D59E32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340" y="1189074"/>
            <a:ext cx="602880" cy="602880"/>
          </a:xfrm>
          <a:prstGeom prst="rect">
            <a:avLst/>
          </a:prstGeom>
        </p:spPr>
      </p:pic>
      <p:pic>
        <p:nvPicPr>
          <p:cNvPr id="1026" name="Picture 2" descr="Introduction to renv • renv">
            <a:extLst>
              <a:ext uri="{FF2B5EF4-FFF2-40B4-BE49-F238E27FC236}">
                <a16:creationId xmlns:a16="http://schemas.microsoft.com/office/drawing/2014/main" id="{A474B0F1-777C-874C-B8CA-9BBBEADE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79" y="2512481"/>
            <a:ext cx="602880" cy="6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6439396F-F197-C0DB-58DB-D98D84F6FB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5376" y="2441466"/>
            <a:ext cx="2013369" cy="87466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AB0747-E8CE-8875-7D07-B4F279BC5A23}"/>
              </a:ext>
            </a:extLst>
          </p:cNvPr>
          <p:cNvCxnSpPr>
            <a:cxnSpLocks/>
          </p:cNvCxnSpPr>
          <p:nvPr/>
        </p:nvCxnSpPr>
        <p:spPr>
          <a:xfrm>
            <a:off x="9511865" y="1700111"/>
            <a:ext cx="0" cy="6647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BF52E5D-B95B-117F-D2E2-682AAA5571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3283" y="3945146"/>
            <a:ext cx="527390" cy="527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E847DA-DA2B-B538-9D9C-BF1BEDFBCB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3283" y="4953329"/>
            <a:ext cx="559489" cy="55948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5F80C-23B3-A788-566B-6C996DD5BF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9969" y="4601232"/>
            <a:ext cx="2838776" cy="233615"/>
          </a:xfrm>
          <a:prstGeom prst="rect">
            <a:avLst/>
          </a:prstGeom>
        </p:spPr>
      </p:pic>
      <p:pic>
        <p:nvPicPr>
          <p:cNvPr id="63" name="Picture 62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314B5053-8FD5-B69B-D7D3-1C45DC279B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8049" y="5601605"/>
            <a:ext cx="2206684" cy="6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CD7BD-2E97-1162-ABB3-CDD22A7A5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A20B7BB-3857-55F9-072A-9852CDB70087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27026D-CB00-0E7E-7473-8CF582937845}"/>
              </a:ext>
            </a:extLst>
          </p:cNvPr>
          <p:cNvSpPr/>
          <p:nvPr/>
        </p:nvSpPr>
        <p:spPr>
          <a:xfrm>
            <a:off x="1671145" y="2785241"/>
            <a:ext cx="3352800" cy="36024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060214-7299-6AE7-E7E9-3301E78E5011}"/>
              </a:ext>
            </a:extLst>
          </p:cNvPr>
          <p:cNvSpPr/>
          <p:nvPr/>
        </p:nvSpPr>
        <p:spPr>
          <a:xfrm>
            <a:off x="7556937" y="1733944"/>
            <a:ext cx="3352800" cy="10053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239F1FA-3C69-8CA4-BBC7-6C7A887DF5D9}"/>
              </a:ext>
            </a:extLst>
          </p:cNvPr>
          <p:cNvSpPr/>
          <p:nvPr/>
        </p:nvSpPr>
        <p:spPr>
          <a:xfrm>
            <a:off x="7556937" y="3510460"/>
            <a:ext cx="3352800" cy="22702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1F81C-68A1-4DC1-D05B-31A7FE77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8627487" y="2121217"/>
            <a:ext cx="1970254" cy="239966"/>
          </a:xfrm>
          <a:prstGeom prst="rect">
            <a:avLst/>
          </a:prstGeom>
        </p:spPr>
      </p:pic>
      <p:pic>
        <p:nvPicPr>
          <p:cNvPr id="22" name="Picture 2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2E96D3F-C631-E1C7-8BB6-9B8151E9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88" y="3001140"/>
            <a:ext cx="2884871" cy="32531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39B661-0CFE-E40A-6C47-69CE3855F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A0BF54CE-E0E5-8DB8-6DD7-3697B8B4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4F4E3CC-5819-88E6-9181-1F9E69E94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6BDAF8-C804-A729-3934-809179067536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043DAE-CE0A-DA56-3D56-378930C14FC0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35AFA56-01A2-F919-32B1-5F81B7D75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852" y="1631539"/>
            <a:ext cx="1310913" cy="131091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19297AF-4A79-BDAD-4B2A-F6CF8624B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89" y="4314940"/>
            <a:ext cx="1097892" cy="10978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D83109D-FC4A-DEC1-741B-D05CF64F0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8555" y="1950667"/>
            <a:ext cx="602880" cy="60288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3D6D6CB-E5A7-0739-3536-D7B490C920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7487" y="3754238"/>
            <a:ext cx="527390" cy="527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CE2820A-4515-E2DE-0878-333ACE779D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4493" y="3707029"/>
            <a:ext cx="559489" cy="55948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4D0CC54-87F3-E538-94D3-8701494C95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67339" y="4484971"/>
            <a:ext cx="2934436" cy="241487"/>
          </a:xfrm>
          <a:prstGeom prst="rect">
            <a:avLst/>
          </a:prstGeom>
        </p:spPr>
      </p:pic>
      <p:pic>
        <p:nvPicPr>
          <p:cNvPr id="63" name="Picture 62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F44236A-61A3-BDE9-030D-298C171CD7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29995" y="4905932"/>
            <a:ext cx="2206684" cy="6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6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DE37B-CA25-8560-2677-B53123094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404D4A-4FFF-3B15-F897-5F406B01DDA9}"/>
              </a:ext>
            </a:extLst>
          </p:cNvPr>
          <p:cNvSpPr/>
          <p:nvPr/>
        </p:nvSpPr>
        <p:spPr>
          <a:xfrm>
            <a:off x="1789167" y="1560435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4236A6-F19A-38A1-6552-E641958B123D}"/>
              </a:ext>
            </a:extLst>
          </p:cNvPr>
          <p:cNvSpPr/>
          <p:nvPr/>
        </p:nvSpPr>
        <p:spPr>
          <a:xfrm>
            <a:off x="1671145" y="2785242"/>
            <a:ext cx="3014057" cy="2953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9FC3B6-8EE4-F693-C5C0-5561B4B2551C}"/>
              </a:ext>
            </a:extLst>
          </p:cNvPr>
          <p:cNvSpPr/>
          <p:nvPr/>
        </p:nvSpPr>
        <p:spPr>
          <a:xfrm>
            <a:off x="7289869" y="1833553"/>
            <a:ext cx="2396359" cy="14504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9BE1D7-0180-AB3F-5F05-D49F143FC1C3}"/>
              </a:ext>
            </a:extLst>
          </p:cNvPr>
          <p:cNvSpPr/>
          <p:nvPr/>
        </p:nvSpPr>
        <p:spPr>
          <a:xfrm>
            <a:off x="6733954" y="3626104"/>
            <a:ext cx="3352800" cy="1253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23E71-516C-B151-B56D-AF8AA39F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7572900" y="2835695"/>
            <a:ext cx="1934135" cy="235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DE44F4-9FE8-E893-AEA7-48FE2CEE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1FD26FE8-B891-70E5-0C28-2AC92EDB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97" y="560141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9E7EDC-ABE0-15BA-0EBD-77A4B5194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5" y="1560435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23A2C8-D1C7-4600-FB23-3A9626529707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1CC390-0F60-462C-5650-C608F3CE93D1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287FFB4-0A8B-FC83-79E8-56C82A333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745" y="1947792"/>
            <a:ext cx="872249" cy="872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58CA2E8-8707-EC36-52C5-447ACD7F5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467" y="3758013"/>
            <a:ext cx="858056" cy="8580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68113B-5F8C-47C2-78AE-6E5425962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447" y="2061143"/>
            <a:ext cx="524113" cy="5241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22FCF4-571C-83C0-9587-48F5C1A669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222" y="3855558"/>
            <a:ext cx="527390" cy="5273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537DEB0-0885-10CB-F337-20CA727A3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986" y="4527694"/>
            <a:ext cx="2838776" cy="2336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E72BF-D251-06E7-4858-C98CFD0680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9967" y="3849542"/>
            <a:ext cx="559489" cy="559489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5E355FB-6C44-2AB2-17E3-D2399725F8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4411" y="2941890"/>
            <a:ext cx="2564527" cy="2690652"/>
          </a:xfrm>
          <a:prstGeom prst="rect">
            <a:avLst/>
          </a:prstGeom>
        </p:spPr>
      </p:pic>
      <p:pic>
        <p:nvPicPr>
          <p:cNvPr id="12" name="Picture 11" descr="A green plant in the ground&#10;&#10;AI-generated content may be incorrect.">
            <a:extLst>
              <a:ext uri="{FF2B5EF4-FFF2-40B4-BE49-F238E27FC236}">
                <a16:creationId xmlns:a16="http://schemas.microsoft.com/office/drawing/2014/main" id="{EBD75C71-1892-B941-BCF9-F428309FB1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9967" y="2061143"/>
            <a:ext cx="453871" cy="5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485D-92E9-8D11-42B4-FEAA22B9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E60B177-6F41-92D7-4961-6ABE756F54C0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3C5EE3-3F5A-CC84-0683-9785944C7069}"/>
              </a:ext>
            </a:extLst>
          </p:cNvPr>
          <p:cNvSpPr/>
          <p:nvPr/>
        </p:nvSpPr>
        <p:spPr>
          <a:xfrm>
            <a:off x="1671145" y="2785242"/>
            <a:ext cx="3014057" cy="2953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F7CD83-8698-5D28-A475-905626796798}"/>
              </a:ext>
            </a:extLst>
          </p:cNvPr>
          <p:cNvSpPr/>
          <p:nvPr/>
        </p:nvSpPr>
        <p:spPr>
          <a:xfrm>
            <a:off x="7398261" y="946975"/>
            <a:ext cx="2396359" cy="14504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78BF39-DA8C-1F78-FDBB-957265FBFF0D}"/>
              </a:ext>
            </a:extLst>
          </p:cNvPr>
          <p:cNvSpPr/>
          <p:nvPr/>
        </p:nvSpPr>
        <p:spPr>
          <a:xfrm>
            <a:off x="6842346" y="2739526"/>
            <a:ext cx="3352800" cy="1253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4D7BEC-0B85-714C-A39B-89D2B668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7681292" y="1949117"/>
            <a:ext cx="1934135" cy="235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42BDE3-C457-6318-DD85-F6A3CDA1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A3244ACF-F7E9-D762-41A7-2B0811BF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28BEC2-57BD-57A8-5CFA-114939CFC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FD9564-C8A0-EA7D-2CA6-ED71014EA8A3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16D804-F2F0-54FD-5F41-9884C1970C0A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07BF010-B330-C8E8-1FF7-37F81D3F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137" y="1061214"/>
            <a:ext cx="872249" cy="872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EA6543-A1A1-959A-3C0C-80668029B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859" y="2871435"/>
            <a:ext cx="858056" cy="8580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08DC91-E718-4E5E-147E-228538EE0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839" y="1174565"/>
            <a:ext cx="524113" cy="524113"/>
          </a:xfrm>
          <a:prstGeom prst="rect">
            <a:avLst/>
          </a:prstGeom>
        </p:spPr>
      </p:pic>
      <p:pic>
        <p:nvPicPr>
          <p:cNvPr id="46" name="Picture 45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9465B001-72B2-5499-05D7-9C7254B42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9874" y="4636703"/>
            <a:ext cx="2355947" cy="102348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869592-FA6F-4EEC-A337-3EA9A7C95433}"/>
              </a:ext>
            </a:extLst>
          </p:cNvPr>
          <p:cNvCxnSpPr>
            <a:cxnSpLocks/>
          </p:cNvCxnSpPr>
          <p:nvPr/>
        </p:nvCxnSpPr>
        <p:spPr>
          <a:xfrm>
            <a:off x="11698017" y="4834847"/>
            <a:ext cx="0" cy="6647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5FDC75-182D-BF72-953F-813D51383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0614" y="2968980"/>
            <a:ext cx="527390" cy="5273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FB21F7A-98C2-42DB-B748-8212A3CA7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5378" y="3641116"/>
            <a:ext cx="2838776" cy="2336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B1B86F-35D7-CAFD-7D2C-9119769C87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48359" y="2962964"/>
            <a:ext cx="559489" cy="559489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873FEE-C86D-B7EA-EC28-11E04CB4CA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4411" y="2941890"/>
            <a:ext cx="2564527" cy="2690652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91D9EFB-782F-206B-2D14-833F955BD296}"/>
              </a:ext>
            </a:extLst>
          </p:cNvPr>
          <p:cNvSpPr/>
          <p:nvPr/>
        </p:nvSpPr>
        <p:spPr>
          <a:xfrm rot="5400000">
            <a:off x="7652536" y="1831753"/>
            <a:ext cx="472966" cy="4906320"/>
          </a:xfrm>
          <a:prstGeom prst="rightBrace">
            <a:avLst>
              <a:gd name="adj1" fmla="val 39444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hexagon with a graph and blue dots&#10;&#10;AI-generated content may be incorrect.">
            <a:extLst>
              <a:ext uri="{FF2B5EF4-FFF2-40B4-BE49-F238E27FC236}">
                <a16:creationId xmlns:a16="http://schemas.microsoft.com/office/drawing/2014/main" id="{6CAC0678-53B6-2AE5-2CD0-A75BA972C0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6323" y="4724779"/>
            <a:ext cx="636687" cy="735222"/>
          </a:xfrm>
          <a:prstGeom prst="rect">
            <a:avLst/>
          </a:prstGeom>
        </p:spPr>
      </p:pic>
      <p:pic>
        <p:nvPicPr>
          <p:cNvPr id="12" name="Picture 11" descr="A green plant in the ground&#10;&#10;AI-generated content may be incorrect.">
            <a:extLst>
              <a:ext uri="{FF2B5EF4-FFF2-40B4-BE49-F238E27FC236}">
                <a16:creationId xmlns:a16="http://schemas.microsoft.com/office/drawing/2014/main" id="{959F3C7B-EFB0-FB04-2327-4FEA917A1D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48359" y="1174565"/>
            <a:ext cx="453871" cy="524113"/>
          </a:xfrm>
          <a:prstGeom prst="rect">
            <a:avLst/>
          </a:prstGeom>
        </p:spPr>
      </p:pic>
      <p:pic>
        <p:nvPicPr>
          <p:cNvPr id="14" name="Picture 13" descr="A red circle with black lines&#10;&#10;AI-generated content may be incorrect.">
            <a:extLst>
              <a:ext uri="{FF2B5EF4-FFF2-40B4-BE49-F238E27FC236}">
                <a16:creationId xmlns:a16="http://schemas.microsoft.com/office/drawing/2014/main" id="{065AE484-7816-C6B7-B58E-DB0DE9CBA0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69802" y="4764343"/>
            <a:ext cx="616953" cy="616953"/>
          </a:xfrm>
          <a:prstGeom prst="rect">
            <a:avLst/>
          </a:prstGeom>
        </p:spPr>
      </p:pic>
      <p:pic>
        <p:nvPicPr>
          <p:cNvPr id="15" name="Picture 14" descr="A green plant in the ground&#10;&#10;AI-generated content may be incorrect.">
            <a:extLst>
              <a:ext uri="{FF2B5EF4-FFF2-40B4-BE49-F238E27FC236}">
                <a16:creationId xmlns:a16="http://schemas.microsoft.com/office/drawing/2014/main" id="{96EDC433-69E0-C9EC-4FC0-48AD032816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62695" y="4764343"/>
            <a:ext cx="602425" cy="6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293B-8FEE-1CBB-5CB0-98C9C0FF6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12DEAA2-C0D8-8C32-7F07-6F2410F05DB6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A24ED7-BF68-9713-DB52-7090062733F6}"/>
              </a:ext>
            </a:extLst>
          </p:cNvPr>
          <p:cNvSpPr/>
          <p:nvPr/>
        </p:nvSpPr>
        <p:spPr>
          <a:xfrm>
            <a:off x="4593023" y="342725"/>
            <a:ext cx="3352800" cy="36024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046396-9CFC-6A2B-B365-90840207BD3C}"/>
              </a:ext>
            </a:extLst>
          </p:cNvPr>
          <p:cNvSpPr/>
          <p:nvPr/>
        </p:nvSpPr>
        <p:spPr>
          <a:xfrm>
            <a:off x="2484020" y="4292303"/>
            <a:ext cx="8720007" cy="2007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EAC77C-3724-FEE9-0D6F-4B536014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5" t="10679"/>
          <a:stretch/>
        </p:blipFill>
        <p:spPr>
          <a:xfrm>
            <a:off x="3438649" y="4749207"/>
            <a:ext cx="1988471" cy="233616"/>
          </a:xfrm>
          <a:prstGeom prst="rect">
            <a:avLst/>
          </a:prstGeom>
        </p:spPr>
      </p:pic>
      <p:pic>
        <p:nvPicPr>
          <p:cNvPr id="22" name="Picture 2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2B7A245-7184-9FC4-9646-6DB98824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66" y="558624"/>
            <a:ext cx="2884871" cy="32531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D72197-3C4F-1952-293D-BDCD464D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BE50C203-53C5-3A54-8EA4-E894394F0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2F79D-72F1-09CF-807C-72E92CAF0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ADD82F-320D-BFED-80D9-F6C2957D634F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895535-9050-6791-B5C4-9C64B4F36D08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7BD2931-72BB-9F56-C2FB-943D1D726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83" y="4675494"/>
            <a:ext cx="1376418" cy="13764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FFB9A7-5C26-0EBE-0DCA-7D645CC96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0290" y="1815882"/>
            <a:ext cx="1097892" cy="10978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2FE33B-D914-61C4-85B6-5C533201E9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6779" y="4591218"/>
            <a:ext cx="527390" cy="527390"/>
          </a:xfrm>
          <a:prstGeom prst="rect">
            <a:avLst/>
          </a:prstGeom>
        </p:spPr>
      </p:pic>
      <p:pic>
        <p:nvPicPr>
          <p:cNvPr id="46" name="Picture 45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A66D7083-BF5F-527B-EC55-D854CE1840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823" y="4780857"/>
            <a:ext cx="2673589" cy="116147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8C446-4CEB-A63D-E439-13393DAE9D30}"/>
              </a:ext>
            </a:extLst>
          </p:cNvPr>
          <p:cNvCxnSpPr>
            <a:cxnSpLocks/>
          </p:cNvCxnSpPr>
          <p:nvPr/>
        </p:nvCxnSpPr>
        <p:spPr>
          <a:xfrm>
            <a:off x="9562162" y="1700111"/>
            <a:ext cx="0" cy="6647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DAC2C25-C778-E478-2E10-231A40D0FD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8675" y="5470600"/>
            <a:ext cx="527390" cy="527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CE740FB-F9D3-6D4A-D776-26BB8A5EB2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730" y="6465349"/>
            <a:ext cx="559489" cy="55948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836C614-7A19-E517-C650-40CC63F0C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954" y="5613073"/>
            <a:ext cx="2838776" cy="2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Aamir Sohail (PhD Psychology (MRC AIM) FT)</dc:creator>
  <cp:lastModifiedBy>Aamir Sohail (PhD Psychology (MRC AIM) FT)</cp:lastModifiedBy>
  <cp:revision>4</cp:revision>
  <dcterms:created xsi:type="dcterms:W3CDTF">2025-02-02T12:18:26Z</dcterms:created>
  <dcterms:modified xsi:type="dcterms:W3CDTF">2025-02-14T12:49:49Z</dcterms:modified>
</cp:coreProperties>
</file>