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2BCFE-76F3-2F67-EA5F-AA4BA1AB0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C662A-E27A-C895-24B3-FD9270A98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DB379-0B49-EEAD-1A9E-2F0B2BCF3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DA0A9-DB57-2042-B761-A7985756CD66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EECFA-A140-B856-7FD3-213DABA8C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5E0F4-3DD6-611D-FBB3-E641A6AF3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5D6D-541D-514C-81BC-F5E9BF0CD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56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64EB7-E678-3F78-C198-222651E78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14A27B-1D0B-CCCB-ACC5-898AAC3D6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2AEA6-D881-FF90-EA7C-16D69C9D3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DA0A9-DB57-2042-B761-A7985756CD66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FF960-1D82-5276-82E3-1D4B8581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72A33-EBC7-DAC4-76DE-3BD456F2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5D6D-541D-514C-81BC-F5E9BF0CD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8EAA31-4DC8-6101-15B4-2BFFAB85E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2CCD5B-EAD0-0DA3-B49C-FD3346EB7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572CC-172D-8F82-BF78-436088B5A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DA0A9-DB57-2042-B761-A7985756CD66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E3EBB-D8DC-5B7C-265D-DDCE21FE0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902B0-4FD3-D7E1-4CE3-481DFE5FF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5D6D-541D-514C-81BC-F5E9BF0CD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37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F03E2-05E5-DB9F-2E17-312F31366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D24FA-9875-3FAB-73ED-C186ACA5F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C1D66-EE50-9F2C-CE61-31B069E25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DA0A9-DB57-2042-B761-A7985756CD66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EA7C4-5B9A-3578-4860-43468EF61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6EDFB-6F7F-9742-A710-E5E38D6EE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5D6D-541D-514C-81BC-F5E9BF0CD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79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0432D-C4ED-73D2-26A0-1393749F7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7FDB1-BF85-D2E0-754B-FC8C12DF9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5A678-BD98-D655-23A0-8DE4FD96B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DA0A9-DB57-2042-B761-A7985756CD66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F859E-FEEA-F28B-078A-9F0E65E25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9D480-01E7-6DEF-826C-9166729FD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5D6D-541D-514C-81BC-F5E9BF0CD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4CF86-EAD6-1F27-FBD7-A0B9021B9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88C22-9F8F-92AA-E7C6-C58A1BBD33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1276A2-9EC9-97B5-0F70-992456883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176BC-632E-5739-535B-8534B58E8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DA0A9-DB57-2042-B761-A7985756CD66}" type="datetimeFigureOut">
              <a:rPr lang="en-US" smtClean="0"/>
              <a:t>2/2/25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271A1-DD99-12A9-EE66-ED50470B9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E6AB5-48EC-2B71-51AE-38216DCA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5D6D-541D-514C-81BC-F5E9BF0CD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869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C2C0B-0A4D-6066-8332-835FE8A35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5DAF3-B108-8402-5616-28D03DB4D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12DC3A-C641-8D14-B917-35DB269D6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1CE429-5AFA-01F1-7527-2BAEC36373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BDF72-BE7D-227B-5C8B-A77B2847D2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87B559-A321-B082-C307-27381F987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DA0A9-DB57-2042-B761-A7985756CD66}" type="datetimeFigureOut">
              <a:rPr lang="en-US" smtClean="0"/>
              <a:t>2/2/25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411238-F04E-2940-F1F1-8CC7A1FAF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F73E96-A401-17D8-7301-374E1532B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5D6D-541D-514C-81BC-F5E9BF0CD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2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97781-596E-CAE4-55BB-98907E5A4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1E5578-CF7E-4939-6067-42CBB481B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DA0A9-DB57-2042-B761-A7985756CD66}" type="datetimeFigureOut">
              <a:rPr lang="en-US" smtClean="0"/>
              <a:t>2/2/25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DC35CC-A1D5-FEA0-062A-4872B3CE3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A816DB-C4B6-5ED4-7C93-713F8FD0B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5D6D-541D-514C-81BC-F5E9BF0CD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16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4386B7-1063-89C9-B6E3-9C9F99CE9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DA0A9-DB57-2042-B761-A7985756CD66}" type="datetimeFigureOut">
              <a:rPr lang="en-US" smtClean="0"/>
              <a:t>2/2/25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B900D8-4FA8-8963-DEF8-52592E4E3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231EC-5548-1CCF-EF2D-3B6266350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5D6D-541D-514C-81BC-F5E9BF0CD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9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7698E-47FF-2808-B10C-202FA2018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F86D3-C9A9-8F43-C25C-A384D041B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7C0D1-71E5-0234-17EA-CBE0BC78F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8B0FD-DA28-2AF2-B218-AFD11D30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DA0A9-DB57-2042-B761-A7985756CD66}" type="datetimeFigureOut">
              <a:rPr lang="en-US" smtClean="0"/>
              <a:t>2/2/25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E1E38-1CE7-187E-8131-BE6BE1B61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99A4E-75DF-7E37-44DA-B3D720F97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5D6D-541D-514C-81BC-F5E9BF0CD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15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90AE1-BF3C-3860-EB8D-666601868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A8D5A2-6A37-D857-D1D9-D52D1D1D71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D512EC-B069-1CE3-5651-AB7F04C9A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50FD4-D6FB-2460-68E2-D379CBD26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DA0A9-DB57-2042-B761-A7985756CD66}" type="datetimeFigureOut">
              <a:rPr lang="en-US" smtClean="0"/>
              <a:t>2/2/25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07E452-EC67-4E12-D67D-D04227304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A4FD0-EBCB-D0F9-BE9F-2397F7957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5D6D-541D-514C-81BC-F5E9BF0CD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85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C3F23D-4978-240A-6AE5-61365191D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D3FE1-319D-A4BF-4096-EE0D34251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0FEFC-CB27-863E-D455-4151C77B97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2DA0A9-DB57-2042-B761-A7985756CD66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9FB3F-3357-9440-A0F9-B0ED3AB9DC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E7861-2326-80C2-6CAD-FEE9824D0D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B15D6D-541D-514C-81BC-F5E9BF0CD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44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0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306298EA-D0B6-5735-C78F-6CD8445DDF62}"/>
              </a:ext>
            </a:extLst>
          </p:cNvPr>
          <p:cNvSpPr/>
          <p:nvPr/>
        </p:nvSpPr>
        <p:spPr>
          <a:xfrm>
            <a:off x="1944411" y="1563553"/>
            <a:ext cx="2740791" cy="27311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A9DBED2-BF96-3C91-ED29-48E5650D59AC}"/>
              </a:ext>
            </a:extLst>
          </p:cNvPr>
          <p:cNvSpPr/>
          <p:nvPr/>
        </p:nvSpPr>
        <p:spPr>
          <a:xfrm>
            <a:off x="1671145" y="2785241"/>
            <a:ext cx="3352800" cy="360242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DD544A2-D8C5-7D2B-6975-60F366F18801}"/>
              </a:ext>
            </a:extLst>
          </p:cNvPr>
          <p:cNvSpPr/>
          <p:nvPr/>
        </p:nvSpPr>
        <p:spPr>
          <a:xfrm>
            <a:off x="7556938" y="987972"/>
            <a:ext cx="3352800" cy="244102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65508A8-F40B-0F45-DADA-B61CB07F65F1}"/>
              </a:ext>
            </a:extLst>
          </p:cNvPr>
          <p:cNvSpPr/>
          <p:nvPr/>
        </p:nvSpPr>
        <p:spPr>
          <a:xfrm>
            <a:off x="7556937" y="3699642"/>
            <a:ext cx="3352800" cy="270904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0C6445-004F-4205-EC31-03CE355F54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791" t="9933" b="1"/>
          <a:stretch/>
        </p:blipFill>
        <p:spPr>
          <a:xfrm>
            <a:off x="8665376" y="1353514"/>
            <a:ext cx="1934135" cy="235567"/>
          </a:xfrm>
          <a:prstGeom prst="rect">
            <a:avLst/>
          </a:prstGeom>
        </p:spPr>
      </p:pic>
      <p:pic>
        <p:nvPicPr>
          <p:cNvPr id="22" name="Picture 21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BB46D0AC-E6AC-690B-D509-494270E23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888" y="3001140"/>
            <a:ext cx="2884871" cy="325315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DC7C852-828F-E5D8-3315-ED220D43B4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968" y="1993319"/>
            <a:ext cx="743018" cy="743018"/>
          </a:xfrm>
          <a:prstGeom prst="rect">
            <a:avLst/>
          </a:prstGeom>
        </p:spPr>
      </p:pic>
      <p:pic>
        <p:nvPicPr>
          <p:cNvPr id="25" name="Picture 24" descr="A black cat in a circle&#10;&#10;AI-generated content may be incorrect.">
            <a:extLst>
              <a:ext uri="{FF2B5EF4-FFF2-40B4-BE49-F238E27FC236}">
                <a16:creationId xmlns:a16="http://schemas.microsoft.com/office/drawing/2014/main" id="{45333801-1587-FE66-0A1B-CA289BBEA2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6352" y="603707"/>
            <a:ext cx="872249" cy="87224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6223148-9B42-1909-F603-BF2969A8B8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2949" y="1563553"/>
            <a:ext cx="2651233" cy="273117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04D0711-DF09-701F-DA58-E3F7E12F341B}"/>
              </a:ext>
            </a:extLst>
          </p:cNvPr>
          <p:cNvCxnSpPr>
            <a:cxnSpLocks/>
          </p:cNvCxnSpPr>
          <p:nvPr/>
        </p:nvCxnSpPr>
        <p:spPr>
          <a:xfrm flipH="1">
            <a:off x="2238703" y="1833553"/>
            <a:ext cx="729208" cy="9516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53390E6-7F2F-C496-FFAE-90AFF5D1D78E}"/>
              </a:ext>
            </a:extLst>
          </p:cNvPr>
          <p:cNvCxnSpPr>
            <a:cxnSpLocks/>
          </p:cNvCxnSpPr>
          <p:nvPr/>
        </p:nvCxnSpPr>
        <p:spPr>
          <a:xfrm>
            <a:off x="3535469" y="1833553"/>
            <a:ext cx="710710" cy="9516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14707609-F99E-7CAF-95D9-0C89055925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60600" y="1371163"/>
            <a:ext cx="1376418" cy="137641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7F8C37B-D5A3-5C69-D9C4-A518EFF687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19789" y="4504123"/>
            <a:ext cx="1097892" cy="109789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A7908BE-766B-3300-C8D3-F560D59E324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67340" y="1189074"/>
            <a:ext cx="602880" cy="602880"/>
          </a:xfrm>
          <a:prstGeom prst="rect">
            <a:avLst/>
          </a:prstGeom>
        </p:spPr>
      </p:pic>
      <p:pic>
        <p:nvPicPr>
          <p:cNvPr id="1026" name="Picture 2" descr="Introduction to renv • renv">
            <a:extLst>
              <a:ext uri="{FF2B5EF4-FFF2-40B4-BE49-F238E27FC236}">
                <a16:creationId xmlns:a16="http://schemas.microsoft.com/office/drawing/2014/main" id="{A474B0F1-777C-874C-B8CA-9BBBEADEF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479" y="2512481"/>
            <a:ext cx="602880" cy="60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 descr="A black background with green text&#10;&#10;AI-generated content may be incorrect.">
            <a:extLst>
              <a:ext uri="{FF2B5EF4-FFF2-40B4-BE49-F238E27FC236}">
                <a16:creationId xmlns:a16="http://schemas.microsoft.com/office/drawing/2014/main" id="{6439396F-F197-C0DB-58DB-D98D84F6FB9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65376" y="2441466"/>
            <a:ext cx="2013369" cy="874660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BAB0747-E8CE-8875-7D07-B4F279BC5A23}"/>
              </a:ext>
            </a:extLst>
          </p:cNvPr>
          <p:cNvCxnSpPr>
            <a:cxnSpLocks/>
          </p:cNvCxnSpPr>
          <p:nvPr/>
        </p:nvCxnSpPr>
        <p:spPr>
          <a:xfrm>
            <a:off x="9511865" y="1700111"/>
            <a:ext cx="0" cy="664717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DBF52E5D-B95B-117F-D2E2-682AAA55711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23283" y="3945146"/>
            <a:ext cx="527390" cy="52739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03E847DA-DA2B-B538-9D9C-BF1BEDFBCBE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23283" y="4953329"/>
            <a:ext cx="559489" cy="559489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5405F80C-23B3-A788-566B-6C996DD5BFB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39969" y="4601232"/>
            <a:ext cx="2838776" cy="233615"/>
          </a:xfrm>
          <a:prstGeom prst="rect">
            <a:avLst/>
          </a:prstGeom>
        </p:spPr>
      </p:pic>
      <p:pic>
        <p:nvPicPr>
          <p:cNvPr id="63" name="Picture 62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314B5053-8FD5-B69B-D7D3-1C45DC279B5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88049" y="5601605"/>
            <a:ext cx="2206684" cy="64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580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1DE37B-CA25-8560-2677-B53123094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DC404D4A-4FFF-3B15-F897-5F406B01DDA9}"/>
              </a:ext>
            </a:extLst>
          </p:cNvPr>
          <p:cNvSpPr/>
          <p:nvPr/>
        </p:nvSpPr>
        <p:spPr>
          <a:xfrm>
            <a:off x="1789167" y="1560435"/>
            <a:ext cx="2740791" cy="27311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94236A6-F19A-38A1-6552-E641958B123D}"/>
              </a:ext>
            </a:extLst>
          </p:cNvPr>
          <p:cNvSpPr/>
          <p:nvPr/>
        </p:nvSpPr>
        <p:spPr>
          <a:xfrm>
            <a:off x="1671145" y="2785242"/>
            <a:ext cx="3014057" cy="295340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39FC3B6-8EE4-F693-C5C0-5561B4B2551C}"/>
              </a:ext>
            </a:extLst>
          </p:cNvPr>
          <p:cNvSpPr/>
          <p:nvPr/>
        </p:nvSpPr>
        <p:spPr>
          <a:xfrm>
            <a:off x="7289869" y="1833553"/>
            <a:ext cx="2396359" cy="145042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19BE1D7-0180-AB3F-5F05-D49F143FC1C3}"/>
              </a:ext>
            </a:extLst>
          </p:cNvPr>
          <p:cNvSpPr/>
          <p:nvPr/>
        </p:nvSpPr>
        <p:spPr>
          <a:xfrm>
            <a:off x="6733954" y="3626104"/>
            <a:ext cx="3352800" cy="125386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923E71-516C-B151-B56D-AF8AA39F15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791" t="9933" b="1"/>
          <a:stretch/>
        </p:blipFill>
        <p:spPr>
          <a:xfrm>
            <a:off x="7572900" y="2835695"/>
            <a:ext cx="1934135" cy="23556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0DE44F4-9FE8-E893-AEA7-48FE2CEE2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968" y="1993319"/>
            <a:ext cx="743018" cy="743018"/>
          </a:xfrm>
          <a:prstGeom prst="rect">
            <a:avLst/>
          </a:prstGeom>
        </p:spPr>
      </p:pic>
      <p:pic>
        <p:nvPicPr>
          <p:cNvPr id="25" name="Picture 24" descr="A black cat in a circle&#10;&#10;AI-generated content may be incorrect.">
            <a:extLst>
              <a:ext uri="{FF2B5EF4-FFF2-40B4-BE49-F238E27FC236}">
                <a16:creationId xmlns:a16="http://schemas.microsoft.com/office/drawing/2014/main" id="{1FD26FE8-B891-70E5-0C28-2AC92EDB3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4797" y="560141"/>
            <a:ext cx="872249" cy="87224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C9E7EDC-ABE0-15BA-0EBD-77A4B51942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7705" y="1560435"/>
            <a:ext cx="2651233" cy="273117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523A2C8-D1C7-4600-FB23-3A9626529707}"/>
              </a:ext>
            </a:extLst>
          </p:cNvPr>
          <p:cNvCxnSpPr>
            <a:cxnSpLocks/>
          </p:cNvCxnSpPr>
          <p:nvPr/>
        </p:nvCxnSpPr>
        <p:spPr>
          <a:xfrm flipH="1">
            <a:off x="2238703" y="1833553"/>
            <a:ext cx="729208" cy="9516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1CC390-0F60-462C-5650-C608F3CE93D1}"/>
              </a:ext>
            </a:extLst>
          </p:cNvPr>
          <p:cNvCxnSpPr>
            <a:cxnSpLocks/>
          </p:cNvCxnSpPr>
          <p:nvPr/>
        </p:nvCxnSpPr>
        <p:spPr>
          <a:xfrm>
            <a:off x="3535469" y="1833553"/>
            <a:ext cx="710710" cy="9516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5287FFB4-0A8B-FC83-79E8-56C82A333E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745" y="1947792"/>
            <a:ext cx="872249" cy="87224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58CA2E8-8707-EC36-52C5-447ACD7F59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7467" y="3758013"/>
            <a:ext cx="858056" cy="85805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4668113B-5F8C-47C2-78AE-6E54259628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47447" y="2061143"/>
            <a:ext cx="524113" cy="524113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622FCF4-571C-83C0-9587-48F5C1A669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92222" y="3855558"/>
            <a:ext cx="527390" cy="52739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537DEB0-0885-10CB-F337-20CA727A3FB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16986" y="4527694"/>
            <a:ext cx="2838776" cy="23361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7CE72BF-D251-06E7-4858-C98CFD0680D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39967" y="3849542"/>
            <a:ext cx="559489" cy="559489"/>
          </a:xfrm>
          <a:prstGeom prst="rect">
            <a:avLst/>
          </a:prstGeom>
        </p:spPr>
      </p:pic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E5E355FB-6C44-2AB2-17E3-D2399725F8D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44411" y="2941890"/>
            <a:ext cx="2564527" cy="2690652"/>
          </a:xfrm>
          <a:prstGeom prst="rect">
            <a:avLst/>
          </a:prstGeom>
        </p:spPr>
      </p:pic>
      <p:pic>
        <p:nvPicPr>
          <p:cNvPr id="12" name="Picture 11" descr="A green plant in the ground&#10;&#10;AI-generated content may be incorrect.">
            <a:extLst>
              <a:ext uri="{FF2B5EF4-FFF2-40B4-BE49-F238E27FC236}">
                <a16:creationId xmlns:a16="http://schemas.microsoft.com/office/drawing/2014/main" id="{EBD75C71-1892-B941-BCF9-F428309FB17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39967" y="2061143"/>
            <a:ext cx="453871" cy="52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386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D485D-92E9-8D11-42B4-FEAA22B92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DE60B177-6F41-92D7-4961-6ABE756F54C0}"/>
              </a:ext>
            </a:extLst>
          </p:cNvPr>
          <p:cNvSpPr/>
          <p:nvPr/>
        </p:nvSpPr>
        <p:spPr>
          <a:xfrm>
            <a:off x="1944411" y="1563553"/>
            <a:ext cx="2740791" cy="27311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13C5EE3-3F5A-CC84-0683-9785944C7069}"/>
              </a:ext>
            </a:extLst>
          </p:cNvPr>
          <p:cNvSpPr/>
          <p:nvPr/>
        </p:nvSpPr>
        <p:spPr>
          <a:xfrm>
            <a:off x="1671145" y="2785242"/>
            <a:ext cx="3014057" cy="295340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1F7CD83-8698-5D28-A475-905626796798}"/>
              </a:ext>
            </a:extLst>
          </p:cNvPr>
          <p:cNvSpPr/>
          <p:nvPr/>
        </p:nvSpPr>
        <p:spPr>
          <a:xfrm>
            <a:off x="7398261" y="946975"/>
            <a:ext cx="2396359" cy="145042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078BF39-DA8C-1F78-FDBB-957265FBFF0D}"/>
              </a:ext>
            </a:extLst>
          </p:cNvPr>
          <p:cNvSpPr/>
          <p:nvPr/>
        </p:nvSpPr>
        <p:spPr>
          <a:xfrm>
            <a:off x="6842346" y="2739526"/>
            <a:ext cx="3352800" cy="125386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4D7BEC-0B85-714C-A39B-89D2B668A6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791" t="9933" b="1"/>
          <a:stretch/>
        </p:blipFill>
        <p:spPr>
          <a:xfrm>
            <a:off x="7681292" y="1949117"/>
            <a:ext cx="1934135" cy="23556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742BDE3-C457-6318-DD85-F6A3CDA1D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968" y="1993319"/>
            <a:ext cx="743018" cy="743018"/>
          </a:xfrm>
          <a:prstGeom prst="rect">
            <a:avLst/>
          </a:prstGeom>
        </p:spPr>
      </p:pic>
      <p:pic>
        <p:nvPicPr>
          <p:cNvPr id="25" name="Picture 24" descr="A black cat in a circle&#10;&#10;AI-generated content may be incorrect.">
            <a:extLst>
              <a:ext uri="{FF2B5EF4-FFF2-40B4-BE49-F238E27FC236}">
                <a16:creationId xmlns:a16="http://schemas.microsoft.com/office/drawing/2014/main" id="{A3244ACF-F7E9-D762-41A7-2B0811BF30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6352" y="603707"/>
            <a:ext cx="872249" cy="87224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C28BEC2-57BD-57A8-5CFA-114939CFCA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2949" y="1563553"/>
            <a:ext cx="2651233" cy="273117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5FD9564-C8A0-EA7D-2CA6-ED71014EA8A3}"/>
              </a:ext>
            </a:extLst>
          </p:cNvPr>
          <p:cNvCxnSpPr>
            <a:cxnSpLocks/>
          </p:cNvCxnSpPr>
          <p:nvPr/>
        </p:nvCxnSpPr>
        <p:spPr>
          <a:xfrm flipH="1">
            <a:off x="2238703" y="1833553"/>
            <a:ext cx="729208" cy="9516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C16D804-F2F0-54FD-5F41-9884C1970C0A}"/>
              </a:ext>
            </a:extLst>
          </p:cNvPr>
          <p:cNvCxnSpPr>
            <a:cxnSpLocks/>
          </p:cNvCxnSpPr>
          <p:nvPr/>
        </p:nvCxnSpPr>
        <p:spPr>
          <a:xfrm>
            <a:off x="3535469" y="1833553"/>
            <a:ext cx="710710" cy="9516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407BF010-B330-C8E8-1FF7-37F81D3FE0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3137" y="1061214"/>
            <a:ext cx="872249" cy="87224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0EA6543-A1A1-959A-3C0C-80668029B5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5859" y="2871435"/>
            <a:ext cx="858056" cy="85805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C608DC91-E718-4E5E-147E-228538EE01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55839" y="1174565"/>
            <a:ext cx="524113" cy="524113"/>
          </a:xfrm>
          <a:prstGeom prst="rect">
            <a:avLst/>
          </a:prstGeom>
        </p:spPr>
      </p:pic>
      <p:pic>
        <p:nvPicPr>
          <p:cNvPr id="46" name="Picture 45" descr="A black background with green text&#10;&#10;AI-generated content may be incorrect.">
            <a:extLst>
              <a:ext uri="{FF2B5EF4-FFF2-40B4-BE49-F238E27FC236}">
                <a16:creationId xmlns:a16="http://schemas.microsoft.com/office/drawing/2014/main" id="{9465B001-72B2-5499-05D7-9C7254B423E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29874" y="4636703"/>
            <a:ext cx="2355947" cy="1023485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8869592-FA6F-4EEC-A337-3EA9A7C95433}"/>
              </a:ext>
            </a:extLst>
          </p:cNvPr>
          <p:cNvCxnSpPr>
            <a:cxnSpLocks/>
          </p:cNvCxnSpPr>
          <p:nvPr/>
        </p:nvCxnSpPr>
        <p:spPr>
          <a:xfrm>
            <a:off x="11698017" y="4834847"/>
            <a:ext cx="0" cy="664717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695FDC75-182D-BF72-953F-813D513832E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00614" y="2968980"/>
            <a:ext cx="527390" cy="52739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FB21F7A-98C2-42DB-B748-8212A3CA7EA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25378" y="3641116"/>
            <a:ext cx="2838776" cy="23361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CB1B86F-35D7-CAFD-7D2C-9119769C870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48359" y="2962964"/>
            <a:ext cx="559489" cy="559489"/>
          </a:xfrm>
          <a:prstGeom prst="rect">
            <a:avLst/>
          </a:prstGeom>
        </p:spPr>
      </p:pic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B8873FEE-C86D-B7EA-EC28-11E04CB4CAF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44411" y="2941890"/>
            <a:ext cx="2564527" cy="2690652"/>
          </a:xfrm>
          <a:prstGeom prst="rect">
            <a:avLst/>
          </a:prstGeom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D91D9EFB-782F-206B-2D14-833F955BD296}"/>
              </a:ext>
            </a:extLst>
          </p:cNvPr>
          <p:cNvSpPr/>
          <p:nvPr/>
        </p:nvSpPr>
        <p:spPr>
          <a:xfrm rot="5400000">
            <a:off x="7652536" y="1831753"/>
            <a:ext cx="472966" cy="4906320"/>
          </a:xfrm>
          <a:prstGeom prst="rightBrace">
            <a:avLst>
              <a:gd name="adj1" fmla="val 39444"/>
              <a:gd name="adj2" fmla="val 50000"/>
            </a:avLst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hexagon with a graph and blue dots&#10;&#10;AI-generated content may be incorrect.">
            <a:extLst>
              <a:ext uri="{FF2B5EF4-FFF2-40B4-BE49-F238E27FC236}">
                <a16:creationId xmlns:a16="http://schemas.microsoft.com/office/drawing/2014/main" id="{6CAC0678-53B6-2AE5-2CD0-A75BA972C06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76323" y="4724779"/>
            <a:ext cx="636687" cy="735222"/>
          </a:xfrm>
          <a:prstGeom prst="rect">
            <a:avLst/>
          </a:prstGeom>
        </p:spPr>
      </p:pic>
      <p:pic>
        <p:nvPicPr>
          <p:cNvPr id="12" name="Picture 11" descr="A green plant in the ground&#10;&#10;AI-generated content may be incorrect.">
            <a:extLst>
              <a:ext uri="{FF2B5EF4-FFF2-40B4-BE49-F238E27FC236}">
                <a16:creationId xmlns:a16="http://schemas.microsoft.com/office/drawing/2014/main" id="{959F3C7B-EFB0-FB04-2327-4FEA917A1DC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648359" y="1174565"/>
            <a:ext cx="453871" cy="524113"/>
          </a:xfrm>
          <a:prstGeom prst="rect">
            <a:avLst/>
          </a:prstGeom>
        </p:spPr>
      </p:pic>
      <p:pic>
        <p:nvPicPr>
          <p:cNvPr id="14" name="Picture 13" descr="A red circle with black lines&#10;&#10;AI-generated content may be incorrect.">
            <a:extLst>
              <a:ext uri="{FF2B5EF4-FFF2-40B4-BE49-F238E27FC236}">
                <a16:creationId xmlns:a16="http://schemas.microsoft.com/office/drawing/2014/main" id="{065AE484-7816-C6B7-B58E-DB0DE9CBA0F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369802" y="4764343"/>
            <a:ext cx="616953" cy="616953"/>
          </a:xfrm>
          <a:prstGeom prst="rect">
            <a:avLst/>
          </a:prstGeom>
        </p:spPr>
      </p:pic>
      <p:pic>
        <p:nvPicPr>
          <p:cNvPr id="15" name="Picture 14" descr="A green plant in the ground&#10;&#10;AI-generated content may be incorrect.">
            <a:extLst>
              <a:ext uri="{FF2B5EF4-FFF2-40B4-BE49-F238E27FC236}">
                <a16:creationId xmlns:a16="http://schemas.microsoft.com/office/drawing/2014/main" id="{96EDC433-69E0-C9EC-4FC0-48AD032816E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62695" y="4764343"/>
            <a:ext cx="602425" cy="69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09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7293B-8FEE-1CBB-5CB0-98C9C0FF61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E12DEAA2-C0D8-8C32-7F07-6F2410F05DB6}"/>
              </a:ext>
            </a:extLst>
          </p:cNvPr>
          <p:cNvSpPr/>
          <p:nvPr/>
        </p:nvSpPr>
        <p:spPr>
          <a:xfrm>
            <a:off x="1944411" y="1563553"/>
            <a:ext cx="2740791" cy="27311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1A24ED7-BF68-9713-DB52-7090062733F6}"/>
              </a:ext>
            </a:extLst>
          </p:cNvPr>
          <p:cNvSpPr/>
          <p:nvPr/>
        </p:nvSpPr>
        <p:spPr>
          <a:xfrm>
            <a:off x="4593023" y="342725"/>
            <a:ext cx="3352800" cy="360242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7046396-9CFC-6A2B-B365-90840207BD3C}"/>
              </a:ext>
            </a:extLst>
          </p:cNvPr>
          <p:cNvSpPr/>
          <p:nvPr/>
        </p:nvSpPr>
        <p:spPr>
          <a:xfrm>
            <a:off x="2484020" y="4292303"/>
            <a:ext cx="8720007" cy="200707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EAC77C-3724-FEE9-0D6F-4B536014AB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285" t="10679"/>
          <a:stretch/>
        </p:blipFill>
        <p:spPr>
          <a:xfrm>
            <a:off x="3438649" y="4749207"/>
            <a:ext cx="1988471" cy="233616"/>
          </a:xfrm>
          <a:prstGeom prst="rect">
            <a:avLst/>
          </a:prstGeom>
        </p:spPr>
      </p:pic>
      <p:pic>
        <p:nvPicPr>
          <p:cNvPr id="22" name="Picture 21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A2B7A245-7184-9FC4-9646-6DB98824A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766" y="558624"/>
            <a:ext cx="2884871" cy="325315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5D72197-3C4F-1952-293D-BDCD464DBF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968" y="1993319"/>
            <a:ext cx="743018" cy="743018"/>
          </a:xfrm>
          <a:prstGeom prst="rect">
            <a:avLst/>
          </a:prstGeom>
        </p:spPr>
      </p:pic>
      <p:pic>
        <p:nvPicPr>
          <p:cNvPr id="25" name="Picture 24" descr="A black cat in a circle&#10;&#10;AI-generated content may be incorrect.">
            <a:extLst>
              <a:ext uri="{FF2B5EF4-FFF2-40B4-BE49-F238E27FC236}">
                <a16:creationId xmlns:a16="http://schemas.microsoft.com/office/drawing/2014/main" id="{BE50C203-53C5-3A54-8EA4-E894394F05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6352" y="603707"/>
            <a:ext cx="872249" cy="87224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612F79D-72F1-09CF-807C-72E92CAF01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2949" y="1563553"/>
            <a:ext cx="2651233" cy="273117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7ADD82F-320D-BFED-80D9-F6C2957D634F}"/>
              </a:ext>
            </a:extLst>
          </p:cNvPr>
          <p:cNvCxnSpPr>
            <a:cxnSpLocks/>
          </p:cNvCxnSpPr>
          <p:nvPr/>
        </p:nvCxnSpPr>
        <p:spPr>
          <a:xfrm flipH="1">
            <a:off x="2238703" y="1833553"/>
            <a:ext cx="729208" cy="9516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8895535-9050-6791-B5C4-9C64B4F36D08}"/>
              </a:ext>
            </a:extLst>
          </p:cNvPr>
          <p:cNvCxnSpPr>
            <a:cxnSpLocks/>
          </p:cNvCxnSpPr>
          <p:nvPr/>
        </p:nvCxnSpPr>
        <p:spPr>
          <a:xfrm>
            <a:off x="3535469" y="1833553"/>
            <a:ext cx="710710" cy="9516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37BD2931-72BB-9F56-C2FB-943D1D7267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683" y="4675494"/>
            <a:ext cx="1376418" cy="137641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2FFB9A7-5C26-0EBE-0DCA-7D645CC962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90290" y="1815882"/>
            <a:ext cx="1097892" cy="109789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62FE33B-D914-61C4-85B6-5C533201E9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66779" y="4591218"/>
            <a:ext cx="527390" cy="527390"/>
          </a:xfrm>
          <a:prstGeom prst="rect">
            <a:avLst/>
          </a:prstGeom>
        </p:spPr>
      </p:pic>
      <p:pic>
        <p:nvPicPr>
          <p:cNvPr id="46" name="Picture 45" descr="A black background with green text&#10;&#10;AI-generated content may be incorrect.">
            <a:extLst>
              <a:ext uri="{FF2B5EF4-FFF2-40B4-BE49-F238E27FC236}">
                <a16:creationId xmlns:a16="http://schemas.microsoft.com/office/drawing/2014/main" id="{A66D7083-BF5F-527B-EC55-D854CE18409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45823" y="4780857"/>
            <a:ext cx="2673589" cy="1161477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738C446-4CEB-A63D-E439-13393DAE9D30}"/>
              </a:ext>
            </a:extLst>
          </p:cNvPr>
          <p:cNvCxnSpPr>
            <a:cxnSpLocks/>
          </p:cNvCxnSpPr>
          <p:nvPr/>
        </p:nvCxnSpPr>
        <p:spPr>
          <a:xfrm>
            <a:off x="9562162" y="1700111"/>
            <a:ext cx="0" cy="664717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7DAC2C25-C778-E478-2E10-231A40D0FD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68675" y="5470600"/>
            <a:ext cx="527390" cy="52739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2CE740FB-F9D3-6D4A-D776-26BB8A5EB2A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56730" y="6465349"/>
            <a:ext cx="559489" cy="559489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2836C614-7A19-E517-C650-40CC63F0CCD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17954" y="5613073"/>
            <a:ext cx="2838776" cy="23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20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Aamir Sohail (PhD Psychology (MRC AIM) FT)</dc:creator>
  <cp:lastModifiedBy>Aamir Sohail (PhD Psychology (MRC AIM) FT)</cp:lastModifiedBy>
  <cp:revision>3</cp:revision>
  <dcterms:created xsi:type="dcterms:W3CDTF">2025-02-02T12:18:26Z</dcterms:created>
  <dcterms:modified xsi:type="dcterms:W3CDTF">2025-02-02T13:31:47Z</dcterms:modified>
</cp:coreProperties>
</file>