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01.03.2023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01.03.2023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01.03.2023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01.03.2023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01.03.2023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01.03.2023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01.03.2023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01.03.2023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01.03.2023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01.03.2023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01.03.2023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01.03.2023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01.03.2023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01.03.2023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создание игры на </a:t>
            </a:r>
            <a:r>
              <a:rPr lang="en-US" sz="4400" dirty="0" err="1">
                <a:solidFill>
                  <a:schemeClr val="tx1"/>
                </a:solidFill>
              </a:rPr>
              <a:t>pygame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Шайхутдинов Аяз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D8BF3A70-4DEA-BC96-98EF-FE777177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01.03.2023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38B4D7-947D-8EA7-D21D-EF0C56324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82" y="619037"/>
            <a:ext cx="4079235" cy="56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1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4824D-F8ED-6512-01CC-895D828B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591D65B-3A95-2C5F-62AB-7015ED55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779" y="2099773"/>
            <a:ext cx="6874441" cy="3849687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A432313B-A8A7-BC58-79D5-4D352D31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01.03.2023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9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B4513-7C23-EBF1-7D21-E6795983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E94B9-5F88-0840-16D5-42EC90E0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создана игра и достигнуты все цели.</a:t>
            </a:r>
          </a:p>
          <a:p>
            <a:r>
              <a:rPr lang="ru-RU" dirty="0"/>
              <a:t>Игру можно легко дорабатывать и развивать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EA44B0-9065-711F-1D0D-9D079116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01.03.2023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0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A0D91EB-BCFC-E702-7EA9-D97C8945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10044-F520-4FB1-D80F-14C6F083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01.03.2023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0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6D13-BD2C-B145-50B6-8471260E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C57875-897F-ED87-17FA-CBB07B3C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Пошаговая стратегическая инди игра, использующая библиотеку </a:t>
            </a:r>
            <a:r>
              <a:rPr lang="en-US" sz="2000" dirty="0" err="1"/>
              <a:t>pygame</a:t>
            </a:r>
            <a:r>
              <a:rPr lang="ru-RU" sz="2000" dirty="0"/>
              <a:t>.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B1E7BE-2800-90A0-6309-55AB5DED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01.03.2023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9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D7D08-F325-86CE-8EF7-8FEB9548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4BD12-2EEE-77A0-AC52-90DB2579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Создание игры</a:t>
            </a:r>
          </a:p>
          <a:p>
            <a:r>
              <a:rPr lang="ru-RU" sz="2000" dirty="0"/>
              <a:t>Получение опыта в разработке игр</a:t>
            </a:r>
          </a:p>
          <a:p>
            <a:r>
              <a:rPr lang="ru-RU" sz="2000" dirty="0"/>
              <a:t>Изучение библиотеки </a:t>
            </a:r>
            <a:r>
              <a:rPr lang="en-US" sz="2000" dirty="0" err="1"/>
              <a:t>pygame</a:t>
            </a:r>
            <a:endParaRPr lang="ru-RU" sz="2000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76439C-3DBF-E7AE-0E64-34B7D16D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01.03.2023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A0D91EB-BCFC-E702-7EA9-D97C8945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ru-RU" dirty="0" err="1"/>
              <a:t>Реалзиация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10044-F520-4FB1-D80F-14C6F083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01.03.2023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3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D7D08-F325-86CE-8EF7-8FEB9548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8" y="642593"/>
            <a:ext cx="7910819" cy="5598815"/>
          </a:xfrm>
        </p:spPr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76439C-3DBF-E7AE-0E64-34B7D16D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01.03.2023</a:t>
            </a:fld>
            <a:endParaRPr lang="en-US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460A990-F202-A9B9-8749-77304A17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006" y="1304925"/>
            <a:ext cx="45243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7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71570-8D7D-9383-66BF-E3CA5AF4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71103"/>
          </a:xfrm>
        </p:spPr>
        <p:txBody>
          <a:bodyPr/>
          <a:lstStyle/>
          <a:p>
            <a:r>
              <a:rPr lang="ru-RU" dirty="0"/>
              <a:t>Класс сущности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BF3A70-4DEA-BC96-98EF-FE777177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01.03.2023</a:t>
            </a:fld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1BD8217-AFFF-47B7-1037-D86A91F4C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3697"/>
            <a:ext cx="7880102" cy="450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9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71570-8D7D-9383-66BF-E3CA5AF4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71103"/>
          </a:xfrm>
        </p:spPr>
        <p:txBody>
          <a:bodyPr/>
          <a:lstStyle/>
          <a:p>
            <a:r>
              <a:rPr lang="ru-RU" dirty="0"/>
              <a:t>Класс игрока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BF3A70-4DEA-BC96-98EF-FE777177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01.03.2023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F8FA67-3FE6-ACBD-0E9C-7786782C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71084"/>
            <a:ext cx="4603416" cy="464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8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71570-8D7D-9383-66BF-E3CA5AF4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71103"/>
          </a:xfrm>
        </p:spPr>
        <p:txBody>
          <a:bodyPr/>
          <a:lstStyle/>
          <a:p>
            <a:r>
              <a:rPr lang="ru-RU" dirty="0"/>
              <a:t>Класс врага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BF3A70-4DEA-BC96-98EF-FE777177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01.03.2023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6F34DB-844B-3877-4D60-023DC499C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3697"/>
            <a:ext cx="5921658" cy="442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63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{527FFCC3-02F7-431E-96B9-3E26642C43E6}tf78438558_win32</Template>
  <TotalTime>879</TotalTime>
  <Words>66</Words>
  <Application>Microsoft Office PowerPoint</Application>
  <PresentationFormat>Широкоэкранный</PresentationFormat>
  <Paragraphs>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Garamond</vt:lpstr>
      <vt:lpstr>СавонVTI</vt:lpstr>
      <vt:lpstr>создание игры на pygame</vt:lpstr>
      <vt:lpstr>Введение</vt:lpstr>
      <vt:lpstr>Идея проекта:</vt:lpstr>
      <vt:lpstr>Цели</vt:lpstr>
      <vt:lpstr>Реалзиация</vt:lpstr>
      <vt:lpstr>Структура</vt:lpstr>
      <vt:lpstr>Класс сущности</vt:lpstr>
      <vt:lpstr>Класс игрока</vt:lpstr>
      <vt:lpstr>Класс врага</vt:lpstr>
      <vt:lpstr>Презентация PowerPoint</vt:lpstr>
      <vt:lpstr>Результат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 на pygame</dc:title>
  <dc:creator>admin</dc:creator>
  <cp:lastModifiedBy>admin</cp:lastModifiedBy>
  <cp:revision>4</cp:revision>
  <dcterms:created xsi:type="dcterms:W3CDTF">2023-01-24T09:07:46Z</dcterms:created>
  <dcterms:modified xsi:type="dcterms:W3CDTF">2023-03-01T18:02:24Z</dcterms:modified>
</cp:coreProperties>
</file>