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77" r:id="rId7"/>
    <p:sldId id="263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7A793-0363-479D-B787-5689BB4F5484}">
          <p14:sldIdLst>
            <p14:sldId id="256"/>
            <p14:sldId id="266"/>
            <p14:sldId id="277"/>
            <p14:sldId id="263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E02F83-989F-460F-8BCF-600BEE66FA94}" type="datetime1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3B38FB-4DB5-44E0-9A67-8136128C51EC}" type="datetime1">
              <a:rPr lang="ru-RU" noProof="0" smtClean="0"/>
              <a:t>30.04.2023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5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ямоугольник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Текст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Текст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Нижний колонтитул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  <a:endParaRPr lang="ru-RU" noProof="0" dirty="0">
              <a:solidFill>
                <a:srgbClr val="FFFFFF"/>
              </a:solidFill>
            </a:endParaRP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 dirty="0"/>
              <a:t>Заголовок презентации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 dirty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4D815C-8BF3-4ECF-A945-A2A7C2983AF9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D6D940D-6D44-4DF9-9322-B4B11F7EDCD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6000" noProof="0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20ГГ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722F022-211C-4882-844C-086FEA6806AA}" type="slidenum"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подзаголовка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20ГГ</a:t>
            </a:r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ru-RU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ru-RU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D4885A8-DDA8-4FCF-AB25-DA8F78EC7557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Создание </a:t>
            </a:r>
            <a:r>
              <a:rPr lang="ru-RU" dirty="0" err="1"/>
              <a:t>телеграм</a:t>
            </a:r>
            <a:r>
              <a:rPr lang="ru-RU" dirty="0"/>
              <a:t> бота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/>
          <a:lstStyle/>
          <a:p>
            <a:pPr rtl="0"/>
            <a:r>
              <a:rPr lang="ru-RU" dirty="0"/>
              <a:t>Имя докладчика</a:t>
            </a:r>
            <a:r>
              <a:rPr lang="en-US" dirty="0"/>
              <a:t>:</a:t>
            </a:r>
            <a:r>
              <a:rPr lang="ru-RU" dirty="0"/>
              <a:t> Шайхутдинов Аяз</a:t>
            </a:r>
          </a:p>
        </p:txBody>
      </p:sp>
      <p:pic>
        <p:nvPicPr>
          <p:cNvPr id="5" name="Рисунок 4" descr="Изображение горы, неба, природы и восхода солнца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ru-RU" dirty="0"/>
              <a:t>Цели проекта</a:t>
            </a:r>
          </a:p>
        </p:txBody>
      </p:sp>
      <p:pic>
        <p:nvPicPr>
          <p:cNvPr id="44" name="Рисунок 43" descr="Изображение горы, неба и природы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1884" y="0"/>
            <a:ext cx="8140118" cy="3429000"/>
          </a:xfr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/>
          <a:p>
            <a:r>
              <a:rPr lang="ru-RU" sz="2000" dirty="0"/>
              <a:t>Создание </a:t>
            </a:r>
            <a:r>
              <a:rPr lang="ru-RU" sz="2000" dirty="0" err="1"/>
              <a:t>телеграм</a:t>
            </a:r>
            <a:r>
              <a:rPr lang="ru-RU" sz="2000" dirty="0"/>
              <a:t> бота</a:t>
            </a:r>
          </a:p>
          <a:p>
            <a:r>
              <a:rPr lang="ru-RU" sz="2000" dirty="0"/>
              <a:t>Получение навыков в разработке чат-ботов</a:t>
            </a:r>
          </a:p>
          <a:p>
            <a:r>
              <a:rPr lang="ru-RU" sz="2000" dirty="0"/>
              <a:t>Изучение библиотеки </a:t>
            </a:r>
            <a:r>
              <a:rPr lang="en-US" dirty="0" err="1"/>
              <a:t>aiogram</a:t>
            </a:r>
            <a:endParaRPr lang="ru-RU" sz="2000" dirty="0"/>
          </a:p>
          <a:p>
            <a:pPr rtl="0"/>
            <a:endParaRPr lang="ru-RU" dirty="0"/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ru-RU" smtClean="0"/>
              <a:pPr lv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253E3-5DA6-A360-A0AA-45C9D07E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E57B723C-7055-AB3B-3526-BEAE63B56D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C305501-976E-554C-E690-A5AC61E4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C737427-02A7-7795-FD6D-61FDA7BA52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магазин бота в для продажи товаров и услуг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0CA9117-BF91-FC77-DB4A-8C45ECC5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D815C-8BF3-4ECF-A945-A2A7C2983AF9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 noProof="0" dirty="0">
              <a:solidFill>
                <a:prstClr val="black"/>
              </a:solidFill>
            </a:endParaRPr>
          </a:p>
        </p:txBody>
      </p:sp>
      <p:pic>
        <p:nvPicPr>
          <p:cNvPr id="9" name="Рисунок 8" descr="Изображение горы, неба и природы">
            <a:extLst>
              <a:ext uri="{FF2B5EF4-FFF2-40B4-BE49-F238E27FC236}">
                <a16:creationId xmlns:a16="http://schemas.microsoft.com/office/drawing/2014/main" id="{FB9A7CA3-3F3A-8C5B-FC2E-7D0058E0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1884" y="0"/>
            <a:ext cx="81401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1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/>
          <a:lstStyle/>
          <a:p>
            <a:pPr rtl="0"/>
            <a:r>
              <a:rPr lang="ru-RU" dirty="0"/>
              <a:t>Реализация</a:t>
            </a:r>
          </a:p>
        </p:txBody>
      </p:sp>
      <p:pic>
        <p:nvPicPr>
          <p:cNvPr id="26" name="Рисунок 25" descr="Человек на камне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pic>
        <p:nvPicPr>
          <p:cNvPr id="18" name="Рисунок 17" descr="Изображение природы, человека и горы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Рисунок 21" descr="Изображение природы, снега и горы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ru-RU" smtClean="0"/>
              <a:pPr lvl="0"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5EBA6-7B83-138E-8150-084C2CE3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Структура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1217E4F-42A8-238D-0395-19F79ECB9EB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393167"/>
            <a:ext cx="3411524" cy="5963183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508BA-E720-F1DC-C889-1554162A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0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E6451-DBA2-5377-E70E-AD7DD915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 панель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FFE3D1-DF37-A05B-931B-C4FCA3AEC5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079" r="17079"/>
          <a:stretch>
            <a:fillRect/>
          </a:stretch>
        </p:blipFill>
        <p:spPr/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8DA77FB3-97A2-9F6D-7F3A-3043B895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Есть функция добавление товара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Лист товаров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Изменение и удаление товаров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Проверка на админа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EECBCF-C287-B109-64A3-A4047AC7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5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01EE-F3E5-C2FB-AB96-293EE7CE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 часть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C2BFA8-FD39-56CD-A1A6-C26BD80D99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960" r="24960"/>
          <a:stretch>
            <a:fillRect/>
          </a:stretch>
        </p:blipFill>
        <p:spPr/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B4887297-BB4C-E2D6-2992-7CEC21AF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Корзина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Лист продуктов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53B707-3084-A75E-77AA-00405DA0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E8681-21E7-993E-9D20-E2AD57F5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8204D0-2D3C-8845-D322-10034F43C4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356" b="2356"/>
          <a:stretch/>
        </p:blipFill>
        <p:spPr>
          <a:xfrm>
            <a:off x="195072" y="2349741"/>
            <a:ext cx="4858100" cy="4383248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C43ADC95-B12D-D4A3-6136-7770D0F0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Телеграм бот с возможностью создавать и редактировать товары как администратор и покупать их как клиент.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4C9395E0-5785-77D0-D756-579BE59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noProof="0" dirty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BA0140-33A5-FEB0-8ACA-4C3C3F4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D53A1-8571-2540-1702-F2610C66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E0700-C971-AAF1-3762-E03E01BC99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Был создан бот</a:t>
            </a:r>
            <a:r>
              <a:rPr lang="en-US" dirty="0"/>
              <a:t>-</a:t>
            </a:r>
            <a:r>
              <a:rPr lang="ru-RU" dirty="0"/>
              <a:t>магазин в </a:t>
            </a:r>
            <a:r>
              <a:rPr lang="en-US" dirty="0"/>
              <a:t>Telegram</a:t>
            </a:r>
          </a:p>
          <a:p>
            <a:r>
              <a:rPr lang="ru-RU" dirty="0"/>
              <a:t>Была изучена библиотека </a:t>
            </a:r>
            <a:r>
              <a:rPr lang="en-US" dirty="0" err="1"/>
              <a:t>aiogram</a:t>
            </a:r>
            <a:endParaRPr lang="ru-RU" dirty="0"/>
          </a:p>
          <a:p>
            <a:r>
              <a:rPr lang="ru-RU" dirty="0"/>
              <a:t>Были получены навыки в разработке чат-ботов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5024EC-8039-4C25-060A-C3320A48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0C0078-1B51-B2C3-D2A6-5E988EC2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D23A2-5AB6-C147-4300-31414FF2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302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30_TF89117832_Win32" id="{121427FB-5227-46D5-AE7B-97E0883014B8}" vid="{FD55836A-8C79-44AD-8569-4215B325A06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в виде цветных блоков</Template>
  <TotalTime>318</TotalTime>
  <Words>106</Words>
  <Application>Microsoft Office PowerPoint</Application>
  <PresentationFormat>Широкоэкранный</PresentationFormat>
  <Paragraphs>38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ColorBlockVTI</vt:lpstr>
      <vt:lpstr>Создание телеграм бота на python</vt:lpstr>
      <vt:lpstr>Цели проекта</vt:lpstr>
      <vt:lpstr>Идея проекта</vt:lpstr>
      <vt:lpstr>Реализация</vt:lpstr>
      <vt:lpstr>Структура</vt:lpstr>
      <vt:lpstr>Админ панель </vt:lpstr>
      <vt:lpstr>Клиент часть</vt:lpstr>
      <vt:lpstr>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телеграм бота на python</dc:title>
  <dc:creator>admin</dc:creator>
  <cp:lastModifiedBy>admin</cp:lastModifiedBy>
  <cp:revision>1</cp:revision>
  <dcterms:created xsi:type="dcterms:W3CDTF">2023-04-30T15:33:10Z</dcterms:created>
  <dcterms:modified xsi:type="dcterms:W3CDTF">2023-04-30T20:51:50Z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