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03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95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52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3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3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4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2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5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4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7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7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6E5F-8F0B-478D-8587-5E8B8E293DF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F3E67B-DA18-4A4D-AB08-762E3950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BFBF-E35B-424D-8840-B5B0D8CD6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572" y="2683579"/>
            <a:ext cx="8372855" cy="1490841"/>
          </a:xfrm>
        </p:spPr>
        <p:txBody>
          <a:bodyPr>
            <a:normAutofit/>
          </a:bodyPr>
          <a:lstStyle/>
          <a:p>
            <a:pPr algn="ctr"/>
            <a:r>
              <a:rPr lang="en-US" sz="8800" b="1" i="0">
                <a:solidFill>
                  <a:schemeClr val="tx1"/>
                </a:solidFill>
                <a:effectLst/>
                <a:latin typeface="Söhne"/>
              </a:rPr>
              <a:t>Docker </a:t>
            </a:r>
            <a:r>
              <a:rPr lang="en-US" sz="8800" b="1" i="0" dirty="0">
                <a:solidFill>
                  <a:schemeClr val="tx1"/>
                </a:solidFill>
                <a:effectLst/>
                <a:latin typeface="Söhne"/>
              </a:rPr>
              <a:t>Daemon</a:t>
            </a:r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43755B-154D-B13F-E13D-714A30CF8D53}"/>
              </a:ext>
            </a:extLst>
          </p:cNvPr>
          <p:cNvSpPr/>
          <p:nvPr/>
        </p:nvSpPr>
        <p:spPr>
          <a:xfrm>
            <a:off x="9625420" y="6320090"/>
            <a:ext cx="19880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ALQAMA SHUJA</a:t>
            </a:r>
          </a:p>
        </p:txBody>
      </p:sp>
    </p:spTree>
    <p:extLst>
      <p:ext uri="{BB962C8B-B14F-4D97-AF65-F5344CB8AC3E}">
        <p14:creationId xmlns:p14="http://schemas.microsoft.com/office/powerpoint/2010/main" val="319150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F5D8-68D3-8999-D7FB-5FD8BA5B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95399"/>
            <a:ext cx="8915400" cy="4267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The </a:t>
            </a:r>
            <a:r>
              <a:rPr lang="en-US" sz="5400" b="0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Docker daemon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 is the core component of the Docker platform that manages </a:t>
            </a:r>
            <a:r>
              <a:rPr lang="en-US" sz="5400" b="0" i="0" dirty="0">
                <a:solidFill>
                  <a:srgbClr val="FF0000"/>
                </a:solidFill>
                <a:effectLst/>
                <a:latin typeface="Söhne"/>
              </a:rPr>
              <a:t>containers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sz="5400" b="0" i="0" dirty="0">
                <a:solidFill>
                  <a:srgbClr val="FF0000"/>
                </a:solidFill>
                <a:effectLst/>
                <a:latin typeface="Söhne"/>
              </a:rPr>
              <a:t>images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,</a:t>
            </a:r>
            <a:r>
              <a:rPr lang="en-US" sz="5400" b="0" i="0" dirty="0">
                <a:solidFill>
                  <a:srgbClr val="FF0000"/>
                </a:solidFill>
                <a:effectLst/>
                <a:latin typeface="Söhne"/>
              </a:rPr>
              <a:t> networks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, and</a:t>
            </a:r>
            <a:r>
              <a:rPr lang="en-US" sz="5400" b="0" i="0" dirty="0">
                <a:solidFill>
                  <a:srgbClr val="FF0000"/>
                </a:solidFill>
                <a:effectLst/>
                <a:latin typeface="Söhne"/>
              </a:rPr>
              <a:t> volumes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E8A20-F83E-4E47-A39C-8650DE131F78}"/>
              </a:ext>
            </a:extLst>
          </p:cNvPr>
          <p:cNvSpPr/>
          <p:nvPr/>
        </p:nvSpPr>
        <p:spPr>
          <a:xfrm>
            <a:off x="9625420" y="6320090"/>
            <a:ext cx="19880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ALQAMA SHUJA</a:t>
            </a:r>
          </a:p>
        </p:txBody>
      </p:sp>
    </p:spTree>
    <p:extLst>
      <p:ext uri="{BB962C8B-B14F-4D97-AF65-F5344CB8AC3E}">
        <p14:creationId xmlns:p14="http://schemas.microsoft.com/office/powerpoint/2010/main" val="40594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BF7A-BD86-F16B-47D9-6A69A4BD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17" y="1192697"/>
            <a:ext cx="9874595" cy="47185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It communicates with the </a:t>
            </a:r>
            <a:r>
              <a:rPr lang="en-US" sz="5400" b="0" i="0" dirty="0">
                <a:solidFill>
                  <a:srgbClr val="00B050"/>
                </a:solidFill>
                <a:effectLst/>
                <a:latin typeface="Söhne"/>
              </a:rPr>
              <a:t>Docker client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 to carry out tasks such as </a:t>
            </a:r>
            <a:r>
              <a:rPr lang="en-US" sz="5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building images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sz="5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starting containers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, and </a:t>
            </a:r>
            <a:r>
              <a:rPr lang="en-US" sz="5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managing networks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 and </a:t>
            </a:r>
            <a:r>
              <a:rPr lang="en-US" sz="54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volumes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904A94-FBEC-1DA8-4F6C-77D2DA0D5671}"/>
              </a:ext>
            </a:extLst>
          </p:cNvPr>
          <p:cNvSpPr/>
          <p:nvPr/>
        </p:nvSpPr>
        <p:spPr>
          <a:xfrm>
            <a:off x="9625420" y="6320090"/>
            <a:ext cx="19880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ALQAMA SHUJA</a:t>
            </a:r>
          </a:p>
        </p:txBody>
      </p:sp>
    </p:spTree>
    <p:extLst>
      <p:ext uri="{BB962C8B-B14F-4D97-AF65-F5344CB8AC3E}">
        <p14:creationId xmlns:p14="http://schemas.microsoft.com/office/powerpoint/2010/main" val="395868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BF7A-BD86-F16B-47D9-6A69A4BD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702" y="1560067"/>
            <a:ext cx="9874595" cy="37378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The </a:t>
            </a:r>
            <a:r>
              <a:rPr lang="en-US" sz="5400" b="0" i="0" dirty="0">
                <a:solidFill>
                  <a:srgbClr val="00B050"/>
                </a:solidFill>
                <a:effectLst/>
                <a:latin typeface="Söhne"/>
              </a:rPr>
              <a:t>Docker daemon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 runs as a background service on a host operating system, such as </a:t>
            </a:r>
            <a:r>
              <a:rPr lang="en-US" sz="54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Windows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sz="54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macOS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, or </a:t>
            </a:r>
            <a:r>
              <a:rPr lang="en-US" sz="54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Linux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1952AA-C21A-192E-C307-03502514E569}"/>
              </a:ext>
            </a:extLst>
          </p:cNvPr>
          <p:cNvSpPr/>
          <p:nvPr/>
        </p:nvSpPr>
        <p:spPr>
          <a:xfrm>
            <a:off x="9625420" y="6320090"/>
            <a:ext cx="19880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ALQAMA SHUJA</a:t>
            </a:r>
          </a:p>
        </p:txBody>
      </p:sp>
    </p:spTree>
    <p:extLst>
      <p:ext uri="{BB962C8B-B14F-4D97-AF65-F5344CB8AC3E}">
        <p14:creationId xmlns:p14="http://schemas.microsoft.com/office/powerpoint/2010/main" val="116933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BF7A-BD86-F16B-47D9-6A69A4BD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702" y="1286929"/>
            <a:ext cx="9874595" cy="42841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0" i="0" dirty="0">
                <a:solidFill>
                  <a:srgbClr val="00B050"/>
                </a:solidFill>
                <a:effectLst/>
                <a:latin typeface="Söhne"/>
              </a:rPr>
              <a:t>Docker Daemon 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listens for </a:t>
            </a:r>
            <a:r>
              <a:rPr lang="en-US" sz="5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API Requests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 from the </a:t>
            </a:r>
            <a:r>
              <a:rPr lang="en-US" sz="5400" b="0" i="0" dirty="0">
                <a:solidFill>
                  <a:srgbClr val="00B050"/>
                </a:solidFill>
                <a:effectLst/>
                <a:latin typeface="Söhne"/>
              </a:rPr>
              <a:t>Docker client 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and uses the </a:t>
            </a:r>
            <a:r>
              <a:rPr lang="en-US" sz="5400" b="0" i="0" dirty="0">
                <a:solidFill>
                  <a:srgbClr val="00B050"/>
                </a:solidFill>
                <a:effectLst/>
                <a:latin typeface="Söhne"/>
              </a:rPr>
              <a:t>Docker API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 to communicate with the </a:t>
            </a:r>
            <a:r>
              <a:rPr lang="en-US" sz="5400" b="0" i="0" dirty="0">
                <a:solidFill>
                  <a:srgbClr val="00B050"/>
                </a:solidFill>
                <a:effectLst/>
                <a:latin typeface="Söhne"/>
              </a:rPr>
              <a:t>Docker client</a:t>
            </a:r>
            <a:r>
              <a:rPr lang="en-US" sz="5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1FA53-5545-8091-9B5F-955F89F4B2F6}"/>
              </a:ext>
            </a:extLst>
          </p:cNvPr>
          <p:cNvSpPr/>
          <p:nvPr/>
        </p:nvSpPr>
        <p:spPr>
          <a:xfrm>
            <a:off x="9625420" y="6320090"/>
            <a:ext cx="19880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ALQAMA SHUJA</a:t>
            </a:r>
          </a:p>
        </p:txBody>
      </p:sp>
    </p:spTree>
    <p:extLst>
      <p:ext uri="{BB962C8B-B14F-4D97-AF65-F5344CB8AC3E}">
        <p14:creationId xmlns:p14="http://schemas.microsoft.com/office/powerpoint/2010/main" val="301673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BF7A-BD86-F16B-47D9-6A69A4BD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702" y="2671047"/>
            <a:ext cx="9874595" cy="15159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accent1"/>
                </a:solidFill>
                <a:latin typeface="Söhne"/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4ACB0B-EED4-C64D-A224-A1F37F81E245}"/>
              </a:ext>
            </a:extLst>
          </p:cNvPr>
          <p:cNvSpPr/>
          <p:nvPr/>
        </p:nvSpPr>
        <p:spPr>
          <a:xfrm>
            <a:off x="9625420" y="6320090"/>
            <a:ext cx="19880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ALQAMA SHUJA</a:t>
            </a:r>
          </a:p>
        </p:txBody>
      </p:sp>
    </p:spTree>
    <p:extLst>
      <p:ext uri="{BB962C8B-B14F-4D97-AF65-F5344CB8AC3E}">
        <p14:creationId xmlns:p14="http://schemas.microsoft.com/office/powerpoint/2010/main" val="38732484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107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Söhne</vt:lpstr>
      <vt:lpstr>Wingdings 3</vt:lpstr>
      <vt:lpstr>Wisp</vt:lpstr>
      <vt:lpstr>Docker Daemon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Daemon</dc:title>
  <dc:creator>Hafiz Alqama Bin Shuja</dc:creator>
  <cp:lastModifiedBy>Hafiz Alqama Bin Shuja</cp:lastModifiedBy>
  <cp:revision>5</cp:revision>
  <dcterms:created xsi:type="dcterms:W3CDTF">2023-02-12T15:49:22Z</dcterms:created>
  <dcterms:modified xsi:type="dcterms:W3CDTF">2023-02-12T16:10:22Z</dcterms:modified>
</cp:coreProperties>
</file>