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A47F-1A01-4DD9-A802-C6A8FE9B1ED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0DBB-A2B9-4F89-B486-2995104798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FF1BB4-3052-59C1-0878-427F891749A7}"/>
              </a:ext>
            </a:extLst>
          </p:cNvPr>
          <p:cNvSpPr/>
          <p:nvPr userDrawn="1"/>
        </p:nvSpPr>
        <p:spPr>
          <a:xfrm>
            <a:off x="9153318" y="6357146"/>
            <a:ext cx="27213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ALQAMA SHUJA</a:t>
            </a:r>
          </a:p>
        </p:txBody>
      </p:sp>
    </p:spTree>
    <p:extLst>
      <p:ext uri="{BB962C8B-B14F-4D97-AF65-F5344CB8AC3E}">
        <p14:creationId xmlns:p14="http://schemas.microsoft.com/office/powerpoint/2010/main" val="226998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A47F-1A01-4DD9-A802-C6A8FE9B1ED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0DBB-A2B9-4F89-B486-299510479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1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A47F-1A01-4DD9-A802-C6A8FE9B1ED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0DBB-A2B9-4F89-B486-299510479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9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A47F-1A01-4DD9-A802-C6A8FE9B1ED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0DBB-A2B9-4F89-B486-2995104798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558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A47F-1A01-4DD9-A802-C6A8FE9B1ED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0DBB-A2B9-4F89-B486-299510479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76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A47F-1A01-4DD9-A802-C6A8FE9B1ED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0DBB-A2B9-4F89-B486-299510479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78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A47F-1A01-4DD9-A802-C6A8FE9B1ED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0DBB-A2B9-4F89-B486-299510479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50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A47F-1A01-4DD9-A802-C6A8FE9B1ED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0DBB-A2B9-4F89-B486-299510479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6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A47F-1A01-4DD9-A802-C6A8FE9B1ED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0DBB-A2B9-4F89-B486-299510479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8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A47F-1A01-4DD9-A802-C6A8FE9B1ED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0DBB-A2B9-4F89-B486-2995104798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EA0D5F-80EE-A092-DB84-C533CD01BB80}"/>
              </a:ext>
            </a:extLst>
          </p:cNvPr>
          <p:cNvSpPr/>
          <p:nvPr userDrawn="1"/>
        </p:nvSpPr>
        <p:spPr>
          <a:xfrm>
            <a:off x="9153318" y="6357146"/>
            <a:ext cx="27213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ALQAMA SHUJA</a:t>
            </a:r>
          </a:p>
        </p:txBody>
      </p:sp>
    </p:spTree>
    <p:extLst>
      <p:ext uri="{BB962C8B-B14F-4D97-AF65-F5344CB8AC3E}">
        <p14:creationId xmlns:p14="http://schemas.microsoft.com/office/powerpoint/2010/main" val="394593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A47F-1A01-4DD9-A802-C6A8FE9B1ED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0DBB-A2B9-4F89-B486-299510479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3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A47F-1A01-4DD9-A802-C6A8FE9B1ED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0DBB-A2B9-4F89-B486-299510479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7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A47F-1A01-4DD9-A802-C6A8FE9B1ED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0DBB-A2B9-4F89-B486-299510479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0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A47F-1A01-4DD9-A802-C6A8FE9B1ED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0DBB-A2B9-4F89-B486-299510479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7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A47F-1A01-4DD9-A802-C6A8FE9B1ED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0DBB-A2B9-4F89-B486-299510479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A47F-1A01-4DD9-A802-C6A8FE9B1ED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0DBB-A2B9-4F89-B486-299510479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4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A47F-1A01-4DD9-A802-C6A8FE9B1ED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0DBB-A2B9-4F89-B486-299510479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9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E5DA47F-1A01-4DD9-A802-C6A8FE9B1ED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8F0DBB-A2B9-4F89-B486-299510479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73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FBA2-1A31-806D-8533-6A9998905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346315"/>
            <a:ext cx="9440034" cy="1828801"/>
          </a:xfrm>
        </p:spPr>
        <p:txBody>
          <a:bodyPr>
            <a:normAutofit/>
          </a:bodyPr>
          <a:lstStyle/>
          <a:p>
            <a:r>
              <a:rPr lang="en-US" sz="9600" b="1" dirty="0"/>
              <a:t>Docker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7A40A6-04F7-6D43-BD1F-0FD3CA5044DB}"/>
              </a:ext>
            </a:extLst>
          </p:cNvPr>
          <p:cNvSpPr/>
          <p:nvPr/>
        </p:nvSpPr>
        <p:spPr>
          <a:xfrm>
            <a:off x="5064469" y="4080517"/>
            <a:ext cx="20630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Why Docker ?</a:t>
            </a:r>
          </a:p>
        </p:txBody>
      </p:sp>
    </p:spTree>
    <p:extLst>
      <p:ext uri="{BB962C8B-B14F-4D97-AF65-F5344CB8AC3E}">
        <p14:creationId xmlns:p14="http://schemas.microsoft.com/office/powerpoint/2010/main" val="766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79BBA-321C-59C5-DEFA-8691797D3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923085"/>
            <a:ext cx="10353762" cy="3011829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4800" b="0" i="0" dirty="0">
                <a:solidFill>
                  <a:srgbClr val="FFFF00"/>
                </a:solidFill>
                <a:effectLst/>
                <a:latin typeface="Söhne"/>
              </a:rPr>
              <a:t>Docker</a:t>
            </a:r>
            <a:r>
              <a:rPr lang="en-US" sz="4800" b="0" i="0" dirty="0">
                <a:solidFill>
                  <a:srgbClr val="D1D5DB"/>
                </a:solidFill>
                <a:effectLst/>
                <a:latin typeface="Söhne"/>
              </a:rPr>
              <a:t> is a platform and tool for </a:t>
            </a:r>
            <a:r>
              <a:rPr lang="en-US" sz="4800" b="0" i="0" dirty="0">
                <a:solidFill>
                  <a:srgbClr val="00B050"/>
                </a:solidFill>
                <a:effectLst/>
                <a:latin typeface="Söhne"/>
              </a:rPr>
              <a:t>building</a:t>
            </a:r>
            <a:r>
              <a:rPr lang="en-US" sz="48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sz="4800" b="0" i="0" dirty="0">
                <a:solidFill>
                  <a:srgbClr val="00B050"/>
                </a:solidFill>
                <a:effectLst/>
                <a:latin typeface="Söhne"/>
              </a:rPr>
              <a:t>deploying</a:t>
            </a:r>
            <a:r>
              <a:rPr lang="en-US" sz="4800" b="0" i="0" dirty="0">
                <a:solidFill>
                  <a:srgbClr val="D1D5DB"/>
                </a:solidFill>
                <a:effectLst/>
                <a:latin typeface="Söhne"/>
              </a:rPr>
              <a:t>, and </a:t>
            </a:r>
            <a:r>
              <a:rPr lang="en-US" sz="4800" b="0" i="0" dirty="0">
                <a:solidFill>
                  <a:srgbClr val="00B050"/>
                </a:solidFill>
                <a:effectLst/>
                <a:latin typeface="Söhne"/>
              </a:rPr>
              <a:t>running</a:t>
            </a:r>
            <a:r>
              <a:rPr lang="en-US" sz="4800" b="0" i="0" dirty="0">
                <a:solidFill>
                  <a:srgbClr val="D1D5DB"/>
                </a:solidFill>
                <a:effectLst/>
                <a:latin typeface="Söhne"/>
              </a:rPr>
              <a:t> applications in </a:t>
            </a:r>
            <a:r>
              <a:rPr lang="en-US" sz="4800" b="0" i="0" dirty="0">
                <a:solidFill>
                  <a:srgbClr val="FFFF00"/>
                </a:solidFill>
                <a:effectLst/>
                <a:latin typeface="Söhne"/>
              </a:rPr>
              <a:t>containers</a:t>
            </a:r>
            <a:r>
              <a:rPr lang="en-US" sz="48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735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3434-4547-FBF2-3AEA-A6262C92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286" y="742121"/>
            <a:ext cx="5632779" cy="1524001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FFFF00"/>
                </a:solidFill>
              </a:rPr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C4D3E-ABB9-7592-7C9E-758E3CB4D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491409"/>
            <a:ext cx="10353762" cy="2584174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4000" b="0" i="0" dirty="0">
                <a:solidFill>
                  <a:srgbClr val="FFFF00"/>
                </a:solidFill>
                <a:effectLst/>
                <a:latin typeface="Söhne"/>
              </a:rPr>
              <a:t>Containers</a:t>
            </a: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 are a form of lightweight virtualization that allow you to package an application and its dependencies into a single, portable unit.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8968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5D3A-D055-4FEB-9221-3A213F72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FF00"/>
                </a:solidFill>
                <a:effectLst/>
                <a:latin typeface="Söhne"/>
              </a:rPr>
              <a:t>Using Docker has several benefits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E7E44-59A6-5F1D-02C2-D75D000F0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74505"/>
            <a:ext cx="10353762" cy="2729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0" i="0" dirty="0">
                <a:solidFill>
                  <a:srgbClr val="FFC000"/>
                </a:solidFill>
                <a:effectLst/>
                <a:latin typeface="Söhne"/>
              </a:rPr>
              <a:t>Docker containers</a:t>
            </a:r>
            <a:r>
              <a:rPr lang="en-US" sz="3600" b="0" i="0" dirty="0">
                <a:effectLst/>
                <a:latin typeface="Söhne"/>
              </a:rPr>
              <a:t> can be run on any platform that supports </a:t>
            </a:r>
            <a:r>
              <a:rPr lang="en-US" sz="3600" b="0" i="0" dirty="0">
                <a:solidFill>
                  <a:srgbClr val="FFC000"/>
                </a:solidFill>
                <a:effectLst/>
                <a:latin typeface="Söhne"/>
              </a:rPr>
              <a:t>Docker</a:t>
            </a:r>
            <a:r>
              <a:rPr lang="en-US" sz="3600" b="0" i="0" dirty="0">
                <a:effectLst/>
                <a:latin typeface="Söhne"/>
              </a:rPr>
              <a:t>, making it easy to move your applications between development, testing, and production environments.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875F6-EA27-8FBB-0ECE-98A95E680FCC}"/>
              </a:ext>
            </a:extLst>
          </p:cNvPr>
          <p:cNvSpPr txBox="1"/>
          <p:nvPr/>
        </p:nvSpPr>
        <p:spPr>
          <a:xfrm>
            <a:off x="3530344" y="1773279"/>
            <a:ext cx="512066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0" i="0" dirty="0">
                <a:solidFill>
                  <a:srgbClr val="00B050"/>
                </a:solidFill>
                <a:effectLst/>
                <a:latin typeface="Söhne"/>
              </a:rPr>
              <a:t>Portability </a:t>
            </a:r>
            <a:endParaRPr lang="en-US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98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5D3A-D055-4FEB-9221-3A213F72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FF00"/>
                </a:solidFill>
                <a:effectLst/>
                <a:latin typeface="Söhne"/>
              </a:rPr>
              <a:t>Using Docker has several benefits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E7E44-59A6-5F1D-02C2-D75D000F0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21495"/>
            <a:ext cx="10353762" cy="28094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0" i="0" dirty="0">
                <a:solidFill>
                  <a:srgbClr val="FFC000"/>
                </a:solidFill>
                <a:effectLst/>
                <a:latin typeface="Söhne"/>
              </a:rPr>
              <a:t>Docker containers</a:t>
            </a:r>
            <a:r>
              <a:rPr lang="en-US" sz="3600" b="0" i="0" dirty="0">
                <a:effectLst/>
                <a:latin typeface="Söhne"/>
              </a:rPr>
              <a:t> isolate an application and its dependencies from the underlying host system, reducing the risk of conflicts between applications and improving security.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481CA-D57D-1C56-0359-CE9B04463935}"/>
              </a:ext>
            </a:extLst>
          </p:cNvPr>
          <p:cNvSpPr txBox="1"/>
          <p:nvPr/>
        </p:nvSpPr>
        <p:spPr>
          <a:xfrm>
            <a:off x="3042676" y="1726896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0" i="0" dirty="0">
                <a:solidFill>
                  <a:srgbClr val="00B050"/>
                </a:solidFill>
                <a:effectLst/>
                <a:latin typeface="Söhne"/>
              </a:rPr>
              <a:t>Isolation</a:t>
            </a:r>
            <a:endParaRPr lang="en-US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23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5D3A-D055-4FEB-9221-3A213F72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FF00"/>
                </a:solidFill>
                <a:effectLst/>
                <a:latin typeface="Söhne"/>
              </a:rPr>
              <a:t>Using Docker has several benefits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E7E44-59A6-5F1D-02C2-D75D000F0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429000"/>
            <a:ext cx="10353762" cy="2362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0" i="0" dirty="0">
                <a:solidFill>
                  <a:srgbClr val="FFC000"/>
                </a:solidFill>
                <a:effectLst/>
                <a:latin typeface="Söhne"/>
              </a:rPr>
              <a:t>Docker</a:t>
            </a:r>
            <a:r>
              <a:rPr lang="en-US" sz="3600" b="0" i="0" dirty="0">
                <a:effectLst/>
                <a:latin typeface="Söhne"/>
              </a:rPr>
              <a:t> makes it easy to scale your applications horizontally by adding or removing containers as needed.</a:t>
            </a:r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077537-BB51-B94A-396E-84163E9098E6}"/>
              </a:ext>
            </a:extLst>
          </p:cNvPr>
          <p:cNvSpPr txBox="1"/>
          <p:nvPr/>
        </p:nvSpPr>
        <p:spPr>
          <a:xfrm>
            <a:off x="3042676" y="1950527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0" i="0" dirty="0">
                <a:solidFill>
                  <a:srgbClr val="00B050"/>
                </a:solidFill>
                <a:effectLst/>
                <a:latin typeface="Söhne"/>
              </a:rPr>
              <a:t>Scalability</a:t>
            </a:r>
            <a:endParaRPr lang="en-US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0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5D3A-D055-4FEB-9221-3A213F72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FF00"/>
                </a:solidFill>
                <a:effectLst/>
                <a:latin typeface="Söhne"/>
              </a:rPr>
              <a:t>Using Docker has several benefits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E7E44-59A6-5F1D-02C2-D75D000F0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3319670"/>
            <a:ext cx="10353762" cy="29287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0" i="0" dirty="0">
                <a:solidFill>
                  <a:srgbClr val="FFC000"/>
                </a:solidFill>
                <a:effectLst/>
                <a:latin typeface="Söhne"/>
              </a:rPr>
              <a:t>Docker containers</a:t>
            </a:r>
            <a:r>
              <a:rPr lang="en-US" sz="3600" b="0" i="0" dirty="0">
                <a:effectLst/>
                <a:latin typeface="Söhne"/>
              </a:rPr>
              <a:t> provide a consistent and repeatable environment, making it easier to debug issues and ensure that your application behaves the same way in different environments.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B22DC-11F7-4F1D-3967-D2F7D81AECFF}"/>
              </a:ext>
            </a:extLst>
          </p:cNvPr>
          <p:cNvSpPr txBox="1"/>
          <p:nvPr/>
        </p:nvSpPr>
        <p:spPr>
          <a:xfrm>
            <a:off x="3042676" y="1895862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0" i="0" dirty="0">
                <a:solidFill>
                  <a:srgbClr val="00B050"/>
                </a:solidFill>
                <a:effectLst/>
                <a:latin typeface="Söhne"/>
              </a:rPr>
              <a:t>Reproducibility</a:t>
            </a:r>
            <a:endParaRPr lang="en-US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66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5D3A-D055-4FEB-9221-3A213F72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FF00"/>
                </a:solidFill>
                <a:effectLst/>
                <a:latin typeface="Söhne"/>
              </a:rPr>
              <a:t>Using Docker has several benefits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E7E44-59A6-5F1D-02C2-D75D000F0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127513"/>
            <a:ext cx="10353762" cy="27034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0" i="0" dirty="0">
                <a:solidFill>
                  <a:srgbClr val="FFC000"/>
                </a:solidFill>
                <a:effectLst/>
                <a:latin typeface="Söhne"/>
              </a:rPr>
              <a:t>Docker</a:t>
            </a:r>
            <a:r>
              <a:rPr lang="en-US" sz="3600" b="0" i="0" dirty="0">
                <a:effectLst/>
                <a:latin typeface="Söhne"/>
              </a:rPr>
              <a:t> provides a simple and intuitive command-line interface for managing containers, making it easier for developers to quickly get started with containerization.</a:t>
            </a:r>
          </a:p>
          <a:p>
            <a:pPr algn="ctr"/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CB8EC-162F-0677-78C3-74FE1BE745E3}"/>
              </a:ext>
            </a:extLst>
          </p:cNvPr>
          <p:cNvSpPr txBox="1"/>
          <p:nvPr/>
        </p:nvSpPr>
        <p:spPr>
          <a:xfrm>
            <a:off x="3042676" y="1779905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0" i="0" dirty="0">
                <a:solidFill>
                  <a:srgbClr val="00B050"/>
                </a:solidFill>
                <a:effectLst/>
                <a:latin typeface="Söhne"/>
              </a:rPr>
              <a:t>Ease of use</a:t>
            </a:r>
            <a:endParaRPr lang="en-US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743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34</TotalTime>
  <Words>200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Calisto MT</vt:lpstr>
      <vt:lpstr>Söhne</vt:lpstr>
      <vt:lpstr>Wingdings 2</vt:lpstr>
      <vt:lpstr>Slate</vt:lpstr>
      <vt:lpstr>Docker</vt:lpstr>
      <vt:lpstr>PowerPoint Presentation</vt:lpstr>
      <vt:lpstr>Containers</vt:lpstr>
      <vt:lpstr>Using Docker has several benefits</vt:lpstr>
      <vt:lpstr>Using Docker has several benefits</vt:lpstr>
      <vt:lpstr>Using Docker has several benefits</vt:lpstr>
      <vt:lpstr>Using Docker has several benefits</vt:lpstr>
      <vt:lpstr>Using Docker has several 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Hafiz Alqama Bin Shuja</dc:creator>
  <cp:lastModifiedBy>Hafiz Alqama Bin Shuja</cp:lastModifiedBy>
  <cp:revision>7</cp:revision>
  <dcterms:created xsi:type="dcterms:W3CDTF">2023-02-09T09:08:24Z</dcterms:created>
  <dcterms:modified xsi:type="dcterms:W3CDTF">2023-02-10T06:43:25Z</dcterms:modified>
</cp:coreProperties>
</file>