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AAFA92-C90F-4BB2-8582-6DF05A6AD99D}" v="330" dt="2025-08-24T17:59:59.842"/>
    <p1510:client id="{91AC8D17-2739-4D1E-8C54-14664D7308CE}" v="24" dt="2025-08-25T02:06:15.379"/>
    <p1510:client id="{E7389908-1E6F-4D1A-AB72-34AB22A8CF02}" v="7" dt="2025-08-25T01:47:27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Alquamah Ansari" userId="bfd4326778c51f46" providerId="Windows Live" clId="Web-{91AC8D17-2739-4D1E-8C54-14664D7308CE}"/>
    <pc:docChg chg="modSld">
      <pc:chgData name="Mohammad Alquamah Ansari" userId="bfd4326778c51f46" providerId="Windows Live" clId="Web-{91AC8D17-2739-4D1E-8C54-14664D7308CE}" dt="2025-08-25T02:06:13.253" v="24" actId="20577"/>
      <pc:docMkLst>
        <pc:docMk/>
      </pc:docMkLst>
      <pc:sldChg chg="modSp">
        <pc:chgData name="Mohammad Alquamah Ansari" userId="bfd4326778c51f46" providerId="Windows Live" clId="Web-{91AC8D17-2739-4D1E-8C54-14664D7308CE}" dt="2025-08-25T02:06:13.253" v="24" actId="20577"/>
        <pc:sldMkLst>
          <pc:docMk/>
          <pc:sldMk cId="3990277617" sldId="262"/>
        </pc:sldMkLst>
        <pc:spChg chg="mod">
          <ac:chgData name="Mohammad Alquamah Ansari" userId="bfd4326778c51f46" providerId="Windows Live" clId="Web-{91AC8D17-2739-4D1E-8C54-14664D7308CE}" dt="2025-08-25T02:06:13.253" v="24" actId="20577"/>
          <ac:spMkLst>
            <pc:docMk/>
            <pc:sldMk cId="3990277617" sldId="262"/>
            <ac:spMk id="2" creationId="{06AF4746-552C-C67E-D7AC-F38B32B83B6A}"/>
          </ac:spMkLst>
        </pc:spChg>
        <pc:spChg chg="mod">
          <ac:chgData name="Mohammad Alquamah Ansari" userId="bfd4326778c51f46" providerId="Windows Live" clId="Web-{91AC8D17-2739-4D1E-8C54-14664D7308CE}" dt="2025-08-25T02:05:44.909" v="17" actId="20577"/>
          <ac:spMkLst>
            <pc:docMk/>
            <pc:sldMk cId="3990277617" sldId="262"/>
            <ac:spMk id="6" creationId="{3A17955D-4A8C-4132-9ECE-FFD8124A7FB3}"/>
          </ac:spMkLst>
        </pc:spChg>
        <pc:spChg chg="mod">
          <ac:chgData name="Mohammad Alquamah Ansari" userId="bfd4326778c51f46" providerId="Windows Live" clId="Web-{91AC8D17-2739-4D1E-8C54-14664D7308CE}" dt="2025-08-25T02:05:49.581" v="19" actId="20577"/>
          <ac:spMkLst>
            <pc:docMk/>
            <pc:sldMk cId="3990277617" sldId="262"/>
            <ac:spMk id="7" creationId="{BC6609D8-386B-9FF1-A62E-881AD7E5AAE2}"/>
          </ac:spMkLst>
        </pc:spChg>
      </pc:sldChg>
    </pc:docChg>
  </pc:docChgLst>
  <pc:docChgLst>
    <pc:chgData name="Mohammad Alquamah Ansari" userId="bfd4326778c51f46" providerId="Windows Live" clId="Web-{75AAFA92-C90F-4BB2-8582-6DF05A6AD99D}"/>
    <pc:docChg chg="addSld modSld sldOrd addMainMaster delMainMaster">
      <pc:chgData name="Mohammad Alquamah Ansari" userId="bfd4326778c51f46" providerId="Windows Live" clId="Web-{75AAFA92-C90F-4BB2-8582-6DF05A6AD99D}" dt="2025-08-24T17:59:59.842" v="338"/>
      <pc:docMkLst>
        <pc:docMk/>
      </pc:docMkLst>
      <pc:sldChg chg="addSp delSp modSp mod setBg modClrScheme setClrOvrMap chgLayout">
        <pc:chgData name="Mohammad Alquamah Ansari" userId="bfd4326778c51f46" providerId="Windows Live" clId="Web-{75AAFA92-C90F-4BB2-8582-6DF05A6AD99D}" dt="2025-08-24T17:53:07.653" v="326" actId="1076"/>
        <pc:sldMkLst>
          <pc:docMk/>
          <pc:sldMk cId="109857222" sldId="256"/>
        </pc:sldMkLst>
        <pc:spChg chg="mod">
          <ac:chgData name="Mohammad Alquamah Ansari" userId="bfd4326778c51f46" providerId="Windows Live" clId="Web-{75AAFA92-C90F-4BB2-8582-6DF05A6AD99D}" dt="2025-08-24T17:52:34.089" v="32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ohammad Alquamah Ansari" userId="bfd4326778c51f46" providerId="Windows Live" clId="Web-{75AAFA92-C90F-4BB2-8582-6DF05A6AD99D}" dt="2025-08-24T17:53:07.653" v="326" actId="1076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Mohammad Alquamah Ansari" userId="bfd4326778c51f46" providerId="Windows Live" clId="Web-{75AAFA92-C90F-4BB2-8582-6DF05A6AD99D}" dt="2025-08-24T17:52:34.089" v="321"/>
          <ac:spMkLst>
            <pc:docMk/>
            <pc:sldMk cId="109857222" sldId="256"/>
            <ac:spMk id="8" creationId="{FB5B0058-AF13-4859-B429-4EDDE2A26F7F}"/>
          </ac:spMkLst>
        </pc:spChg>
        <pc:spChg chg="add del">
          <ac:chgData name="Mohammad Alquamah Ansari" userId="bfd4326778c51f46" providerId="Windows Live" clId="Web-{75AAFA92-C90F-4BB2-8582-6DF05A6AD99D}" dt="2025-08-24T17:18:33.320" v="16"/>
          <ac:spMkLst>
            <pc:docMk/>
            <pc:sldMk cId="109857222" sldId="256"/>
            <ac:spMk id="9" creationId="{E20BB609-EF92-42DB-836C-0699A590B5CF}"/>
          </ac:spMkLst>
        </pc:spChg>
        <pc:spChg chg="add del">
          <ac:chgData name="Mohammad Alquamah Ansari" userId="bfd4326778c51f46" providerId="Windows Live" clId="Web-{75AAFA92-C90F-4BB2-8582-6DF05A6AD99D}" dt="2025-08-24T17:18:33.320" v="16"/>
          <ac:spMkLst>
            <pc:docMk/>
            <pc:sldMk cId="109857222" sldId="256"/>
            <ac:spMk id="11" creationId="{67B3E2DB-180D-4752-BBB6-987822D6BC7D}"/>
          </ac:spMkLst>
        </pc:spChg>
        <pc:spChg chg="add del">
          <ac:chgData name="Mohammad Alquamah Ansari" userId="bfd4326778c51f46" providerId="Windows Live" clId="Web-{75AAFA92-C90F-4BB2-8582-6DF05A6AD99D}" dt="2025-08-24T17:18:33.320" v="16"/>
          <ac:spMkLst>
            <pc:docMk/>
            <pc:sldMk cId="109857222" sldId="256"/>
            <ac:spMk id="13" creationId="{B2C335F7-F61C-4EB4-80F2-4B1438FE66BB}"/>
          </ac:spMkLst>
        </pc:spChg>
        <pc:spChg chg="add del">
          <ac:chgData name="Mohammad Alquamah Ansari" userId="bfd4326778c51f46" providerId="Windows Live" clId="Web-{75AAFA92-C90F-4BB2-8582-6DF05A6AD99D}" dt="2025-08-24T17:19:11.369" v="18"/>
          <ac:spMkLst>
            <pc:docMk/>
            <pc:sldMk cId="109857222" sldId="256"/>
            <ac:spMk id="15" creationId="{A88F843D-1C1B-C740-AC27-E3238D0F5F47}"/>
          </ac:spMkLst>
        </pc:spChg>
        <pc:spChg chg="add del">
          <ac:chgData name="Mohammad Alquamah Ansari" userId="bfd4326778c51f46" providerId="Windows Live" clId="Web-{75AAFA92-C90F-4BB2-8582-6DF05A6AD99D}" dt="2025-08-24T17:19:11.369" v="18"/>
          <ac:spMkLst>
            <pc:docMk/>
            <pc:sldMk cId="109857222" sldId="256"/>
            <ac:spMk id="17" creationId="{A21C8291-E3D5-4240-8FF4-E5213CBCC453}"/>
          </ac:spMkLst>
        </pc:spChg>
        <pc:spChg chg="add del">
          <ac:chgData name="Mohammad Alquamah Ansari" userId="bfd4326778c51f46" providerId="Windows Live" clId="Web-{75AAFA92-C90F-4BB2-8582-6DF05A6AD99D}" dt="2025-08-24T17:19:11.369" v="18"/>
          <ac:spMkLst>
            <pc:docMk/>
            <pc:sldMk cId="109857222" sldId="256"/>
            <ac:spMk id="18" creationId="{08B44AFE-C181-7047-8CC9-CA00BD385EEA}"/>
          </ac:spMkLst>
        </pc:spChg>
        <pc:spChg chg="add del">
          <ac:chgData name="Mohammad Alquamah Ansari" userId="bfd4326778c51f46" providerId="Windows Live" clId="Web-{75AAFA92-C90F-4BB2-8582-6DF05A6AD99D}" dt="2025-08-24T17:19:27.104" v="20"/>
          <ac:spMkLst>
            <pc:docMk/>
            <pc:sldMk cId="109857222" sldId="256"/>
            <ac:spMk id="20" creationId="{E20BB609-EF92-42DB-836C-0699A590B5CF}"/>
          </ac:spMkLst>
        </pc:spChg>
        <pc:spChg chg="add del">
          <ac:chgData name="Mohammad Alquamah Ansari" userId="bfd4326778c51f46" providerId="Windows Live" clId="Web-{75AAFA92-C90F-4BB2-8582-6DF05A6AD99D}" dt="2025-08-24T17:19:27.104" v="20"/>
          <ac:spMkLst>
            <pc:docMk/>
            <pc:sldMk cId="109857222" sldId="256"/>
            <ac:spMk id="22" creationId="{67B3E2DB-180D-4752-BBB6-987822D6BC7D}"/>
          </ac:spMkLst>
        </pc:spChg>
        <pc:spChg chg="add del">
          <ac:chgData name="Mohammad Alquamah Ansari" userId="bfd4326778c51f46" providerId="Windows Live" clId="Web-{75AAFA92-C90F-4BB2-8582-6DF05A6AD99D}" dt="2025-08-24T17:19:27.104" v="20"/>
          <ac:spMkLst>
            <pc:docMk/>
            <pc:sldMk cId="109857222" sldId="256"/>
            <ac:spMk id="23" creationId="{B2C335F7-F61C-4EB4-80F2-4B1438FE66BB}"/>
          </ac:spMkLst>
        </pc:spChg>
        <pc:spChg chg="add del">
          <ac:chgData name="Mohammad Alquamah Ansari" userId="bfd4326778c51f46" providerId="Windows Live" clId="Web-{75AAFA92-C90F-4BB2-8582-6DF05A6AD99D}" dt="2025-08-24T17:19:40.104" v="22"/>
          <ac:spMkLst>
            <pc:docMk/>
            <pc:sldMk cId="109857222" sldId="256"/>
            <ac:spMk id="25" creationId="{A88F843D-1C1B-C740-AC27-E3238D0F5F47}"/>
          </ac:spMkLst>
        </pc:spChg>
        <pc:spChg chg="add del">
          <ac:chgData name="Mohammad Alquamah Ansari" userId="bfd4326778c51f46" providerId="Windows Live" clId="Web-{75AAFA92-C90F-4BB2-8582-6DF05A6AD99D}" dt="2025-08-24T17:19:40.104" v="22"/>
          <ac:spMkLst>
            <pc:docMk/>
            <pc:sldMk cId="109857222" sldId="256"/>
            <ac:spMk id="27" creationId="{A21C8291-E3D5-4240-8FF4-E5213CBCC453}"/>
          </ac:spMkLst>
        </pc:spChg>
        <pc:spChg chg="add del">
          <ac:chgData name="Mohammad Alquamah Ansari" userId="bfd4326778c51f46" providerId="Windows Live" clId="Web-{75AAFA92-C90F-4BB2-8582-6DF05A6AD99D}" dt="2025-08-24T17:19:40.104" v="22"/>
          <ac:spMkLst>
            <pc:docMk/>
            <pc:sldMk cId="109857222" sldId="256"/>
            <ac:spMk id="28" creationId="{08B44AFE-C181-7047-8CC9-CA00BD385EEA}"/>
          </ac:spMkLst>
        </pc:spChg>
        <pc:picChg chg="add del">
          <ac:chgData name="Mohammad Alquamah Ansari" userId="bfd4326778c51f46" providerId="Windows Live" clId="Web-{75AAFA92-C90F-4BB2-8582-6DF05A6AD99D}" dt="2025-08-24T17:18:33.320" v="16"/>
          <ac:picMkLst>
            <pc:docMk/>
            <pc:sldMk cId="109857222" sldId="256"/>
            <ac:picMk id="4" creationId="{0FEE7922-FDDF-B872-F4A5-32C00A569916}"/>
          </ac:picMkLst>
        </pc:picChg>
        <pc:picChg chg="add del">
          <ac:chgData name="Mohammad Alquamah Ansari" userId="bfd4326778c51f46" providerId="Windows Live" clId="Web-{75AAFA92-C90F-4BB2-8582-6DF05A6AD99D}" dt="2025-08-24T17:52:34.089" v="320"/>
          <ac:picMkLst>
            <pc:docMk/>
            <pc:sldMk cId="109857222" sldId="256"/>
            <ac:picMk id="5" creationId="{D5E72446-47DE-99DF-5D7B-DBF6FD6904DC}"/>
          </ac:picMkLst>
        </pc:picChg>
        <pc:picChg chg="add del">
          <ac:chgData name="Mohammad Alquamah Ansari" userId="bfd4326778c51f46" providerId="Windows Live" clId="Web-{75AAFA92-C90F-4BB2-8582-6DF05A6AD99D}" dt="2025-08-24T17:19:11.369" v="18"/>
          <ac:picMkLst>
            <pc:docMk/>
            <pc:sldMk cId="109857222" sldId="256"/>
            <ac:picMk id="16" creationId="{BE5D2DF6-B580-EACE-EBCA-6A4D4BCAF4F3}"/>
          </ac:picMkLst>
        </pc:picChg>
        <pc:picChg chg="add del">
          <ac:chgData name="Mohammad Alquamah Ansari" userId="bfd4326778c51f46" providerId="Windows Live" clId="Web-{75AAFA92-C90F-4BB2-8582-6DF05A6AD99D}" dt="2025-08-24T17:19:27.104" v="20"/>
          <ac:picMkLst>
            <pc:docMk/>
            <pc:sldMk cId="109857222" sldId="256"/>
            <ac:picMk id="21" creationId="{0FEE7922-FDDF-B872-F4A5-32C00A569916}"/>
          </ac:picMkLst>
        </pc:picChg>
        <pc:picChg chg="add del">
          <ac:chgData name="Mohammad Alquamah Ansari" userId="bfd4326778c51f46" providerId="Windows Live" clId="Web-{75AAFA92-C90F-4BB2-8582-6DF05A6AD99D}" dt="2025-08-24T17:19:40.104" v="22"/>
          <ac:picMkLst>
            <pc:docMk/>
            <pc:sldMk cId="109857222" sldId="256"/>
            <ac:picMk id="26" creationId="{BE5D2DF6-B580-EACE-EBCA-6A4D4BCAF4F3}"/>
          </ac:picMkLst>
        </pc:picChg>
        <pc:cxnChg chg="add">
          <ac:chgData name="Mohammad Alquamah Ansari" userId="bfd4326778c51f46" providerId="Windows Live" clId="Web-{75AAFA92-C90F-4BB2-8582-6DF05A6AD99D}" dt="2025-08-24T17:52:34.089" v="321"/>
          <ac:cxnSpMkLst>
            <pc:docMk/>
            <pc:sldMk cId="109857222" sldId="256"/>
            <ac:cxnSpMk id="10" creationId="{C4C8A451-B6C1-4CB1-95FC-2DBDEC61FF17}"/>
          </ac:cxnSpMkLst>
        </pc:cxnChg>
        <pc:cxnChg chg="add">
          <ac:chgData name="Mohammad Alquamah Ansari" userId="bfd4326778c51f46" providerId="Windows Live" clId="Web-{75AAFA92-C90F-4BB2-8582-6DF05A6AD99D}" dt="2025-08-24T17:52:34.089" v="321"/>
          <ac:cxnSpMkLst>
            <pc:docMk/>
            <pc:sldMk cId="109857222" sldId="256"/>
            <ac:cxnSpMk id="12" creationId="{E8439DD6-1CCF-48C6-AF10-B7018793022A}"/>
          </ac:cxnSpMkLst>
        </pc:cxnChg>
      </pc:sldChg>
      <pc:sldChg chg="addSp delSp modSp new mod setBg">
        <pc:chgData name="Mohammad Alquamah Ansari" userId="bfd4326778c51f46" providerId="Windows Live" clId="Web-{75AAFA92-C90F-4BB2-8582-6DF05A6AD99D}" dt="2025-08-24T17:53:33.373" v="327"/>
        <pc:sldMkLst>
          <pc:docMk/>
          <pc:sldMk cId="297343746" sldId="257"/>
        </pc:sldMkLst>
        <pc:spChg chg="mod">
          <ac:chgData name="Mohammad Alquamah Ansari" userId="bfd4326778c51f46" providerId="Windows Live" clId="Web-{75AAFA92-C90F-4BB2-8582-6DF05A6AD99D}" dt="2025-08-24T17:53:33.373" v="327"/>
          <ac:spMkLst>
            <pc:docMk/>
            <pc:sldMk cId="297343746" sldId="257"/>
            <ac:spMk id="2" creationId="{B4D30B3D-8DD2-31CB-BD18-589F31CE2ADB}"/>
          </ac:spMkLst>
        </pc:spChg>
        <pc:spChg chg="add del mod">
          <ac:chgData name="Mohammad Alquamah Ansari" userId="bfd4326778c51f46" providerId="Windows Live" clId="Web-{75AAFA92-C90F-4BB2-8582-6DF05A6AD99D}" dt="2025-08-24T17:53:33.373" v="327"/>
          <ac:spMkLst>
            <pc:docMk/>
            <pc:sldMk cId="297343746" sldId="257"/>
            <ac:spMk id="3" creationId="{1B27046A-EAF2-4A4D-F970-A7D64B5FD671}"/>
          </ac:spMkLst>
        </pc:spChg>
        <pc:spChg chg="add">
          <ac:chgData name="Mohammad Alquamah Ansari" userId="bfd4326778c51f46" providerId="Windows Live" clId="Web-{75AAFA92-C90F-4BB2-8582-6DF05A6AD99D}" dt="2025-08-24T17:53:33.373" v="327"/>
          <ac:spMkLst>
            <pc:docMk/>
            <pc:sldMk cId="297343746" sldId="257"/>
            <ac:spMk id="8" creationId="{A7AE9375-4664-4DB2-922D-2782A6E439AC}"/>
          </ac:spMkLst>
        </pc:spChg>
        <pc:spChg chg="add del">
          <ac:chgData name="Mohammad Alquamah Ansari" userId="bfd4326778c51f46" providerId="Windows Live" clId="Web-{75AAFA92-C90F-4BB2-8582-6DF05A6AD99D}" dt="2025-08-24T17:51:50.305" v="316"/>
          <ac:spMkLst>
            <pc:docMk/>
            <pc:sldMk cId="297343746" sldId="257"/>
            <ac:spMk id="9" creationId="{BACC6370-2D7E-4714-9D71-7542949D7D5D}"/>
          </ac:spMkLst>
        </pc:spChg>
        <pc:spChg chg="add del">
          <ac:chgData name="Mohammad Alquamah Ansari" userId="bfd4326778c51f46" providerId="Windows Live" clId="Web-{75AAFA92-C90F-4BB2-8582-6DF05A6AD99D}" dt="2025-08-24T17:51:50.305" v="316"/>
          <ac:spMkLst>
            <pc:docMk/>
            <pc:sldMk cId="297343746" sldId="257"/>
            <ac:spMk id="11" creationId="{F68B3F68-107C-434F-AA38-110D5EA91B85}"/>
          </ac:spMkLst>
        </pc:spChg>
        <pc:spChg chg="add">
          <ac:chgData name="Mohammad Alquamah Ansari" userId="bfd4326778c51f46" providerId="Windows Live" clId="Web-{75AAFA92-C90F-4BB2-8582-6DF05A6AD99D}" dt="2025-08-24T17:53:33.373" v="327"/>
          <ac:spMkLst>
            <pc:docMk/>
            <pc:sldMk cId="297343746" sldId="257"/>
            <ac:spMk id="12" creationId="{9DD005C1-8C51-42D6-9BEE-B9B83849743D}"/>
          </ac:spMkLst>
        </pc:spChg>
        <pc:spChg chg="add del">
          <ac:chgData name="Mohammad Alquamah Ansari" userId="bfd4326778c51f46" providerId="Windows Live" clId="Web-{75AAFA92-C90F-4BB2-8582-6DF05A6AD99D}" dt="2025-08-24T17:51:50.305" v="316"/>
          <ac:spMkLst>
            <pc:docMk/>
            <pc:sldMk cId="297343746" sldId="257"/>
            <ac:spMk id="13" creationId="{AAD0DBB9-1A4B-4391-81D4-CB19F9AB918A}"/>
          </ac:spMkLst>
        </pc:spChg>
        <pc:spChg chg="add del">
          <ac:chgData name="Mohammad Alquamah Ansari" userId="bfd4326778c51f46" providerId="Windows Live" clId="Web-{75AAFA92-C90F-4BB2-8582-6DF05A6AD99D}" dt="2025-08-24T17:51:50.305" v="316"/>
          <ac:spMkLst>
            <pc:docMk/>
            <pc:sldMk cId="297343746" sldId="257"/>
            <ac:spMk id="15" creationId="{063BBA22-50EA-4C4D-BE05-F1CE4E63AA56}"/>
          </ac:spMkLst>
        </pc:spChg>
        <pc:spChg chg="add del">
          <ac:chgData name="Mohammad Alquamah Ansari" userId="bfd4326778c51f46" providerId="Windows Live" clId="Web-{75AAFA92-C90F-4BB2-8582-6DF05A6AD99D}" dt="2025-08-24T17:50:48.630" v="309"/>
          <ac:spMkLst>
            <pc:docMk/>
            <pc:sldMk cId="297343746" sldId="257"/>
            <ac:spMk id="20" creationId="{6C4028FD-8BAA-4A19-BFDE-594D991B7552}"/>
          </ac:spMkLst>
        </pc:spChg>
        <pc:spChg chg="add del">
          <ac:chgData name="Mohammad Alquamah Ansari" userId="bfd4326778c51f46" providerId="Windows Live" clId="Web-{75AAFA92-C90F-4BB2-8582-6DF05A6AD99D}" dt="2025-08-24T17:51:47.024" v="315"/>
          <ac:spMkLst>
            <pc:docMk/>
            <pc:sldMk cId="297343746" sldId="257"/>
            <ac:spMk id="23" creationId="{A7AE9375-4664-4DB2-922D-2782A6E439AC}"/>
          </ac:spMkLst>
        </pc:spChg>
        <pc:graphicFrameChg chg="add del mod modGraphic">
          <ac:chgData name="Mohammad Alquamah Ansari" userId="bfd4326778c51f46" providerId="Windows Live" clId="Web-{75AAFA92-C90F-4BB2-8582-6DF05A6AD99D}" dt="2025-08-24T17:51:50.305" v="316"/>
          <ac:graphicFrameMkLst>
            <pc:docMk/>
            <pc:sldMk cId="297343746" sldId="257"/>
            <ac:graphicFrameMk id="5" creationId="{923309A5-9297-12AC-C921-A80D3CCC4744}"/>
          </ac:graphicFrameMkLst>
        </pc:graphicFrameChg>
        <pc:cxnChg chg="add">
          <ac:chgData name="Mohammad Alquamah Ansari" userId="bfd4326778c51f46" providerId="Windows Live" clId="Web-{75AAFA92-C90F-4BB2-8582-6DF05A6AD99D}" dt="2025-08-24T17:53:33.373" v="327"/>
          <ac:cxnSpMkLst>
            <pc:docMk/>
            <pc:sldMk cId="297343746" sldId="257"/>
            <ac:cxnSpMk id="10" creationId="{EE504C98-6397-41C1-A8D8-2D9C4ED307E0}"/>
          </ac:cxnSpMkLst>
        </pc:cxnChg>
        <pc:cxnChg chg="add del">
          <ac:chgData name="Mohammad Alquamah Ansari" userId="bfd4326778c51f46" providerId="Windows Live" clId="Web-{75AAFA92-C90F-4BB2-8582-6DF05A6AD99D}" dt="2025-08-24T17:51:47.024" v="315"/>
          <ac:cxnSpMkLst>
            <pc:docMk/>
            <pc:sldMk cId="297343746" sldId="257"/>
            <ac:cxnSpMk id="22" creationId="{EE504C98-6397-41C1-A8D8-2D9C4ED307E0}"/>
          </ac:cxnSpMkLst>
        </pc:cxnChg>
        <pc:cxnChg chg="add del">
          <ac:chgData name="Mohammad Alquamah Ansari" userId="bfd4326778c51f46" providerId="Windows Live" clId="Web-{75AAFA92-C90F-4BB2-8582-6DF05A6AD99D}" dt="2025-08-24T17:51:47.024" v="315"/>
          <ac:cxnSpMkLst>
            <pc:docMk/>
            <pc:sldMk cId="297343746" sldId="257"/>
            <ac:cxnSpMk id="24" creationId="{17C2F6CE-0CF2-4DDD-85F5-96799A328F15}"/>
          </ac:cxnSpMkLst>
        </pc:cxnChg>
      </pc:sldChg>
      <pc:sldChg chg="addSp delSp modSp add replId">
        <pc:chgData name="Mohammad Alquamah Ansari" userId="bfd4326778c51f46" providerId="Windows Live" clId="Web-{75AAFA92-C90F-4BB2-8582-6DF05A6AD99D}" dt="2025-08-24T17:54:17.406" v="328"/>
        <pc:sldMkLst>
          <pc:docMk/>
          <pc:sldMk cId="1597251554" sldId="258"/>
        </pc:sldMkLst>
        <pc:spChg chg="mod">
          <ac:chgData name="Mohammad Alquamah Ansari" userId="bfd4326778c51f46" providerId="Windows Live" clId="Web-{75AAFA92-C90F-4BB2-8582-6DF05A6AD99D}" dt="2025-08-24T17:51:55.384" v="318" actId="20577"/>
          <ac:spMkLst>
            <pc:docMk/>
            <pc:sldMk cId="1597251554" sldId="258"/>
            <ac:spMk id="2" creationId="{8B47FE80-4C65-C76A-25F9-42366D430ECF}"/>
          </ac:spMkLst>
        </pc:spChg>
        <pc:spChg chg="del mod">
          <ac:chgData name="Mohammad Alquamah Ansari" userId="bfd4326778c51f46" providerId="Windows Live" clId="Web-{75AAFA92-C90F-4BB2-8582-6DF05A6AD99D}" dt="2025-08-24T17:47:44.105" v="296"/>
          <ac:spMkLst>
            <pc:docMk/>
            <pc:sldMk cId="1597251554" sldId="258"/>
            <ac:spMk id="3" creationId="{BDF268FF-4379-3A8A-80A7-CED1B0BBD220}"/>
          </ac:spMkLst>
        </pc:spChg>
        <pc:graphicFrameChg chg="add modGraphic">
          <ac:chgData name="Mohammad Alquamah Ansari" userId="bfd4326778c51f46" providerId="Windows Live" clId="Web-{75AAFA92-C90F-4BB2-8582-6DF05A6AD99D}" dt="2025-08-24T17:54:17.406" v="328"/>
          <ac:graphicFrameMkLst>
            <pc:docMk/>
            <pc:sldMk cId="1597251554" sldId="258"/>
            <ac:graphicFrameMk id="5" creationId="{13B892DA-4F10-0F57-1653-9C0C0B57F6E0}"/>
          </ac:graphicFrameMkLst>
        </pc:graphicFrameChg>
      </pc:sldChg>
      <pc:sldChg chg="addSp delSp modSp add mod replId setBg modClrScheme chgLayout">
        <pc:chgData name="Mohammad Alquamah Ansari" userId="bfd4326778c51f46" providerId="Windows Live" clId="Web-{75AAFA92-C90F-4BB2-8582-6DF05A6AD99D}" dt="2025-08-24T17:35:44.777" v="167" actId="20577"/>
        <pc:sldMkLst>
          <pc:docMk/>
          <pc:sldMk cId="2050673489" sldId="259"/>
        </pc:sldMkLst>
        <pc:spChg chg="mod ord">
          <ac:chgData name="Mohammad Alquamah Ansari" userId="bfd4326778c51f46" providerId="Windows Live" clId="Web-{75AAFA92-C90F-4BB2-8582-6DF05A6AD99D}" dt="2025-08-24T17:35:26.370" v="166"/>
          <ac:spMkLst>
            <pc:docMk/>
            <pc:sldMk cId="2050673489" sldId="259"/>
            <ac:spMk id="2" creationId="{C54B7163-2372-9F61-5810-497DB136C198}"/>
          </ac:spMkLst>
        </pc:spChg>
        <pc:spChg chg="mod ord">
          <ac:chgData name="Mohammad Alquamah Ansari" userId="bfd4326778c51f46" providerId="Windows Live" clId="Web-{75AAFA92-C90F-4BB2-8582-6DF05A6AD99D}" dt="2025-08-24T17:35:44.777" v="167" actId="20577"/>
          <ac:spMkLst>
            <pc:docMk/>
            <pc:sldMk cId="2050673489" sldId="259"/>
            <ac:spMk id="3" creationId="{BF4C0031-047A-71FD-3392-7AA1A1C5BB22}"/>
          </ac:spMkLst>
        </pc:spChg>
        <pc:spChg chg="add del mod ord">
          <ac:chgData name="Mohammad Alquamah Ansari" userId="bfd4326778c51f46" providerId="Windows Live" clId="Web-{75AAFA92-C90F-4BB2-8582-6DF05A6AD99D}" dt="2025-08-24T17:30:25.037" v="112"/>
          <ac:spMkLst>
            <pc:docMk/>
            <pc:sldMk cId="2050673489" sldId="259"/>
            <ac:spMk id="4" creationId="{A4276793-F8F7-AB3B-9293-91EF875C4A73}"/>
          </ac:spMkLst>
        </pc:spChg>
        <pc:spChg chg="add del">
          <ac:chgData name="Mohammad Alquamah Ansari" userId="bfd4326778c51f46" providerId="Windows Live" clId="Web-{75AAFA92-C90F-4BB2-8582-6DF05A6AD99D}" dt="2025-08-24T17:31:38.046" v="115"/>
          <ac:spMkLst>
            <pc:docMk/>
            <pc:sldMk cId="2050673489" sldId="259"/>
            <ac:spMk id="10" creationId="{743AA782-23D1-4521-8CAD-47662984AA08}"/>
          </ac:spMkLst>
        </pc:spChg>
        <pc:spChg chg="add del">
          <ac:chgData name="Mohammad Alquamah Ansari" userId="bfd4326778c51f46" providerId="Windows Live" clId="Web-{75AAFA92-C90F-4BB2-8582-6DF05A6AD99D}" dt="2025-08-24T17:31:38.046" v="115"/>
          <ac:spMkLst>
            <pc:docMk/>
            <pc:sldMk cId="2050673489" sldId="259"/>
            <ac:spMk id="12" creationId="{650D18FE-0824-4A46-B22C-A86B52E5780A}"/>
          </ac:spMkLst>
        </pc:spChg>
        <pc:spChg chg="add del">
          <ac:chgData name="Mohammad Alquamah Ansari" userId="bfd4326778c51f46" providerId="Windows Live" clId="Web-{75AAFA92-C90F-4BB2-8582-6DF05A6AD99D}" dt="2025-08-24T17:35:26.370" v="166"/>
          <ac:spMkLst>
            <pc:docMk/>
            <pc:sldMk cId="2050673489" sldId="259"/>
            <ac:spMk id="14" creationId="{2B97F24A-32CE-4C1C-A50D-3016B394DCFB}"/>
          </ac:spMkLst>
        </pc:spChg>
        <pc:spChg chg="add del">
          <ac:chgData name="Mohammad Alquamah Ansari" userId="bfd4326778c51f46" providerId="Windows Live" clId="Web-{75AAFA92-C90F-4BB2-8582-6DF05A6AD99D}" dt="2025-08-24T17:35:26.370" v="166"/>
          <ac:spMkLst>
            <pc:docMk/>
            <pc:sldMk cId="2050673489" sldId="259"/>
            <ac:spMk id="15" creationId="{CD8B4F24-440B-49E9-B85D-733523DC064B}"/>
          </ac:spMkLst>
        </pc:spChg>
        <pc:spChg chg="add">
          <ac:chgData name="Mohammad Alquamah Ansari" userId="bfd4326778c51f46" providerId="Windows Live" clId="Web-{75AAFA92-C90F-4BB2-8582-6DF05A6AD99D}" dt="2025-08-24T17:35:26.370" v="166"/>
          <ac:spMkLst>
            <pc:docMk/>
            <pc:sldMk cId="2050673489" sldId="259"/>
            <ac:spMk id="20" creationId="{B95B9BA8-1D69-4796-85F5-B6D0BD52354B}"/>
          </ac:spMkLst>
        </pc:spChg>
        <pc:picChg chg="add mod ord">
          <ac:chgData name="Mohammad Alquamah Ansari" userId="bfd4326778c51f46" providerId="Windows Live" clId="Web-{75AAFA92-C90F-4BB2-8582-6DF05A6AD99D}" dt="2025-08-24T17:35:26.370" v="166"/>
          <ac:picMkLst>
            <pc:docMk/>
            <pc:sldMk cId="2050673489" sldId="259"/>
            <ac:picMk id="5" creationId="{3A29F0E5-9429-BC2A-D03B-C28F1F7CB871}"/>
          </ac:picMkLst>
        </pc:picChg>
      </pc:sldChg>
      <pc:sldChg chg="addSp delSp modSp new mod setBg modClrScheme chgLayout">
        <pc:chgData name="Mohammad Alquamah Ansari" userId="bfd4326778c51f46" providerId="Windows Live" clId="Web-{75AAFA92-C90F-4BB2-8582-6DF05A6AD99D}" dt="2025-08-24T17:34:52.306" v="165"/>
        <pc:sldMkLst>
          <pc:docMk/>
          <pc:sldMk cId="2470059057" sldId="260"/>
        </pc:sldMkLst>
        <pc:spChg chg="mod ord">
          <ac:chgData name="Mohammad Alquamah Ansari" userId="bfd4326778c51f46" providerId="Windows Live" clId="Web-{75AAFA92-C90F-4BB2-8582-6DF05A6AD99D}" dt="2025-08-24T17:34:52.306" v="165"/>
          <ac:spMkLst>
            <pc:docMk/>
            <pc:sldMk cId="2470059057" sldId="260"/>
            <ac:spMk id="2" creationId="{E0FB86DF-188B-2E50-81A8-C0CB1EC218DF}"/>
          </ac:spMkLst>
        </pc:spChg>
        <pc:spChg chg="del mod ord">
          <ac:chgData name="Mohammad Alquamah Ansari" userId="bfd4326778c51f46" providerId="Windows Live" clId="Web-{75AAFA92-C90F-4BB2-8582-6DF05A6AD99D}" dt="2025-08-24T17:34:52.306" v="165"/>
          <ac:spMkLst>
            <pc:docMk/>
            <pc:sldMk cId="2470059057" sldId="260"/>
            <ac:spMk id="3" creationId="{461E1D36-4F76-0EFA-F1B8-C3C0640966FC}"/>
          </ac:spMkLst>
        </pc:spChg>
        <pc:spChg chg="del">
          <ac:chgData name="Mohammad Alquamah Ansari" userId="bfd4326778c51f46" providerId="Windows Live" clId="Web-{75AAFA92-C90F-4BB2-8582-6DF05A6AD99D}" dt="2025-08-24T17:33:23.239" v="120"/>
          <ac:spMkLst>
            <pc:docMk/>
            <pc:sldMk cId="2470059057" sldId="260"/>
            <ac:spMk id="4" creationId="{47372CB3-9DB7-CB98-42EB-E105C4CDE9EA}"/>
          </ac:spMkLst>
        </pc:spChg>
        <pc:spChg chg="add">
          <ac:chgData name="Mohammad Alquamah Ansari" userId="bfd4326778c51f46" providerId="Windows Live" clId="Web-{75AAFA92-C90F-4BB2-8582-6DF05A6AD99D}" dt="2025-08-24T17:34:52.306" v="165"/>
          <ac:spMkLst>
            <pc:docMk/>
            <pc:sldMk cId="2470059057" sldId="260"/>
            <ac:spMk id="9" creationId="{A7AE9375-4664-4DB2-922D-2782A6E439AC}"/>
          </ac:spMkLst>
        </pc:spChg>
        <pc:graphicFrameChg chg="add">
          <ac:chgData name="Mohammad Alquamah Ansari" userId="bfd4326778c51f46" providerId="Windows Live" clId="Web-{75AAFA92-C90F-4BB2-8582-6DF05A6AD99D}" dt="2025-08-24T17:34:52.306" v="165"/>
          <ac:graphicFrameMkLst>
            <pc:docMk/>
            <pc:sldMk cId="2470059057" sldId="260"/>
            <ac:graphicFrameMk id="5" creationId="{21FF9EFB-1359-48CB-DAD7-01FD98D6C96D}"/>
          </ac:graphicFrameMkLst>
        </pc:graphicFrameChg>
        <pc:cxnChg chg="add">
          <ac:chgData name="Mohammad Alquamah Ansari" userId="bfd4326778c51f46" providerId="Windows Live" clId="Web-{75AAFA92-C90F-4BB2-8582-6DF05A6AD99D}" dt="2025-08-24T17:34:52.306" v="165"/>
          <ac:cxnSpMkLst>
            <pc:docMk/>
            <pc:sldMk cId="2470059057" sldId="260"/>
            <ac:cxnSpMk id="11" creationId="{EE504C98-6397-41C1-A8D8-2D9C4ED307E0}"/>
          </ac:cxnSpMkLst>
        </pc:cxnChg>
        <pc:cxnChg chg="add">
          <ac:chgData name="Mohammad Alquamah Ansari" userId="bfd4326778c51f46" providerId="Windows Live" clId="Web-{75AAFA92-C90F-4BB2-8582-6DF05A6AD99D}" dt="2025-08-24T17:34:52.306" v="165"/>
          <ac:cxnSpMkLst>
            <pc:docMk/>
            <pc:sldMk cId="2470059057" sldId="260"/>
            <ac:cxnSpMk id="13" creationId="{17C2F6CE-0CF2-4DDD-85F5-96799A328F15}"/>
          </ac:cxnSpMkLst>
        </pc:cxnChg>
      </pc:sldChg>
      <pc:sldChg chg="addSp delSp modSp new mod ord setBg">
        <pc:chgData name="Mohammad Alquamah Ansari" userId="bfd4326778c51f46" providerId="Windows Live" clId="Web-{75AAFA92-C90F-4BB2-8582-6DF05A6AD99D}" dt="2025-08-24T17:46:49.212" v="295"/>
        <pc:sldMkLst>
          <pc:docMk/>
          <pc:sldMk cId="1994189902" sldId="261"/>
        </pc:sldMkLst>
        <pc:spChg chg="mod">
          <ac:chgData name="Mohammad Alquamah Ansari" userId="bfd4326778c51f46" providerId="Windows Live" clId="Web-{75AAFA92-C90F-4BB2-8582-6DF05A6AD99D}" dt="2025-08-24T17:46:49.212" v="295"/>
          <ac:spMkLst>
            <pc:docMk/>
            <pc:sldMk cId="1994189902" sldId="261"/>
            <ac:spMk id="2" creationId="{8CA1E2BD-0813-0499-92D7-37F3ECE61876}"/>
          </ac:spMkLst>
        </pc:spChg>
        <pc:spChg chg="mod">
          <ac:chgData name="Mohammad Alquamah Ansari" userId="bfd4326778c51f46" providerId="Windows Live" clId="Web-{75AAFA92-C90F-4BB2-8582-6DF05A6AD99D}" dt="2025-08-24T17:46:49.212" v="295"/>
          <ac:spMkLst>
            <pc:docMk/>
            <pc:sldMk cId="1994189902" sldId="261"/>
            <ac:spMk id="3" creationId="{E401F656-47E5-6C7A-BB05-ED53EDF0A4E9}"/>
          </ac:spMkLst>
        </pc:spChg>
        <pc:spChg chg="add">
          <ac:chgData name="Mohammad Alquamah Ansari" userId="bfd4326778c51f46" providerId="Windows Live" clId="Web-{75AAFA92-C90F-4BB2-8582-6DF05A6AD99D}" dt="2025-08-24T17:46:49.212" v="295"/>
          <ac:spMkLst>
            <pc:docMk/>
            <pc:sldMk cId="1994189902" sldId="261"/>
            <ac:spMk id="6" creationId="{9DD005C1-8C51-42D6-9BEE-B9B83849743D}"/>
          </ac:spMkLst>
        </pc:spChg>
        <pc:spChg chg="add">
          <ac:chgData name="Mohammad Alquamah Ansari" userId="bfd4326778c51f46" providerId="Windows Live" clId="Web-{75AAFA92-C90F-4BB2-8582-6DF05A6AD99D}" dt="2025-08-24T17:46:49.212" v="295"/>
          <ac:spMkLst>
            <pc:docMk/>
            <pc:sldMk cId="1994189902" sldId="261"/>
            <ac:spMk id="8" creationId="{A7AE9375-4664-4DB2-922D-2782A6E439AC}"/>
          </ac:spMkLst>
        </pc:spChg>
        <pc:spChg chg="add del">
          <ac:chgData name="Mohammad Alquamah Ansari" userId="bfd4326778c51f46" providerId="Windows Live" clId="Web-{75AAFA92-C90F-4BB2-8582-6DF05A6AD99D}" dt="2025-08-24T17:40:02.789" v="202"/>
          <ac:spMkLst>
            <pc:docMk/>
            <pc:sldMk cId="1994189902" sldId="261"/>
            <ac:spMk id="10" creationId="{B95B9BA8-1D69-4796-85F5-B6D0BD52354B}"/>
          </ac:spMkLst>
        </pc:spChg>
        <pc:spChg chg="add del">
          <ac:chgData name="Mohammad Alquamah Ansari" userId="bfd4326778c51f46" providerId="Windows Live" clId="Web-{75AAFA92-C90F-4BB2-8582-6DF05A6AD99D}" dt="2025-08-24T17:40:16.461" v="204"/>
          <ac:spMkLst>
            <pc:docMk/>
            <pc:sldMk cId="1994189902" sldId="261"/>
            <ac:spMk id="12" creationId="{B95B9BA8-1D69-4796-85F5-B6D0BD52354B}"/>
          </ac:spMkLst>
        </pc:spChg>
        <pc:picChg chg="add del">
          <ac:chgData name="Mohammad Alquamah Ansari" userId="bfd4326778c51f46" providerId="Windows Live" clId="Web-{75AAFA92-C90F-4BB2-8582-6DF05A6AD99D}" dt="2025-08-24T17:40:02.789" v="202"/>
          <ac:picMkLst>
            <pc:docMk/>
            <pc:sldMk cId="1994189902" sldId="261"/>
            <ac:picMk id="7" creationId="{67220FEA-B80F-705D-992C-1C7AEA37E83F}"/>
          </ac:picMkLst>
        </pc:picChg>
        <pc:picChg chg="add del">
          <ac:chgData name="Mohammad Alquamah Ansari" userId="bfd4326778c51f46" providerId="Windows Live" clId="Web-{75AAFA92-C90F-4BB2-8582-6DF05A6AD99D}" dt="2025-08-24T17:40:16.461" v="204"/>
          <ac:picMkLst>
            <pc:docMk/>
            <pc:sldMk cId="1994189902" sldId="261"/>
            <ac:picMk id="13" creationId="{1CC2925C-E8E8-9303-CA74-046659B3F3A4}"/>
          </ac:picMkLst>
        </pc:picChg>
        <pc:cxnChg chg="add">
          <ac:chgData name="Mohammad Alquamah Ansari" userId="bfd4326778c51f46" providerId="Windows Live" clId="Web-{75AAFA92-C90F-4BB2-8582-6DF05A6AD99D}" dt="2025-08-24T17:46:49.212" v="295"/>
          <ac:cxnSpMkLst>
            <pc:docMk/>
            <pc:sldMk cId="1994189902" sldId="261"/>
            <ac:cxnSpMk id="5" creationId="{EE504C98-6397-41C1-A8D8-2D9C4ED307E0}"/>
          </ac:cxnSpMkLst>
        </pc:cxnChg>
      </pc:sldChg>
      <pc:sldChg chg="addSp modSp new mod modClrScheme chgLayout">
        <pc:chgData name="Mohammad Alquamah Ansari" userId="bfd4326778c51f46" providerId="Windows Live" clId="Web-{75AAFA92-C90F-4BB2-8582-6DF05A6AD99D}" dt="2025-08-24T17:59:59.842" v="338"/>
        <pc:sldMkLst>
          <pc:docMk/>
          <pc:sldMk cId="3990277617" sldId="262"/>
        </pc:sldMkLst>
        <pc:spChg chg="mod ord">
          <ac:chgData name="Mohammad Alquamah Ansari" userId="bfd4326778c51f46" providerId="Windows Live" clId="Web-{75AAFA92-C90F-4BB2-8582-6DF05A6AD99D}" dt="2025-08-24T17:59:59.842" v="338"/>
          <ac:spMkLst>
            <pc:docMk/>
            <pc:sldMk cId="3990277617" sldId="262"/>
            <ac:spMk id="2" creationId="{06AF4746-552C-C67E-D7AC-F38B32B83B6A}"/>
          </ac:spMkLst>
        </pc:spChg>
        <pc:spChg chg="mod ord">
          <ac:chgData name="Mohammad Alquamah Ansari" userId="bfd4326778c51f46" providerId="Windows Live" clId="Web-{75AAFA92-C90F-4BB2-8582-6DF05A6AD99D}" dt="2025-08-24T17:59:59.842" v="338"/>
          <ac:spMkLst>
            <pc:docMk/>
            <pc:sldMk cId="3990277617" sldId="262"/>
            <ac:spMk id="3" creationId="{55620B95-5C08-12C9-77B3-A348BE01E0BE}"/>
          </ac:spMkLst>
        </pc:spChg>
        <pc:spChg chg="add mod ord">
          <ac:chgData name="Mohammad Alquamah Ansari" userId="bfd4326778c51f46" providerId="Windows Live" clId="Web-{75AAFA92-C90F-4BB2-8582-6DF05A6AD99D}" dt="2025-08-24T17:59:59.842" v="338"/>
          <ac:spMkLst>
            <pc:docMk/>
            <pc:sldMk cId="3990277617" sldId="262"/>
            <ac:spMk id="4" creationId="{45DCE9E9-20BB-74B2-FC87-F3D756510783}"/>
          </ac:spMkLst>
        </pc:spChg>
      </pc:sldChg>
      <pc:sldChg chg="addSp modSp new mod setBg">
        <pc:chgData name="Mohammad Alquamah Ansari" userId="bfd4326778c51f46" providerId="Windows Live" clId="Web-{75AAFA92-C90F-4BB2-8582-6DF05A6AD99D}" dt="2025-08-24T17:46:28.930" v="294"/>
        <pc:sldMkLst>
          <pc:docMk/>
          <pc:sldMk cId="667254745" sldId="263"/>
        </pc:sldMkLst>
        <pc:spChg chg="mod">
          <ac:chgData name="Mohammad Alquamah Ansari" userId="bfd4326778c51f46" providerId="Windows Live" clId="Web-{75AAFA92-C90F-4BB2-8582-6DF05A6AD99D}" dt="2025-08-24T17:46:28.930" v="294"/>
          <ac:spMkLst>
            <pc:docMk/>
            <pc:sldMk cId="667254745" sldId="263"/>
            <ac:spMk id="2" creationId="{B5EBB346-73FA-1FD8-5B25-409F34730C6E}"/>
          </ac:spMkLst>
        </pc:spChg>
        <pc:spChg chg="mod">
          <ac:chgData name="Mohammad Alquamah Ansari" userId="bfd4326778c51f46" providerId="Windows Live" clId="Web-{75AAFA92-C90F-4BB2-8582-6DF05A6AD99D}" dt="2025-08-24T17:46:28.930" v="294"/>
          <ac:spMkLst>
            <pc:docMk/>
            <pc:sldMk cId="667254745" sldId="263"/>
            <ac:spMk id="3" creationId="{48FE48AB-44EF-373E-B924-94713E901174}"/>
          </ac:spMkLst>
        </pc:spChg>
        <pc:spChg chg="add">
          <ac:chgData name="Mohammad Alquamah Ansari" userId="bfd4326778c51f46" providerId="Windows Live" clId="Web-{75AAFA92-C90F-4BB2-8582-6DF05A6AD99D}" dt="2025-08-24T17:46:28.930" v="294"/>
          <ac:spMkLst>
            <pc:docMk/>
            <pc:sldMk cId="667254745" sldId="263"/>
            <ac:spMk id="8" creationId="{A7AE9375-4664-4DB2-922D-2782A6E439AC}"/>
          </ac:spMkLst>
        </pc:spChg>
        <pc:spChg chg="add">
          <ac:chgData name="Mohammad Alquamah Ansari" userId="bfd4326778c51f46" providerId="Windows Live" clId="Web-{75AAFA92-C90F-4BB2-8582-6DF05A6AD99D}" dt="2025-08-24T17:46:28.930" v="294"/>
          <ac:spMkLst>
            <pc:docMk/>
            <pc:sldMk cId="667254745" sldId="263"/>
            <ac:spMk id="12" creationId="{9DD005C1-8C51-42D6-9BEE-B9B83849743D}"/>
          </ac:spMkLst>
        </pc:spChg>
        <pc:cxnChg chg="add">
          <ac:chgData name="Mohammad Alquamah Ansari" userId="bfd4326778c51f46" providerId="Windows Live" clId="Web-{75AAFA92-C90F-4BB2-8582-6DF05A6AD99D}" dt="2025-08-24T17:46:28.930" v="294"/>
          <ac:cxnSpMkLst>
            <pc:docMk/>
            <pc:sldMk cId="667254745" sldId="263"/>
            <ac:cxnSpMk id="10" creationId="{EE504C98-6397-41C1-A8D8-2D9C4ED307E0}"/>
          </ac:cxnSpMkLst>
        </pc:cxnChg>
      </pc:sldChg>
      <pc:sldChg chg="addSp delSp modSp new mod setBg setClrOvrMap">
        <pc:chgData name="Mohammad Alquamah Ansari" userId="bfd4326778c51f46" providerId="Windows Live" clId="Web-{75AAFA92-C90F-4BB2-8582-6DF05A6AD99D}" dt="2025-08-24T17:46:06.460" v="293"/>
        <pc:sldMkLst>
          <pc:docMk/>
          <pc:sldMk cId="2423775439" sldId="264"/>
        </pc:sldMkLst>
        <pc:spChg chg="mod">
          <ac:chgData name="Mohammad Alquamah Ansari" userId="bfd4326778c51f46" providerId="Windows Live" clId="Web-{75AAFA92-C90F-4BB2-8582-6DF05A6AD99D}" dt="2025-08-24T17:46:06.460" v="293"/>
          <ac:spMkLst>
            <pc:docMk/>
            <pc:sldMk cId="2423775439" sldId="264"/>
            <ac:spMk id="2" creationId="{98BDF436-33BD-0268-FED9-E9799F8E551C}"/>
          </ac:spMkLst>
        </pc:spChg>
        <pc:spChg chg="mod">
          <ac:chgData name="Mohammad Alquamah Ansari" userId="bfd4326778c51f46" providerId="Windows Live" clId="Web-{75AAFA92-C90F-4BB2-8582-6DF05A6AD99D}" dt="2025-08-24T17:46:06.460" v="293"/>
          <ac:spMkLst>
            <pc:docMk/>
            <pc:sldMk cId="2423775439" sldId="264"/>
            <ac:spMk id="3" creationId="{F2095605-1BF7-60CD-0F0A-31021C265830}"/>
          </ac:spMkLst>
        </pc:spChg>
        <pc:spChg chg="add del">
          <ac:chgData name="Mohammad Alquamah Ansari" userId="bfd4326778c51f46" providerId="Windows Live" clId="Web-{75AAFA92-C90F-4BB2-8582-6DF05A6AD99D}" dt="2025-08-24T17:46:06.444" v="292"/>
          <ac:spMkLst>
            <pc:docMk/>
            <pc:sldMk cId="2423775439" sldId="264"/>
            <ac:spMk id="8" creationId="{C6D09588-9668-4D38-8AD4-C27CF2B2D41C}"/>
          </ac:spMkLst>
        </pc:spChg>
        <pc:spChg chg="add">
          <ac:chgData name="Mohammad Alquamah Ansari" userId="bfd4326778c51f46" providerId="Windows Live" clId="Web-{75AAFA92-C90F-4BB2-8582-6DF05A6AD99D}" dt="2025-08-24T17:46:06.460" v="293"/>
          <ac:spMkLst>
            <pc:docMk/>
            <pc:sldMk cId="2423775439" sldId="264"/>
            <ac:spMk id="16" creationId="{E8A8EAB8-D2FF-444D-B34B-7D32F106AD0E}"/>
          </ac:spMkLst>
        </pc:spChg>
        <pc:grpChg chg="add del">
          <ac:chgData name="Mohammad Alquamah Ansari" userId="bfd4326778c51f46" providerId="Windows Live" clId="Web-{75AAFA92-C90F-4BB2-8582-6DF05A6AD99D}" dt="2025-08-24T17:46:06.444" v="292"/>
          <ac:grpSpMkLst>
            <pc:docMk/>
            <pc:sldMk cId="2423775439" sldId="264"/>
            <ac:grpSpMk id="10" creationId="{95A28492-272D-4814-AE2C-61575C989EA3}"/>
          </ac:grpSpMkLst>
        </pc:grpChg>
        <pc:cxnChg chg="add">
          <ac:chgData name="Mohammad Alquamah Ansari" userId="bfd4326778c51f46" providerId="Windows Live" clId="Web-{75AAFA92-C90F-4BB2-8582-6DF05A6AD99D}" dt="2025-08-24T17:46:06.460" v="293"/>
          <ac:cxnSpMkLst>
            <pc:docMk/>
            <pc:sldMk cId="2423775439" sldId="264"/>
            <ac:cxnSpMk id="12" creationId="{4AD7FFC6-42A9-49CB-B5E9-B3F6B038331B}"/>
          </ac:cxnSpMkLst>
        </pc:cxnChg>
        <pc:cxnChg chg="add">
          <ac:chgData name="Mohammad Alquamah Ansari" userId="bfd4326778c51f46" providerId="Windows Live" clId="Web-{75AAFA92-C90F-4BB2-8582-6DF05A6AD99D}" dt="2025-08-24T17:46:06.460" v="293"/>
          <ac:cxnSpMkLst>
            <pc:docMk/>
            <pc:sldMk cId="2423775439" sldId="264"/>
            <ac:cxnSpMk id="17" creationId="{067633D1-6EE6-4118-B9F0-B363477BEE7A}"/>
          </ac:cxnSpMkLst>
        </pc:cxnChg>
      </pc:sldChg>
      <pc:sldChg chg="addSp delSp modSp new mod setBg">
        <pc:chgData name="Mohammad Alquamah Ansari" userId="bfd4326778c51f46" providerId="Windows Live" clId="Web-{75AAFA92-C90F-4BB2-8582-6DF05A6AD99D}" dt="2025-08-24T17:55:23.331" v="331"/>
        <pc:sldMkLst>
          <pc:docMk/>
          <pc:sldMk cId="3036807847" sldId="265"/>
        </pc:sldMkLst>
        <pc:spChg chg="mod">
          <ac:chgData name="Mohammad Alquamah Ansari" userId="bfd4326778c51f46" providerId="Windows Live" clId="Web-{75AAFA92-C90F-4BB2-8582-6DF05A6AD99D}" dt="2025-08-24T17:54:50.126" v="329"/>
          <ac:spMkLst>
            <pc:docMk/>
            <pc:sldMk cId="3036807847" sldId="265"/>
            <ac:spMk id="2" creationId="{80C573F6-2482-E67E-B1DB-82D059C15D11}"/>
          </ac:spMkLst>
        </pc:spChg>
        <pc:spChg chg="del mod">
          <ac:chgData name="Mohammad Alquamah Ansari" userId="bfd4326778c51f46" providerId="Windows Live" clId="Web-{75AAFA92-C90F-4BB2-8582-6DF05A6AD99D}" dt="2025-08-24T17:54:50.126" v="329"/>
          <ac:spMkLst>
            <pc:docMk/>
            <pc:sldMk cId="3036807847" sldId="265"/>
            <ac:spMk id="3" creationId="{76BB0705-8707-251A-2ABD-D8E2FE3EDD1D}"/>
          </ac:spMkLst>
        </pc:spChg>
        <pc:spChg chg="add del">
          <ac:chgData name="Mohammad Alquamah Ansari" userId="bfd4326778c51f46" providerId="Windows Live" clId="Web-{75AAFA92-C90F-4BB2-8582-6DF05A6AD99D}" dt="2025-08-24T17:45:38.178" v="290"/>
          <ac:spMkLst>
            <pc:docMk/>
            <pc:sldMk cId="3036807847" sldId="265"/>
            <ac:spMk id="8" creationId="{E8A8EAB8-D2FF-444D-B34B-7D32F106AD0E}"/>
          </ac:spMkLst>
        </pc:spChg>
        <pc:spChg chg="add">
          <ac:chgData name="Mohammad Alquamah Ansari" userId="bfd4326778c51f46" providerId="Windows Live" clId="Web-{75AAFA92-C90F-4BB2-8582-6DF05A6AD99D}" dt="2025-08-24T17:54:50.126" v="329"/>
          <ac:spMkLst>
            <pc:docMk/>
            <pc:sldMk cId="3036807847" sldId="265"/>
            <ac:spMk id="9" creationId="{A7AE9375-4664-4DB2-922D-2782A6E439AC}"/>
          </ac:spMkLst>
        </pc:spChg>
        <pc:spChg chg="add">
          <ac:chgData name="Mohammad Alquamah Ansari" userId="bfd4326778c51f46" providerId="Windows Live" clId="Web-{75AAFA92-C90F-4BB2-8582-6DF05A6AD99D}" dt="2025-08-24T17:54:50.126" v="329"/>
          <ac:spMkLst>
            <pc:docMk/>
            <pc:sldMk cId="3036807847" sldId="265"/>
            <ac:spMk id="13" creationId="{9DD005C1-8C51-42D6-9BEE-B9B83849743D}"/>
          </ac:spMkLst>
        </pc:spChg>
        <pc:graphicFrameChg chg="add modGraphic">
          <ac:chgData name="Mohammad Alquamah Ansari" userId="bfd4326778c51f46" providerId="Windows Live" clId="Web-{75AAFA92-C90F-4BB2-8582-6DF05A6AD99D}" dt="2025-08-24T17:55:23.331" v="331"/>
          <ac:graphicFrameMkLst>
            <pc:docMk/>
            <pc:sldMk cId="3036807847" sldId="265"/>
            <ac:graphicFrameMk id="5" creationId="{3958FF93-19D1-8AEB-DF3E-F8BA7749D714}"/>
          </ac:graphicFrameMkLst>
        </pc:graphicFrameChg>
        <pc:cxnChg chg="add del">
          <ac:chgData name="Mohammad Alquamah Ansari" userId="bfd4326778c51f46" providerId="Windows Live" clId="Web-{75AAFA92-C90F-4BB2-8582-6DF05A6AD99D}" dt="2025-08-24T17:45:38.178" v="290"/>
          <ac:cxnSpMkLst>
            <pc:docMk/>
            <pc:sldMk cId="3036807847" sldId="265"/>
            <ac:cxnSpMk id="10" creationId="{067633D1-6EE6-4118-B9F0-B363477BEE7A}"/>
          </ac:cxnSpMkLst>
        </pc:cxnChg>
        <pc:cxnChg chg="add">
          <ac:chgData name="Mohammad Alquamah Ansari" userId="bfd4326778c51f46" providerId="Windows Live" clId="Web-{75AAFA92-C90F-4BB2-8582-6DF05A6AD99D}" dt="2025-08-24T17:54:50.126" v="329"/>
          <ac:cxnSpMkLst>
            <pc:docMk/>
            <pc:sldMk cId="3036807847" sldId="265"/>
            <ac:cxnSpMk id="11" creationId="{EE504C98-6397-41C1-A8D8-2D9C4ED307E0}"/>
          </ac:cxnSpMkLst>
        </pc:cxnChg>
        <pc:cxnChg chg="add del">
          <ac:chgData name="Mohammad Alquamah Ansari" userId="bfd4326778c51f46" providerId="Windows Live" clId="Web-{75AAFA92-C90F-4BB2-8582-6DF05A6AD99D}" dt="2025-08-24T17:45:38.178" v="290"/>
          <ac:cxnSpMkLst>
            <pc:docMk/>
            <pc:sldMk cId="3036807847" sldId="265"/>
            <ac:cxnSpMk id="12" creationId="{4AD7FFC6-42A9-49CB-B5E9-B3F6B038331B}"/>
          </ac:cxnSpMkLst>
        </pc:cxnChg>
      </pc:sldChg>
      <pc:sldChg chg="addSp delSp modSp new mod setBg">
        <pc:chgData name="Mohammad Alquamah Ansari" userId="bfd4326778c51f46" providerId="Windows Live" clId="Web-{75AAFA92-C90F-4BB2-8582-6DF05A6AD99D}" dt="2025-08-24T17:59:40.545" v="337"/>
        <pc:sldMkLst>
          <pc:docMk/>
          <pc:sldMk cId="3866902950" sldId="266"/>
        </pc:sldMkLst>
        <pc:spChg chg="mod">
          <ac:chgData name="Mohammad Alquamah Ansari" userId="bfd4326778c51f46" providerId="Windows Live" clId="Web-{75AAFA92-C90F-4BB2-8582-6DF05A6AD99D}" dt="2025-08-24T17:59:40.545" v="337"/>
          <ac:spMkLst>
            <pc:docMk/>
            <pc:sldMk cId="3866902950" sldId="266"/>
            <ac:spMk id="2" creationId="{5D77CC47-AE9B-46F4-ECFD-BB552E9612AE}"/>
          </ac:spMkLst>
        </pc:spChg>
        <pc:spChg chg="mod">
          <ac:chgData name="Mohammad Alquamah Ansari" userId="bfd4326778c51f46" providerId="Windows Live" clId="Web-{75AAFA92-C90F-4BB2-8582-6DF05A6AD99D}" dt="2025-08-24T17:59:40.545" v="337"/>
          <ac:spMkLst>
            <pc:docMk/>
            <pc:sldMk cId="3866902950" sldId="266"/>
            <ac:spMk id="3" creationId="{9C49D784-4A5F-4763-5B8E-E4667A654277}"/>
          </ac:spMkLst>
        </pc:spChg>
        <pc:spChg chg="add del">
          <ac:chgData name="Mohammad Alquamah Ansari" userId="bfd4326778c51f46" providerId="Windows Live" clId="Web-{75AAFA92-C90F-4BB2-8582-6DF05A6AD99D}" dt="2025-08-24T17:59:40.545" v="337"/>
          <ac:spMkLst>
            <pc:docMk/>
            <pc:sldMk cId="3866902950" sldId="266"/>
            <ac:spMk id="8" creationId="{A7AE9375-4664-4DB2-922D-2782A6E439AC}"/>
          </ac:spMkLst>
        </pc:spChg>
        <pc:spChg chg="add del">
          <ac:chgData name="Mohammad Alquamah Ansari" userId="bfd4326778c51f46" providerId="Windows Live" clId="Web-{75AAFA92-C90F-4BB2-8582-6DF05A6AD99D}" dt="2025-08-24T17:59:40.545" v="337"/>
          <ac:spMkLst>
            <pc:docMk/>
            <pc:sldMk cId="3866902950" sldId="266"/>
            <ac:spMk id="10" creationId="{C2C57604-0CFD-4023-B9BD-107166A25317}"/>
          </ac:spMkLst>
        </pc:spChg>
        <pc:spChg chg="add">
          <ac:chgData name="Mohammad Alquamah Ansari" userId="bfd4326778c51f46" providerId="Windows Live" clId="Web-{75AAFA92-C90F-4BB2-8582-6DF05A6AD99D}" dt="2025-08-24T17:59:40.545" v="337"/>
          <ac:spMkLst>
            <pc:docMk/>
            <pc:sldMk cId="3866902950" sldId="266"/>
            <ac:spMk id="15" creationId="{E8A8EAB8-D2FF-444D-B34B-7D32F106AD0E}"/>
          </ac:spMkLst>
        </pc:spChg>
        <pc:cxnChg chg="add">
          <ac:chgData name="Mohammad Alquamah Ansari" userId="bfd4326778c51f46" providerId="Windows Live" clId="Web-{75AAFA92-C90F-4BB2-8582-6DF05A6AD99D}" dt="2025-08-24T17:59:40.545" v="337"/>
          <ac:cxnSpMkLst>
            <pc:docMk/>
            <pc:sldMk cId="3866902950" sldId="266"/>
            <ac:cxnSpMk id="17" creationId="{067633D1-6EE6-4118-B9F0-B363477BEE7A}"/>
          </ac:cxnSpMkLst>
        </pc:cxnChg>
        <pc:cxnChg chg="add">
          <ac:chgData name="Mohammad Alquamah Ansari" userId="bfd4326778c51f46" providerId="Windows Live" clId="Web-{75AAFA92-C90F-4BB2-8582-6DF05A6AD99D}" dt="2025-08-24T17:59:40.545" v="337"/>
          <ac:cxnSpMkLst>
            <pc:docMk/>
            <pc:sldMk cId="3866902950" sldId="266"/>
            <ac:cxnSpMk id="19" creationId="{4AD7FFC6-42A9-49CB-B5E9-B3F6B038331B}"/>
          </ac:cxnSpMkLst>
        </pc:cxnChg>
      </pc:sldChg>
      <pc:sldMasterChg chg="add del addSldLayout delSldLayout">
        <pc:chgData name="Mohammad Alquamah Ansari" userId="bfd4326778c51f46" providerId="Windows Live" clId="Web-{75AAFA92-C90F-4BB2-8582-6DF05A6AD99D}" dt="2025-08-24T17:19:40.104" v="22"/>
        <pc:sldMasterMkLst>
          <pc:docMk/>
          <pc:sldMasterMk cId="2460954070" sldId="2147483660"/>
        </pc:sldMasterMkLst>
        <pc:sldLayoutChg chg="add del">
          <pc:chgData name="Mohammad Alquamah Ansari" userId="bfd4326778c51f46" providerId="Windows Live" clId="Web-{75AAFA92-C90F-4BB2-8582-6DF05A6AD99D}" dt="2025-08-24T17:19:40.104" v="2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Mohammad Alquamah Ansari" userId="bfd4326778c51f46" providerId="Windows Live" clId="Web-{75AAFA92-C90F-4BB2-8582-6DF05A6AD99D}" dt="2025-08-24T17:19:40.104" v="2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Mohammad Alquamah Ansari" userId="bfd4326778c51f46" providerId="Windows Live" clId="Web-{75AAFA92-C90F-4BB2-8582-6DF05A6AD99D}" dt="2025-08-24T17:19:40.104" v="2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Mohammad Alquamah Ansari" userId="bfd4326778c51f46" providerId="Windows Live" clId="Web-{75AAFA92-C90F-4BB2-8582-6DF05A6AD99D}" dt="2025-08-24T17:19:40.104" v="2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Mohammad Alquamah Ansari" userId="bfd4326778c51f46" providerId="Windows Live" clId="Web-{75AAFA92-C90F-4BB2-8582-6DF05A6AD99D}" dt="2025-08-24T17:19:40.104" v="2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Mohammad Alquamah Ansari" userId="bfd4326778c51f46" providerId="Windows Live" clId="Web-{75AAFA92-C90F-4BB2-8582-6DF05A6AD99D}" dt="2025-08-24T17:19:40.104" v="2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Mohammad Alquamah Ansari" userId="bfd4326778c51f46" providerId="Windows Live" clId="Web-{75AAFA92-C90F-4BB2-8582-6DF05A6AD99D}" dt="2025-08-24T17:19:40.104" v="2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Mohammad Alquamah Ansari" userId="bfd4326778c51f46" providerId="Windows Live" clId="Web-{75AAFA92-C90F-4BB2-8582-6DF05A6AD99D}" dt="2025-08-24T17:19:40.104" v="2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Mohammad Alquamah Ansari" userId="bfd4326778c51f46" providerId="Windows Live" clId="Web-{75AAFA92-C90F-4BB2-8582-6DF05A6AD99D}" dt="2025-08-24T17:19:40.104" v="2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Mohammad Alquamah Ansari" userId="bfd4326778c51f46" providerId="Windows Live" clId="Web-{75AAFA92-C90F-4BB2-8582-6DF05A6AD99D}" dt="2025-08-24T17:19:40.104" v="2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Mohammad Alquamah Ansari" userId="bfd4326778c51f46" providerId="Windows Live" clId="Web-{75AAFA92-C90F-4BB2-8582-6DF05A6AD99D}" dt="2025-08-24T17:19:40.104" v="2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Mohammad Alquamah Ansari" userId="bfd4326778c51f46" providerId="Windows Live" clId="Web-{75AAFA92-C90F-4BB2-8582-6DF05A6AD99D}" dt="2025-08-24T17:19:27.104" v="20"/>
        <pc:sldMasterMkLst>
          <pc:docMk/>
          <pc:sldMasterMk cId="1160829958" sldId="2147483672"/>
        </pc:sldMasterMkLst>
        <pc:sldLayoutChg chg="add del">
          <pc:chgData name="Mohammad Alquamah Ansari" userId="bfd4326778c51f46" providerId="Windows Live" clId="Web-{75AAFA92-C90F-4BB2-8582-6DF05A6AD99D}" dt="2025-08-24T17:19:27.104" v="20"/>
          <pc:sldLayoutMkLst>
            <pc:docMk/>
            <pc:sldMasterMk cId="1160829958" sldId="2147483672"/>
            <pc:sldLayoutMk cId="3228093346" sldId="2147483673"/>
          </pc:sldLayoutMkLst>
        </pc:sldLayoutChg>
        <pc:sldLayoutChg chg="add del replId">
          <pc:chgData name="Mohammad Alquamah Ansari" userId="bfd4326778c51f46" providerId="Windows Live" clId="Web-{75AAFA92-C90F-4BB2-8582-6DF05A6AD99D}" dt="2025-08-24T17:19:27.104" v="20"/>
          <pc:sldLayoutMkLst>
            <pc:docMk/>
            <pc:sldMasterMk cId="1160829958" sldId="2147483672"/>
            <pc:sldLayoutMk cId="145811026" sldId="2147483674"/>
          </pc:sldLayoutMkLst>
        </pc:sldLayoutChg>
        <pc:sldLayoutChg chg="add del replId">
          <pc:chgData name="Mohammad Alquamah Ansari" userId="bfd4326778c51f46" providerId="Windows Live" clId="Web-{75AAFA92-C90F-4BB2-8582-6DF05A6AD99D}" dt="2025-08-24T17:19:27.104" v="20"/>
          <pc:sldLayoutMkLst>
            <pc:docMk/>
            <pc:sldMasterMk cId="1160829958" sldId="2147483672"/>
            <pc:sldLayoutMk cId="3899011157" sldId="2147483675"/>
          </pc:sldLayoutMkLst>
        </pc:sldLayoutChg>
        <pc:sldLayoutChg chg="add del replId">
          <pc:chgData name="Mohammad Alquamah Ansari" userId="bfd4326778c51f46" providerId="Windows Live" clId="Web-{75AAFA92-C90F-4BB2-8582-6DF05A6AD99D}" dt="2025-08-24T17:19:27.104" v="20"/>
          <pc:sldLayoutMkLst>
            <pc:docMk/>
            <pc:sldMasterMk cId="1160829958" sldId="2147483672"/>
            <pc:sldLayoutMk cId="3847155934" sldId="2147483676"/>
          </pc:sldLayoutMkLst>
        </pc:sldLayoutChg>
        <pc:sldLayoutChg chg="add del replId">
          <pc:chgData name="Mohammad Alquamah Ansari" userId="bfd4326778c51f46" providerId="Windows Live" clId="Web-{75AAFA92-C90F-4BB2-8582-6DF05A6AD99D}" dt="2025-08-24T17:19:27.104" v="20"/>
          <pc:sldLayoutMkLst>
            <pc:docMk/>
            <pc:sldMasterMk cId="1160829958" sldId="2147483672"/>
            <pc:sldLayoutMk cId="3620606868" sldId="2147483677"/>
          </pc:sldLayoutMkLst>
        </pc:sldLayoutChg>
        <pc:sldLayoutChg chg="add del replId">
          <pc:chgData name="Mohammad Alquamah Ansari" userId="bfd4326778c51f46" providerId="Windows Live" clId="Web-{75AAFA92-C90F-4BB2-8582-6DF05A6AD99D}" dt="2025-08-24T17:19:27.104" v="20"/>
          <pc:sldLayoutMkLst>
            <pc:docMk/>
            <pc:sldMasterMk cId="1160829958" sldId="2147483672"/>
            <pc:sldLayoutMk cId="4240866952" sldId="2147483678"/>
          </pc:sldLayoutMkLst>
        </pc:sldLayoutChg>
        <pc:sldLayoutChg chg="add del replId">
          <pc:chgData name="Mohammad Alquamah Ansari" userId="bfd4326778c51f46" providerId="Windows Live" clId="Web-{75AAFA92-C90F-4BB2-8582-6DF05A6AD99D}" dt="2025-08-24T17:19:27.104" v="20"/>
          <pc:sldLayoutMkLst>
            <pc:docMk/>
            <pc:sldMasterMk cId="1160829958" sldId="2147483672"/>
            <pc:sldLayoutMk cId="1331387107" sldId="2147483679"/>
          </pc:sldLayoutMkLst>
        </pc:sldLayoutChg>
        <pc:sldLayoutChg chg="add del replId">
          <pc:chgData name="Mohammad Alquamah Ansari" userId="bfd4326778c51f46" providerId="Windows Live" clId="Web-{75AAFA92-C90F-4BB2-8582-6DF05A6AD99D}" dt="2025-08-24T17:19:27.104" v="20"/>
          <pc:sldLayoutMkLst>
            <pc:docMk/>
            <pc:sldMasterMk cId="1160829958" sldId="2147483672"/>
            <pc:sldLayoutMk cId="2700997675" sldId="2147483680"/>
          </pc:sldLayoutMkLst>
        </pc:sldLayoutChg>
        <pc:sldLayoutChg chg="add del replId">
          <pc:chgData name="Mohammad Alquamah Ansari" userId="bfd4326778c51f46" providerId="Windows Live" clId="Web-{75AAFA92-C90F-4BB2-8582-6DF05A6AD99D}" dt="2025-08-24T17:19:27.104" v="20"/>
          <pc:sldLayoutMkLst>
            <pc:docMk/>
            <pc:sldMasterMk cId="1160829958" sldId="2147483672"/>
            <pc:sldLayoutMk cId="2323316852" sldId="2147483681"/>
          </pc:sldLayoutMkLst>
        </pc:sldLayoutChg>
        <pc:sldLayoutChg chg="add del replId">
          <pc:chgData name="Mohammad Alquamah Ansari" userId="bfd4326778c51f46" providerId="Windows Live" clId="Web-{75AAFA92-C90F-4BB2-8582-6DF05A6AD99D}" dt="2025-08-24T17:19:27.104" v="20"/>
          <pc:sldLayoutMkLst>
            <pc:docMk/>
            <pc:sldMasterMk cId="1160829958" sldId="2147483672"/>
            <pc:sldLayoutMk cId="1515830849" sldId="2147483682"/>
          </pc:sldLayoutMkLst>
        </pc:sldLayoutChg>
        <pc:sldLayoutChg chg="add del replId">
          <pc:chgData name="Mohammad Alquamah Ansari" userId="bfd4326778c51f46" providerId="Windows Live" clId="Web-{75AAFA92-C90F-4BB2-8582-6DF05A6AD99D}" dt="2025-08-24T17:19:27.104" v="20"/>
          <pc:sldLayoutMkLst>
            <pc:docMk/>
            <pc:sldMasterMk cId="1160829958" sldId="2147483672"/>
            <pc:sldLayoutMk cId="1848226244" sldId="2147483683"/>
          </pc:sldLayoutMkLst>
        </pc:sldLayoutChg>
      </pc:sldMasterChg>
      <pc:sldMasterChg chg="add del addSldLayout delSldLayout">
        <pc:chgData name="Mohammad Alquamah Ansari" userId="bfd4326778c51f46" providerId="Windows Live" clId="Web-{75AAFA92-C90F-4BB2-8582-6DF05A6AD99D}" dt="2025-08-24T17:19:40.104" v="22"/>
        <pc:sldMasterMkLst>
          <pc:docMk/>
          <pc:sldMasterMk cId="4057529686" sldId="2147483737"/>
        </pc:sldMasterMkLst>
        <pc:sldLayoutChg chg="add del">
          <pc:chgData name="Mohammad Alquamah Ansari" userId="bfd4326778c51f46" providerId="Windows Live" clId="Web-{75AAFA92-C90F-4BB2-8582-6DF05A6AD99D}" dt="2025-08-24T17:19:40.104" v="22"/>
          <pc:sldLayoutMkLst>
            <pc:docMk/>
            <pc:sldMasterMk cId="4057529686" sldId="2147483737"/>
            <pc:sldLayoutMk cId="2438062164" sldId="2147483726"/>
          </pc:sldLayoutMkLst>
        </pc:sldLayoutChg>
        <pc:sldLayoutChg chg="add del">
          <pc:chgData name="Mohammad Alquamah Ansari" userId="bfd4326778c51f46" providerId="Windows Live" clId="Web-{75AAFA92-C90F-4BB2-8582-6DF05A6AD99D}" dt="2025-08-24T17:19:40.104" v="22"/>
          <pc:sldLayoutMkLst>
            <pc:docMk/>
            <pc:sldMasterMk cId="4057529686" sldId="2147483737"/>
            <pc:sldLayoutMk cId="3837292514" sldId="2147483727"/>
          </pc:sldLayoutMkLst>
        </pc:sldLayoutChg>
        <pc:sldLayoutChg chg="add del">
          <pc:chgData name="Mohammad Alquamah Ansari" userId="bfd4326778c51f46" providerId="Windows Live" clId="Web-{75AAFA92-C90F-4BB2-8582-6DF05A6AD99D}" dt="2025-08-24T17:19:40.104" v="22"/>
          <pc:sldLayoutMkLst>
            <pc:docMk/>
            <pc:sldMasterMk cId="4057529686" sldId="2147483737"/>
            <pc:sldLayoutMk cId="3141099959" sldId="2147483728"/>
          </pc:sldLayoutMkLst>
        </pc:sldLayoutChg>
        <pc:sldLayoutChg chg="add del">
          <pc:chgData name="Mohammad Alquamah Ansari" userId="bfd4326778c51f46" providerId="Windows Live" clId="Web-{75AAFA92-C90F-4BB2-8582-6DF05A6AD99D}" dt="2025-08-24T17:19:40.104" v="22"/>
          <pc:sldLayoutMkLst>
            <pc:docMk/>
            <pc:sldMasterMk cId="4057529686" sldId="2147483737"/>
            <pc:sldLayoutMk cId="2722909429" sldId="2147483729"/>
          </pc:sldLayoutMkLst>
        </pc:sldLayoutChg>
        <pc:sldLayoutChg chg="add del">
          <pc:chgData name="Mohammad Alquamah Ansari" userId="bfd4326778c51f46" providerId="Windows Live" clId="Web-{75AAFA92-C90F-4BB2-8582-6DF05A6AD99D}" dt="2025-08-24T17:19:40.104" v="22"/>
          <pc:sldLayoutMkLst>
            <pc:docMk/>
            <pc:sldMasterMk cId="4057529686" sldId="2147483737"/>
            <pc:sldLayoutMk cId="3593715690" sldId="2147483730"/>
          </pc:sldLayoutMkLst>
        </pc:sldLayoutChg>
        <pc:sldLayoutChg chg="add del">
          <pc:chgData name="Mohammad Alquamah Ansari" userId="bfd4326778c51f46" providerId="Windows Live" clId="Web-{75AAFA92-C90F-4BB2-8582-6DF05A6AD99D}" dt="2025-08-24T17:19:40.104" v="22"/>
          <pc:sldLayoutMkLst>
            <pc:docMk/>
            <pc:sldMasterMk cId="4057529686" sldId="2147483737"/>
            <pc:sldLayoutMk cId="901058161" sldId="2147483731"/>
          </pc:sldLayoutMkLst>
        </pc:sldLayoutChg>
        <pc:sldLayoutChg chg="add del">
          <pc:chgData name="Mohammad Alquamah Ansari" userId="bfd4326778c51f46" providerId="Windows Live" clId="Web-{75AAFA92-C90F-4BB2-8582-6DF05A6AD99D}" dt="2025-08-24T17:19:40.104" v="22"/>
          <pc:sldLayoutMkLst>
            <pc:docMk/>
            <pc:sldMasterMk cId="4057529686" sldId="2147483737"/>
            <pc:sldLayoutMk cId="1009761406" sldId="2147483732"/>
          </pc:sldLayoutMkLst>
        </pc:sldLayoutChg>
        <pc:sldLayoutChg chg="add del">
          <pc:chgData name="Mohammad Alquamah Ansari" userId="bfd4326778c51f46" providerId="Windows Live" clId="Web-{75AAFA92-C90F-4BB2-8582-6DF05A6AD99D}" dt="2025-08-24T17:19:40.104" v="22"/>
          <pc:sldLayoutMkLst>
            <pc:docMk/>
            <pc:sldMasterMk cId="4057529686" sldId="2147483737"/>
            <pc:sldLayoutMk cId="564556772" sldId="2147483733"/>
          </pc:sldLayoutMkLst>
        </pc:sldLayoutChg>
        <pc:sldLayoutChg chg="add del">
          <pc:chgData name="Mohammad Alquamah Ansari" userId="bfd4326778c51f46" providerId="Windows Live" clId="Web-{75AAFA92-C90F-4BB2-8582-6DF05A6AD99D}" dt="2025-08-24T17:19:40.104" v="22"/>
          <pc:sldLayoutMkLst>
            <pc:docMk/>
            <pc:sldMasterMk cId="4057529686" sldId="2147483737"/>
            <pc:sldLayoutMk cId="546231680" sldId="2147483734"/>
          </pc:sldLayoutMkLst>
        </pc:sldLayoutChg>
        <pc:sldLayoutChg chg="add del">
          <pc:chgData name="Mohammad Alquamah Ansari" userId="bfd4326778c51f46" providerId="Windows Live" clId="Web-{75AAFA92-C90F-4BB2-8582-6DF05A6AD99D}" dt="2025-08-24T17:19:40.104" v="22"/>
          <pc:sldLayoutMkLst>
            <pc:docMk/>
            <pc:sldMasterMk cId="4057529686" sldId="2147483737"/>
            <pc:sldLayoutMk cId="2572076913" sldId="2147483735"/>
          </pc:sldLayoutMkLst>
        </pc:sldLayoutChg>
        <pc:sldLayoutChg chg="add del">
          <pc:chgData name="Mohammad Alquamah Ansari" userId="bfd4326778c51f46" providerId="Windows Live" clId="Web-{75AAFA92-C90F-4BB2-8582-6DF05A6AD99D}" dt="2025-08-24T17:19:40.104" v="22"/>
          <pc:sldLayoutMkLst>
            <pc:docMk/>
            <pc:sldMasterMk cId="4057529686" sldId="2147483737"/>
            <pc:sldLayoutMk cId="1773991866" sldId="2147483736"/>
          </pc:sldLayoutMkLst>
        </pc:sldLayoutChg>
      </pc:sldMasterChg>
    </pc:docChg>
  </pc:docChgLst>
  <pc:docChgLst>
    <pc:chgData name="Mohammad Alquamah Ansari" userId="bfd4326778c51f46" providerId="LiveId" clId="{E7389908-1E6F-4D1A-AB72-34AB22A8CF02}"/>
    <pc:docChg chg="undo custSel addSld delSld modSld modMainMaster">
      <pc:chgData name="Mohammad Alquamah Ansari" userId="bfd4326778c51f46" providerId="LiveId" clId="{E7389908-1E6F-4D1A-AB72-34AB22A8CF02}" dt="2025-08-25T01:47:27.003" v="12"/>
      <pc:docMkLst>
        <pc:docMk/>
      </pc:docMkLst>
      <pc:sldChg chg="setBg">
        <pc:chgData name="Mohammad Alquamah Ansari" userId="bfd4326778c51f46" providerId="LiveId" clId="{E7389908-1E6F-4D1A-AB72-34AB22A8CF02}" dt="2025-08-25T01:47:13.923" v="10"/>
        <pc:sldMkLst>
          <pc:docMk/>
          <pc:sldMk cId="109857222" sldId="256"/>
        </pc:sldMkLst>
      </pc:sldChg>
      <pc:sldChg chg="modSp mod setBg">
        <pc:chgData name="Mohammad Alquamah Ansari" userId="bfd4326778c51f46" providerId="LiveId" clId="{E7389908-1E6F-4D1A-AB72-34AB22A8CF02}" dt="2025-08-25T01:47:13.923" v="10"/>
        <pc:sldMkLst>
          <pc:docMk/>
          <pc:sldMk cId="297343746" sldId="257"/>
        </pc:sldMkLst>
        <pc:spChg chg="mod">
          <ac:chgData name="Mohammad Alquamah Ansari" userId="bfd4326778c51f46" providerId="LiveId" clId="{E7389908-1E6F-4D1A-AB72-34AB22A8CF02}" dt="2025-08-25T01:15:05.100" v="0" actId="255"/>
          <ac:spMkLst>
            <pc:docMk/>
            <pc:sldMk cId="297343746" sldId="257"/>
            <ac:spMk id="3" creationId="{1B27046A-EAF2-4A4D-F970-A7D64B5FD671}"/>
          </ac:spMkLst>
        </pc:spChg>
      </pc:sldChg>
      <pc:sldChg chg="setBg">
        <pc:chgData name="Mohammad Alquamah Ansari" userId="bfd4326778c51f46" providerId="LiveId" clId="{E7389908-1E6F-4D1A-AB72-34AB22A8CF02}" dt="2025-08-25T01:47:13.923" v="10"/>
        <pc:sldMkLst>
          <pc:docMk/>
          <pc:sldMk cId="1597251554" sldId="258"/>
        </pc:sldMkLst>
      </pc:sldChg>
      <pc:sldChg chg="setBg">
        <pc:chgData name="Mohammad Alquamah Ansari" userId="bfd4326778c51f46" providerId="LiveId" clId="{E7389908-1E6F-4D1A-AB72-34AB22A8CF02}" dt="2025-08-25T01:47:13.923" v="10"/>
        <pc:sldMkLst>
          <pc:docMk/>
          <pc:sldMk cId="2050673489" sldId="259"/>
        </pc:sldMkLst>
      </pc:sldChg>
      <pc:sldChg chg="setBg">
        <pc:chgData name="Mohammad Alquamah Ansari" userId="bfd4326778c51f46" providerId="LiveId" clId="{E7389908-1E6F-4D1A-AB72-34AB22A8CF02}" dt="2025-08-25T01:47:13.923" v="10"/>
        <pc:sldMkLst>
          <pc:docMk/>
          <pc:sldMk cId="2470059057" sldId="260"/>
        </pc:sldMkLst>
      </pc:sldChg>
      <pc:sldChg chg="setBg">
        <pc:chgData name="Mohammad Alquamah Ansari" userId="bfd4326778c51f46" providerId="LiveId" clId="{E7389908-1E6F-4D1A-AB72-34AB22A8CF02}" dt="2025-08-25T01:47:13.923" v="10"/>
        <pc:sldMkLst>
          <pc:docMk/>
          <pc:sldMk cId="1994189902" sldId="261"/>
        </pc:sldMkLst>
      </pc:sldChg>
      <pc:sldChg chg="addSp delSp modSp mod setBg chgLayout">
        <pc:chgData name="Mohammad Alquamah Ansari" userId="bfd4326778c51f46" providerId="LiveId" clId="{E7389908-1E6F-4D1A-AB72-34AB22A8CF02}" dt="2025-08-25T01:47:13.923" v="10"/>
        <pc:sldMkLst>
          <pc:docMk/>
          <pc:sldMk cId="3990277617" sldId="262"/>
        </pc:sldMkLst>
        <pc:spChg chg="mod ord">
          <ac:chgData name="Mohammad Alquamah Ansari" userId="bfd4326778c51f46" providerId="LiveId" clId="{E7389908-1E6F-4D1A-AB72-34AB22A8CF02}" dt="2025-08-25T01:46:44.152" v="8" actId="113"/>
          <ac:spMkLst>
            <pc:docMk/>
            <pc:sldMk cId="3990277617" sldId="262"/>
            <ac:spMk id="2" creationId="{06AF4746-552C-C67E-D7AC-F38B32B83B6A}"/>
          </ac:spMkLst>
        </pc:spChg>
        <pc:spChg chg="del">
          <ac:chgData name="Mohammad Alquamah Ansari" userId="bfd4326778c51f46" providerId="LiveId" clId="{E7389908-1E6F-4D1A-AB72-34AB22A8CF02}" dt="2025-08-25T01:44:32.634" v="2" actId="6264"/>
          <ac:spMkLst>
            <pc:docMk/>
            <pc:sldMk cId="3990277617" sldId="262"/>
            <ac:spMk id="3" creationId="{55620B95-5C08-12C9-77B3-A348BE01E0BE}"/>
          </ac:spMkLst>
        </pc:spChg>
        <pc:spChg chg="del">
          <ac:chgData name="Mohammad Alquamah Ansari" userId="bfd4326778c51f46" providerId="LiveId" clId="{E7389908-1E6F-4D1A-AB72-34AB22A8CF02}" dt="2025-08-25T01:44:32.634" v="2" actId="6264"/>
          <ac:spMkLst>
            <pc:docMk/>
            <pc:sldMk cId="3990277617" sldId="262"/>
            <ac:spMk id="4" creationId="{45DCE9E9-20BB-74B2-FC87-F3D756510783}"/>
          </ac:spMkLst>
        </pc:spChg>
        <pc:spChg chg="add del mod">
          <ac:chgData name="Mohammad Alquamah Ansari" userId="bfd4326778c51f46" providerId="LiveId" clId="{E7389908-1E6F-4D1A-AB72-34AB22A8CF02}" dt="2025-08-25T01:44:32.634" v="2" actId="6264"/>
          <ac:spMkLst>
            <pc:docMk/>
            <pc:sldMk cId="3990277617" sldId="262"/>
            <ac:spMk id="5" creationId="{0E61772F-8121-1990-10CC-1EC08EBC3F1C}"/>
          </ac:spMkLst>
        </pc:spChg>
        <pc:spChg chg="add mod ord">
          <ac:chgData name="Mohammad Alquamah Ansari" userId="bfd4326778c51f46" providerId="LiveId" clId="{E7389908-1E6F-4D1A-AB72-34AB22A8CF02}" dt="2025-08-25T01:44:32.634" v="2" actId="6264"/>
          <ac:spMkLst>
            <pc:docMk/>
            <pc:sldMk cId="3990277617" sldId="262"/>
            <ac:spMk id="6" creationId="{3A17955D-4A8C-4132-9ECE-FFD8124A7FB3}"/>
          </ac:spMkLst>
        </pc:spChg>
        <pc:spChg chg="add mod ord">
          <ac:chgData name="Mohammad Alquamah Ansari" userId="bfd4326778c51f46" providerId="LiveId" clId="{E7389908-1E6F-4D1A-AB72-34AB22A8CF02}" dt="2025-08-25T01:44:32.634" v="2" actId="6264"/>
          <ac:spMkLst>
            <pc:docMk/>
            <pc:sldMk cId="3990277617" sldId="262"/>
            <ac:spMk id="7" creationId="{BC6609D8-386B-9FF1-A62E-881AD7E5AAE2}"/>
          </ac:spMkLst>
        </pc:spChg>
      </pc:sldChg>
      <pc:sldChg chg="setBg">
        <pc:chgData name="Mohammad Alquamah Ansari" userId="bfd4326778c51f46" providerId="LiveId" clId="{E7389908-1E6F-4D1A-AB72-34AB22A8CF02}" dt="2025-08-25T01:47:13.923" v="10"/>
        <pc:sldMkLst>
          <pc:docMk/>
          <pc:sldMk cId="667254745" sldId="263"/>
        </pc:sldMkLst>
      </pc:sldChg>
      <pc:sldChg chg="setBg">
        <pc:chgData name="Mohammad Alquamah Ansari" userId="bfd4326778c51f46" providerId="LiveId" clId="{E7389908-1E6F-4D1A-AB72-34AB22A8CF02}" dt="2025-08-25T01:47:13.923" v="10"/>
        <pc:sldMkLst>
          <pc:docMk/>
          <pc:sldMk cId="2423775439" sldId="264"/>
        </pc:sldMkLst>
      </pc:sldChg>
      <pc:sldChg chg="setBg">
        <pc:chgData name="Mohammad Alquamah Ansari" userId="bfd4326778c51f46" providerId="LiveId" clId="{E7389908-1E6F-4D1A-AB72-34AB22A8CF02}" dt="2025-08-25T01:47:13.923" v="10"/>
        <pc:sldMkLst>
          <pc:docMk/>
          <pc:sldMk cId="3036807847" sldId="265"/>
        </pc:sldMkLst>
      </pc:sldChg>
      <pc:sldChg chg="setBg">
        <pc:chgData name="Mohammad Alquamah Ansari" userId="bfd4326778c51f46" providerId="LiveId" clId="{E7389908-1E6F-4D1A-AB72-34AB22A8CF02}" dt="2025-08-25T01:47:27.003" v="12"/>
        <pc:sldMkLst>
          <pc:docMk/>
          <pc:sldMk cId="3866902950" sldId="266"/>
        </pc:sldMkLst>
      </pc:sldChg>
      <pc:sldChg chg="new del">
        <pc:chgData name="Mohammad Alquamah Ansari" userId="bfd4326778c51f46" providerId="LiveId" clId="{E7389908-1E6F-4D1A-AB72-34AB22A8CF02}" dt="2025-08-25T01:45:38.996" v="4" actId="680"/>
        <pc:sldMkLst>
          <pc:docMk/>
          <pc:sldMk cId="2014204062" sldId="267"/>
        </pc:sldMkLst>
      </pc:sldChg>
      <pc:sldMasterChg chg="setBg modSldLayout">
        <pc:chgData name="Mohammad Alquamah Ansari" userId="bfd4326778c51f46" providerId="LiveId" clId="{E7389908-1E6F-4D1A-AB72-34AB22A8CF02}" dt="2025-08-25T01:47:27.003" v="12"/>
        <pc:sldMasterMkLst>
          <pc:docMk/>
          <pc:sldMasterMk cId="2460954070" sldId="2147483660"/>
        </pc:sldMasterMkLst>
        <pc:sldLayoutChg chg="setBg">
          <pc:chgData name="Mohammad Alquamah Ansari" userId="bfd4326778c51f46" providerId="LiveId" clId="{E7389908-1E6F-4D1A-AB72-34AB22A8CF02}" dt="2025-08-25T01:47:27.003" v="12"/>
          <pc:sldLayoutMkLst>
            <pc:docMk/>
            <pc:sldMasterMk cId="2460954070" sldId="2147483660"/>
            <pc:sldLayoutMk cId="2385387890" sldId="2147483661"/>
          </pc:sldLayoutMkLst>
        </pc:sldLayoutChg>
        <pc:sldLayoutChg chg="setBg">
          <pc:chgData name="Mohammad Alquamah Ansari" userId="bfd4326778c51f46" providerId="LiveId" clId="{E7389908-1E6F-4D1A-AB72-34AB22A8CF02}" dt="2025-08-25T01:47:27.003" v="12"/>
          <pc:sldLayoutMkLst>
            <pc:docMk/>
            <pc:sldMasterMk cId="2460954070" sldId="2147483660"/>
            <pc:sldLayoutMk cId="949138452" sldId="2147483662"/>
          </pc:sldLayoutMkLst>
        </pc:sldLayoutChg>
        <pc:sldLayoutChg chg="setBg">
          <pc:chgData name="Mohammad Alquamah Ansari" userId="bfd4326778c51f46" providerId="LiveId" clId="{E7389908-1E6F-4D1A-AB72-34AB22A8CF02}" dt="2025-08-25T01:47:27.003" v="12"/>
          <pc:sldLayoutMkLst>
            <pc:docMk/>
            <pc:sldMasterMk cId="2460954070" sldId="2147483660"/>
            <pc:sldLayoutMk cId="2591524520" sldId="2147483663"/>
          </pc:sldLayoutMkLst>
        </pc:sldLayoutChg>
        <pc:sldLayoutChg chg="setBg">
          <pc:chgData name="Mohammad Alquamah Ansari" userId="bfd4326778c51f46" providerId="LiveId" clId="{E7389908-1E6F-4D1A-AB72-34AB22A8CF02}" dt="2025-08-25T01:47:27.003" v="12"/>
          <pc:sldLayoutMkLst>
            <pc:docMk/>
            <pc:sldMasterMk cId="2460954070" sldId="2147483660"/>
            <pc:sldLayoutMk cId="1203092039" sldId="2147483664"/>
          </pc:sldLayoutMkLst>
        </pc:sldLayoutChg>
        <pc:sldLayoutChg chg="setBg">
          <pc:chgData name="Mohammad Alquamah Ansari" userId="bfd4326778c51f46" providerId="LiveId" clId="{E7389908-1E6F-4D1A-AB72-34AB22A8CF02}" dt="2025-08-25T01:47:27.003" v="12"/>
          <pc:sldLayoutMkLst>
            <pc:docMk/>
            <pc:sldMasterMk cId="2460954070" sldId="2147483660"/>
            <pc:sldLayoutMk cId="3733172339" sldId="2147483665"/>
          </pc:sldLayoutMkLst>
        </pc:sldLayoutChg>
        <pc:sldLayoutChg chg="setBg">
          <pc:chgData name="Mohammad Alquamah Ansari" userId="bfd4326778c51f46" providerId="LiveId" clId="{E7389908-1E6F-4D1A-AB72-34AB22A8CF02}" dt="2025-08-25T01:47:27.003" v="12"/>
          <pc:sldLayoutMkLst>
            <pc:docMk/>
            <pc:sldMasterMk cId="2460954070" sldId="2147483660"/>
            <pc:sldLayoutMk cId="3210312558" sldId="2147483666"/>
          </pc:sldLayoutMkLst>
        </pc:sldLayoutChg>
        <pc:sldLayoutChg chg="setBg">
          <pc:chgData name="Mohammad Alquamah Ansari" userId="bfd4326778c51f46" providerId="LiveId" clId="{E7389908-1E6F-4D1A-AB72-34AB22A8CF02}" dt="2025-08-25T01:47:27.003" v="12"/>
          <pc:sldLayoutMkLst>
            <pc:docMk/>
            <pc:sldMasterMk cId="2460954070" sldId="2147483660"/>
            <pc:sldLayoutMk cId="3146388984" sldId="2147483667"/>
          </pc:sldLayoutMkLst>
        </pc:sldLayoutChg>
        <pc:sldLayoutChg chg="setBg">
          <pc:chgData name="Mohammad Alquamah Ansari" userId="bfd4326778c51f46" providerId="LiveId" clId="{E7389908-1E6F-4D1A-AB72-34AB22A8CF02}" dt="2025-08-25T01:47:27.003" v="12"/>
          <pc:sldLayoutMkLst>
            <pc:docMk/>
            <pc:sldMasterMk cId="2460954070" sldId="2147483660"/>
            <pc:sldLayoutMk cId="3171841454" sldId="2147483668"/>
          </pc:sldLayoutMkLst>
        </pc:sldLayoutChg>
        <pc:sldLayoutChg chg="setBg">
          <pc:chgData name="Mohammad Alquamah Ansari" userId="bfd4326778c51f46" providerId="LiveId" clId="{E7389908-1E6F-4D1A-AB72-34AB22A8CF02}" dt="2025-08-25T01:47:27.003" v="12"/>
          <pc:sldLayoutMkLst>
            <pc:docMk/>
            <pc:sldMasterMk cId="2460954070" sldId="2147483660"/>
            <pc:sldLayoutMk cId="1718958274" sldId="2147483669"/>
          </pc:sldLayoutMkLst>
        </pc:sldLayoutChg>
        <pc:sldLayoutChg chg="setBg">
          <pc:chgData name="Mohammad Alquamah Ansari" userId="bfd4326778c51f46" providerId="LiveId" clId="{E7389908-1E6F-4D1A-AB72-34AB22A8CF02}" dt="2025-08-25T01:47:27.003" v="12"/>
          <pc:sldLayoutMkLst>
            <pc:docMk/>
            <pc:sldMasterMk cId="2460954070" sldId="2147483660"/>
            <pc:sldLayoutMk cId="2202905451" sldId="2147483670"/>
          </pc:sldLayoutMkLst>
        </pc:sldLayoutChg>
        <pc:sldLayoutChg chg="setBg">
          <pc:chgData name="Mohammad Alquamah Ansari" userId="bfd4326778c51f46" providerId="LiveId" clId="{E7389908-1E6F-4D1A-AB72-34AB22A8CF02}" dt="2025-08-25T01:47:27.003" v="12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0DBAE8-1CE4-489B-9A90-EB9997A856F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82AA19A-D282-405B-9B72-6648D1FEAA74}">
      <dgm:prSet/>
      <dgm:spPr/>
      <dgm:t>
        <a:bodyPr/>
        <a:lstStyle/>
        <a:p>
          <a:r>
            <a:rPr lang="en-US"/>
            <a:t>GitHub Actions</a:t>
          </a:r>
        </a:p>
      </dgm:t>
    </dgm:pt>
    <dgm:pt modelId="{691C6706-5830-455A-949D-102464D96D8A}" type="parTrans" cxnId="{89F1D58D-CACB-4E1B-B8FE-F4240325EBB9}">
      <dgm:prSet/>
      <dgm:spPr/>
      <dgm:t>
        <a:bodyPr/>
        <a:lstStyle/>
        <a:p>
          <a:endParaRPr lang="en-US"/>
        </a:p>
      </dgm:t>
    </dgm:pt>
    <dgm:pt modelId="{963F5C66-72A0-4C93-9090-4ADC426793E2}" type="sibTrans" cxnId="{89F1D58D-CACB-4E1B-B8FE-F4240325EBB9}">
      <dgm:prSet/>
      <dgm:spPr/>
      <dgm:t>
        <a:bodyPr/>
        <a:lstStyle/>
        <a:p>
          <a:endParaRPr lang="en-US"/>
        </a:p>
      </dgm:t>
    </dgm:pt>
    <dgm:pt modelId="{6FE559A8-C89F-4084-8C2C-A8386482A518}">
      <dgm:prSet/>
      <dgm:spPr/>
      <dgm:t>
        <a:bodyPr/>
        <a:lstStyle/>
        <a:p>
          <a:r>
            <a:rPr lang="en-US"/>
            <a:t>Docker</a:t>
          </a:r>
        </a:p>
      </dgm:t>
    </dgm:pt>
    <dgm:pt modelId="{E1468CB4-DA49-4EB5-B13B-0B559616B97C}" type="parTrans" cxnId="{D7786F45-8D94-4226-9562-49AF647D1678}">
      <dgm:prSet/>
      <dgm:spPr/>
      <dgm:t>
        <a:bodyPr/>
        <a:lstStyle/>
        <a:p>
          <a:endParaRPr lang="en-US"/>
        </a:p>
      </dgm:t>
    </dgm:pt>
    <dgm:pt modelId="{509AE290-67D6-4413-8554-50F3D85F294D}" type="sibTrans" cxnId="{D7786F45-8D94-4226-9562-49AF647D1678}">
      <dgm:prSet/>
      <dgm:spPr/>
      <dgm:t>
        <a:bodyPr/>
        <a:lstStyle/>
        <a:p>
          <a:endParaRPr lang="en-US"/>
        </a:p>
      </dgm:t>
    </dgm:pt>
    <dgm:pt modelId="{650D6732-5FF4-412B-8FAC-086B2C115095}">
      <dgm:prSet/>
      <dgm:spPr/>
      <dgm:t>
        <a:bodyPr/>
        <a:lstStyle/>
        <a:p>
          <a:r>
            <a:rPr lang="en-US"/>
            <a:t>Terraform</a:t>
          </a:r>
        </a:p>
      </dgm:t>
    </dgm:pt>
    <dgm:pt modelId="{DEDC2B95-EF1A-4DEC-920E-57BBC33568C0}" type="parTrans" cxnId="{7A36C222-6A84-4C06-95DC-5B7792E1831F}">
      <dgm:prSet/>
      <dgm:spPr/>
      <dgm:t>
        <a:bodyPr/>
        <a:lstStyle/>
        <a:p>
          <a:endParaRPr lang="en-US"/>
        </a:p>
      </dgm:t>
    </dgm:pt>
    <dgm:pt modelId="{9F513003-2200-4ECD-8AD5-97DBAE15DD2F}" type="sibTrans" cxnId="{7A36C222-6A84-4C06-95DC-5B7792E1831F}">
      <dgm:prSet/>
      <dgm:spPr/>
      <dgm:t>
        <a:bodyPr/>
        <a:lstStyle/>
        <a:p>
          <a:endParaRPr lang="en-US"/>
        </a:p>
      </dgm:t>
    </dgm:pt>
    <dgm:pt modelId="{871D5975-2F56-40CA-AB04-93A87DFF5AD2}">
      <dgm:prSet/>
      <dgm:spPr/>
      <dgm:t>
        <a:bodyPr/>
        <a:lstStyle/>
        <a:p>
          <a:r>
            <a:rPr lang="en-US"/>
            <a:t>Ansible</a:t>
          </a:r>
        </a:p>
      </dgm:t>
    </dgm:pt>
    <dgm:pt modelId="{39B260FE-B312-45B9-9268-D2D7CE49C809}" type="parTrans" cxnId="{24D6BD1D-807E-4AF3-B4D0-C3B66E88FD96}">
      <dgm:prSet/>
      <dgm:spPr/>
      <dgm:t>
        <a:bodyPr/>
        <a:lstStyle/>
        <a:p>
          <a:endParaRPr lang="en-US"/>
        </a:p>
      </dgm:t>
    </dgm:pt>
    <dgm:pt modelId="{5B507E69-EB29-4681-BE80-33749BC2308C}" type="sibTrans" cxnId="{24D6BD1D-807E-4AF3-B4D0-C3B66E88FD96}">
      <dgm:prSet/>
      <dgm:spPr/>
      <dgm:t>
        <a:bodyPr/>
        <a:lstStyle/>
        <a:p>
          <a:endParaRPr lang="en-US"/>
        </a:p>
      </dgm:t>
    </dgm:pt>
    <dgm:pt modelId="{C7DA7752-8E2A-4D69-8235-38B4A18ADE6C}">
      <dgm:prSet/>
      <dgm:spPr/>
      <dgm:t>
        <a:bodyPr/>
        <a:lstStyle/>
        <a:p>
          <a:r>
            <a:rPr lang="en-US"/>
            <a:t>AWS / Local VM</a:t>
          </a:r>
        </a:p>
      </dgm:t>
    </dgm:pt>
    <dgm:pt modelId="{3C02789C-5161-45CE-9026-2FEE0FE9DFDF}" type="parTrans" cxnId="{AFD58443-3C82-4F1B-B266-247686EAC039}">
      <dgm:prSet/>
      <dgm:spPr/>
      <dgm:t>
        <a:bodyPr/>
        <a:lstStyle/>
        <a:p>
          <a:endParaRPr lang="en-US"/>
        </a:p>
      </dgm:t>
    </dgm:pt>
    <dgm:pt modelId="{A61B3F15-376D-4F90-AD69-D2C56B7E360E}" type="sibTrans" cxnId="{AFD58443-3C82-4F1B-B266-247686EAC039}">
      <dgm:prSet/>
      <dgm:spPr/>
      <dgm:t>
        <a:bodyPr/>
        <a:lstStyle/>
        <a:p>
          <a:endParaRPr lang="en-US"/>
        </a:p>
      </dgm:t>
    </dgm:pt>
    <dgm:pt modelId="{737A09BE-B793-4F26-9CD4-0192F06492DD}">
      <dgm:prSet/>
      <dgm:spPr/>
      <dgm:t>
        <a:bodyPr/>
        <a:lstStyle/>
        <a:p>
          <a:r>
            <a:rPr lang="en-US"/>
            <a:t>Grafana / ELK</a:t>
          </a:r>
        </a:p>
      </dgm:t>
    </dgm:pt>
    <dgm:pt modelId="{E736A146-0E23-4C11-885F-CA7C4A4A41D5}" type="parTrans" cxnId="{A7FD0779-5081-4D05-8587-453B7E6DA362}">
      <dgm:prSet/>
      <dgm:spPr/>
      <dgm:t>
        <a:bodyPr/>
        <a:lstStyle/>
        <a:p>
          <a:endParaRPr lang="en-US"/>
        </a:p>
      </dgm:t>
    </dgm:pt>
    <dgm:pt modelId="{9CD038D7-F4CE-438E-9C5A-19B60CC13DEA}" type="sibTrans" cxnId="{A7FD0779-5081-4D05-8587-453B7E6DA362}">
      <dgm:prSet/>
      <dgm:spPr/>
      <dgm:t>
        <a:bodyPr/>
        <a:lstStyle/>
        <a:p>
          <a:endParaRPr lang="en-US"/>
        </a:p>
      </dgm:t>
    </dgm:pt>
    <dgm:pt modelId="{B9B9D1F8-F121-4379-BA19-A9575FB6659E}">
      <dgm:prSet/>
      <dgm:spPr/>
      <dgm:t>
        <a:bodyPr/>
        <a:lstStyle/>
        <a:p>
          <a:r>
            <a:rPr lang="en-US"/>
            <a:t>Linux, Python/Flask</a:t>
          </a:r>
        </a:p>
      </dgm:t>
    </dgm:pt>
    <dgm:pt modelId="{34997C2F-C9F9-492C-B78F-67604E9AC3D3}" type="parTrans" cxnId="{F1E16625-3FA8-49B9-B701-648C6F368D08}">
      <dgm:prSet/>
      <dgm:spPr/>
      <dgm:t>
        <a:bodyPr/>
        <a:lstStyle/>
        <a:p>
          <a:endParaRPr lang="en-US"/>
        </a:p>
      </dgm:t>
    </dgm:pt>
    <dgm:pt modelId="{3B797D8E-06B2-406E-B17B-A178AB3B914B}" type="sibTrans" cxnId="{F1E16625-3FA8-49B9-B701-648C6F368D08}">
      <dgm:prSet/>
      <dgm:spPr/>
      <dgm:t>
        <a:bodyPr/>
        <a:lstStyle/>
        <a:p>
          <a:endParaRPr lang="en-US"/>
        </a:p>
      </dgm:t>
    </dgm:pt>
    <dgm:pt modelId="{D258A5EB-A104-4700-9CBE-8EF0AC8D5B7C}" type="pres">
      <dgm:prSet presAssocID="{440DBAE8-1CE4-489B-9A90-EB9997A856F4}" presName="diagram" presStyleCnt="0">
        <dgm:presLayoutVars>
          <dgm:dir/>
          <dgm:resizeHandles val="exact"/>
        </dgm:presLayoutVars>
      </dgm:prSet>
      <dgm:spPr/>
    </dgm:pt>
    <dgm:pt modelId="{A78EFC16-9DB6-43DF-BA5B-EBD4BDF48C47}" type="pres">
      <dgm:prSet presAssocID="{882AA19A-D282-405B-9B72-6648D1FEAA74}" presName="node" presStyleLbl="node1" presStyleIdx="0" presStyleCnt="7">
        <dgm:presLayoutVars>
          <dgm:bulletEnabled val="1"/>
        </dgm:presLayoutVars>
      </dgm:prSet>
      <dgm:spPr/>
    </dgm:pt>
    <dgm:pt modelId="{EC9D5663-C341-4BCF-A8FC-0D45E735393E}" type="pres">
      <dgm:prSet presAssocID="{963F5C66-72A0-4C93-9090-4ADC426793E2}" presName="sibTrans" presStyleCnt="0"/>
      <dgm:spPr/>
    </dgm:pt>
    <dgm:pt modelId="{626C2B75-F4B8-4009-89D0-7F258FC21663}" type="pres">
      <dgm:prSet presAssocID="{6FE559A8-C89F-4084-8C2C-A8386482A518}" presName="node" presStyleLbl="node1" presStyleIdx="1" presStyleCnt="7">
        <dgm:presLayoutVars>
          <dgm:bulletEnabled val="1"/>
        </dgm:presLayoutVars>
      </dgm:prSet>
      <dgm:spPr/>
    </dgm:pt>
    <dgm:pt modelId="{838BD987-F2A2-4F71-8531-2E7832079741}" type="pres">
      <dgm:prSet presAssocID="{509AE290-67D6-4413-8554-50F3D85F294D}" presName="sibTrans" presStyleCnt="0"/>
      <dgm:spPr/>
    </dgm:pt>
    <dgm:pt modelId="{F2E7656D-541B-431E-AC77-06FF706815E9}" type="pres">
      <dgm:prSet presAssocID="{650D6732-5FF4-412B-8FAC-086B2C115095}" presName="node" presStyleLbl="node1" presStyleIdx="2" presStyleCnt="7">
        <dgm:presLayoutVars>
          <dgm:bulletEnabled val="1"/>
        </dgm:presLayoutVars>
      </dgm:prSet>
      <dgm:spPr/>
    </dgm:pt>
    <dgm:pt modelId="{2E20B84B-3109-4079-8D1D-49F4A430DE1C}" type="pres">
      <dgm:prSet presAssocID="{9F513003-2200-4ECD-8AD5-97DBAE15DD2F}" presName="sibTrans" presStyleCnt="0"/>
      <dgm:spPr/>
    </dgm:pt>
    <dgm:pt modelId="{82080A91-7C2D-4C4F-9471-EA13299F6F95}" type="pres">
      <dgm:prSet presAssocID="{871D5975-2F56-40CA-AB04-93A87DFF5AD2}" presName="node" presStyleLbl="node1" presStyleIdx="3" presStyleCnt="7">
        <dgm:presLayoutVars>
          <dgm:bulletEnabled val="1"/>
        </dgm:presLayoutVars>
      </dgm:prSet>
      <dgm:spPr/>
    </dgm:pt>
    <dgm:pt modelId="{8DB33ED1-7D20-459C-8256-FC29F54147DD}" type="pres">
      <dgm:prSet presAssocID="{5B507E69-EB29-4681-BE80-33749BC2308C}" presName="sibTrans" presStyleCnt="0"/>
      <dgm:spPr/>
    </dgm:pt>
    <dgm:pt modelId="{C8109131-D380-4E2C-BADF-566F2CDEF20A}" type="pres">
      <dgm:prSet presAssocID="{C7DA7752-8E2A-4D69-8235-38B4A18ADE6C}" presName="node" presStyleLbl="node1" presStyleIdx="4" presStyleCnt="7">
        <dgm:presLayoutVars>
          <dgm:bulletEnabled val="1"/>
        </dgm:presLayoutVars>
      </dgm:prSet>
      <dgm:spPr/>
    </dgm:pt>
    <dgm:pt modelId="{871A565E-2B34-4B5D-A9E7-24BA66C13B01}" type="pres">
      <dgm:prSet presAssocID="{A61B3F15-376D-4F90-AD69-D2C56B7E360E}" presName="sibTrans" presStyleCnt="0"/>
      <dgm:spPr/>
    </dgm:pt>
    <dgm:pt modelId="{9A9CE048-46B8-4802-9E62-28BEE2C35A81}" type="pres">
      <dgm:prSet presAssocID="{737A09BE-B793-4F26-9CD4-0192F06492DD}" presName="node" presStyleLbl="node1" presStyleIdx="5" presStyleCnt="7">
        <dgm:presLayoutVars>
          <dgm:bulletEnabled val="1"/>
        </dgm:presLayoutVars>
      </dgm:prSet>
      <dgm:spPr/>
    </dgm:pt>
    <dgm:pt modelId="{2EB9F24B-E802-4F4B-8DC9-E97FD64EE102}" type="pres">
      <dgm:prSet presAssocID="{9CD038D7-F4CE-438E-9C5A-19B60CC13DEA}" presName="sibTrans" presStyleCnt="0"/>
      <dgm:spPr/>
    </dgm:pt>
    <dgm:pt modelId="{7FA58775-BB13-4967-97A0-B3883DBED75C}" type="pres">
      <dgm:prSet presAssocID="{B9B9D1F8-F121-4379-BA19-A9575FB6659E}" presName="node" presStyleLbl="node1" presStyleIdx="6" presStyleCnt="7">
        <dgm:presLayoutVars>
          <dgm:bulletEnabled val="1"/>
        </dgm:presLayoutVars>
      </dgm:prSet>
      <dgm:spPr/>
    </dgm:pt>
  </dgm:ptLst>
  <dgm:cxnLst>
    <dgm:cxn modelId="{47592015-7B9E-4B79-8AE8-61245B06D788}" type="presOf" srcId="{737A09BE-B793-4F26-9CD4-0192F06492DD}" destId="{9A9CE048-46B8-4802-9E62-28BEE2C35A81}" srcOrd="0" destOrd="0" presId="urn:microsoft.com/office/officeart/2005/8/layout/default"/>
    <dgm:cxn modelId="{24D6BD1D-807E-4AF3-B4D0-C3B66E88FD96}" srcId="{440DBAE8-1CE4-489B-9A90-EB9997A856F4}" destId="{871D5975-2F56-40CA-AB04-93A87DFF5AD2}" srcOrd="3" destOrd="0" parTransId="{39B260FE-B312-45B9-9268-D2D7CE49C809}" sibTransId="{5B507E69-EB29-4681-BE80-33749BC2308C}"/>
    <dgm:cxn modelId="{7A36C222-6A84-4C06-95DC-5B7792E1831F}" srcId="{440DBAE8-1CE4-489B-9A90-EB9997A856F4}" destId="{650D6732-5FF4-412B-8FAC-086B2C115095}" srcOrd="2" destOrd="0" parTransId="{DEDC2B95-EF1A-4DEC-920E-57BBC33568C0}" sibTransId="{9F513003-2200-4ECD-8AD5-97DBAE15DD2F}"/>
    <dgm:cxn modelId="{F1E16625-3FA8-49B9-B701-648C6F368D08}" srcId="{440DBAE8-1CE4-489B-9A90-EB9997A856F4}" destId="{B9B9D1F8-F121-4379-BA19-A9575FB6659E}" srcOrd="6" destOrd="0" parTransId="{34997C2F-C9F9-492C-B78F-67604E9AC3D3}" sibTransId="{3B797D8E-06B2-406E-B17B-A178AB3B914B}"/>
    <dgm:cxn modelId="{272E893D-BB56-448A-A4DE-DEE4DAD65DF3}" type="presOf" srcId="{871D5975-2F56-40CA-AB04-93A87DFF5AD2}" destId="{82080A91-7C2D-4C4F-9471-EA13299F6F95}" srcOrd="0" destOrd="0" presId="urn:microsoft.com/office/officeart/2005/8/layout/default"/>
    <dgm:cxn modelId="{CA330760-993D-4887-98F0-81C3A709E057}" type="presOf" srcId="{882AA19A-D282-405B-9B72-6648D1FEAA74}" destId="{A78EFC16-9DB6-43DF-BA5B-EBD4BDF48C47}" srcOrd="0" destOrd="0" presId="urn:microsoft.com/office/officeart/2005/8/layout/default"/>
    <dgm:cxn modelId="{AFD58443-3C82-4F1B-B266-247686EAC039}" srcId="{440DBAE8-1CE4-489B-9A90-EB9997A856F4}" destId="{C7DA7752-8E2A-4D69-8235-38B4A18ADE6C}" srcOrd="4" destOrd="0" parTransId="{3C02789C-5161-45CE-9026-2FEE0FE9DFDF}" sibTransId="{A61B3F15-376D-4F90-AD69-D2C56B7E360E}"/>
    <dgm:cxn modelId="{D7786F45-8D94-4226-9562-49AF647D1678}" srcId="{440DBAE8-1CE4-489B-9A90-EB9997A856F4}" destId="{6FE559A8-C89F-4084-8C2C-A8386482A518}" srcOrd="1" destOrd="0" parTransId="{E1468CB4-DA49-4EB5-B13B-0B559616B97C}" sibTransId="{509AE290-67D6-4413-8554-50F3D85F294D}"/>
    <dgm:cxn modelId="{1FC5D269-4D15-44C1-815A-F51255100BD4}" type="presOf" srcId="{B9B9D1F8-F121-4379-BA19-A9575FB6659E}" destId="{7FA58775-BB13-4967-97A0-B3883DBED75C}" srcOrd="0" destOrd="0" presId="urn:microsoft.com/office/officeart/2005/8/layout/default"/>
    <dgm:cxn modelId="{AF3F7F6C-DD05-47F4-A220-254FE8F29AB1}" type="presOf" srcId="{650D6732-5FF4-412B-8FAC-086B2C115095}" destId="{F2E7656D-541B-431E-AC77-06FF706815E9}" srcOrd="0" destOrd="0" presId="urn:microsoft.com/office/officeart/2005/8/layout/default"/>
    <dgm:cxn modelId="{90954273-9013-41E1-A371-DA4A60D4E0C6}" type="presOf" srcId="{440DBAE8-1CE4-489B-9A90-EB9997A856F4}" destId="{D258A5EB-A104-4700-9CBE-8EF0AC8D5B7C}" srcOrd="0" destOrd="0" presId="urn:microsoft.com/office/officeart/2005/8/layout/default"/>
    <dgm:cxn modelId="{A7FD0779-5081-4D05-8587-453B7E6DA362}" srcId="{440DBAE8-1CE4-489B-9A90-EB9997A856F4}" destId="{737A09BE-B793-4F26-9CD4-0192F06492DD}" srcOrd="5" destOrd="0" parTransId="{E736A146-0E23-4C11-885F-CA7C4A4A41D5}" sibTransId="{9CD038D7-F4CE-438E-9C5A-19B60CC13DEA}"/>
    <dgm:cxn modelId="{89F1D58D-CACB-4E1B-B8FE-F4240325EBB9}" srcId="{440DBAE8-1CE4-489B-9A90-EB9997A856F4}" destId="{882AA19A-D282-405B-9B72-6648D1FEAA74}" srcOrd="0" destOrd="0" parTransId="{691C6706-5830-455A-949D-102464D96D8A}" sibTransId="{963F5C66-72A0-4C93-9090-4ADC426793E2}"/>
    <dgm:cxn modelId="{460FDEA4-8710-478E-8547-7C7F35EC64EA}" type="presOf" srcId="{6FE559A8-C89F-4084-8C2C-A8386482A518}" destId="{626C2B75-F4B8-4009-89D0-7F258FC21663}" srcOrd="0" destOrd="0" presId="urn:microsoft.com/office/officeart/2005/8/layout/default"/>
    <dgm:cxn modelId="{23DAB8B3-C8DD-4922-9B1B-B889EE79EE8B}" type="presOf" srcId="{C7DA7752-8E2A-4D69-8235-38B4A18ADE6C}" destId="{C8109131-D380-4E2C-BADF-566F2CDEF20A}" srcOrd="0" destOrd="0" presId="urn:microsoft.com/office/officeart/2005/8/layout/default"/>
    <dgm:cxn modelId="{6D884126-608E-4394-875E-6EFBB69F0F95}" type="presParOf" srcId="{D258A5EB-A104-4700-9CBE-8EF0AC8D5B7C}" destId="{A78EFC16-9DB6-43DF-BA5B-EBD4BDF48C47}" srcOrd="0" destOrd="0" presId="urn:microsoft.com/office/officeart/2005/8/layout/default"/>
    <dgm:cxn modelId="{4CB53082-DB1B-406D-82C6-CB3CB47A8AD0}" type="presParOf" srcId="{D258A5EB-A104-4700-9CBE-8EF0AC8D5B7C}" destId="{EC9D5663-C341-4BCF-A8FC-0D45E735393E}" srcOrd="1" destOrd="0" presId="urn:microsoft.com/office/officeart/2005/8/layout/default"/>
    <dgm:cxn modelId="{7AC54BD4-8F00-4525-9E08-AF77F8B8CF38}" type="presParOf" srcId="{D258A5EB-A104-4700-9CBE-8EF0AC8D5B7C}" destId="{626C2B75-F4B8-4009-89D0-7F258FC21663}" srcOrd="2" destOrd="0" presId="urn:microsoft.com/office/officeart/2005/8/layout/default"/>
    <dgm:cxn modelId="{AF0CB73B-3072-442B-BBAC-1DD3B72426AA}" type="presParOf" srcId="{D258A5EB-A104-4700-9CBE-8EF0AC8D5B7C}" destId="{838BD987-F2A2-4F71-8531-2E7832079741}" srcOrd="3" destOrd="0" presId="urn:microsoft.com/office/officeart/2005/8/layout/default"/>
    <dgm:cxn modelId="{A9445B20-0D2C-49D6-8E14-9BAAB18F60E7}" type="presParOf" srcId="{D258A5EB-A104-4700-9CBE-8EF0AC8D5B7C}" destId="{F2E7656D-541B-431E-AC77-06FF706815E9}" srcOrd="4" destOrd="0" presId="urn:microsoft.com/office/officeart/2005/8/layout/default"/>
    <dgm:cxn modelId="{5B3C9E04-3E10-4233-AA9C-30CBB96283D3}" type="presParOf" srcId="{D258A5EB-A104-4700-9CBE-8EF0AC8D5B7C}" destId="{2E20B84B-3109-4079-8D1D-49F4A430DE1C}" srcOrd="5" destOrd="0" presId="urn:microsoft.com/office/officeart/2005/8/layout/default"/>
    <dgm:cxn modelId="{DF99FAE1-8372-4196-A5CF-09B2C17EB400}" type="presParOf" srcId="{D258A5EB-A104-4700-9CBE-8EF0AC8D5B7C}" destId="{82080A91-7C2D-4C4F-9471-EA13299F6F95}" srcOrd="6" destOrd="0" presId="urn:microsoft.com/office/officeart/2005/8/layout/default"/>
    <dgm:cxn modelId="{823E49C7-14BC-4E98-AE55-2971CC0C6DE5}" type="presParOf" srcId="{D258A5EB-A104-4700-9CBE-8EF0AC8D5B7C}" destId="{8DB33ED1-7D20-459C-8256-FC29F54147DD}" srcOrd="7" destOrd="0" presId="urn:microsoft.com/office/officeart/2005/8/layout/default"/>
    <dgm:cxn modelId="{216E6DDE-D1F1-4900-8E21-5BD025DEEB7D}" type="presParOf" srcId="{D258A5EB-A104-4700-9CBE-8EF0AC8D5B7C}" destId="{C8109131-D380-4E2C-BADF-566F2CDEF20A}" srcOrd="8" destOrd="0" presId="urn:microsoft.com/office/officeart/2005/8/layout/default"/>
    <dgm:cxn modelId="{22418F5A-239D-4170-9F53-5DE8EC8EC173}" type="presParOf" srcId="{D258A5EB-A104-4700-9CBE-8EF0AC8D5B7C}" destId="{871A565E-2B34-4B5D-A9E7-24BA66C13B01}" srcOrd="9" destOrd="0" presId="urn:microsoft.com/office/officeart/2005/8/layout/default"/>
    <dgm:cxn modelId="{C02142FA-277C-40A1-A678-C98BE414F635}" type="presParOf" srcId="{D258A5EB-A104-4700-9CBE-8EF0AC8D5B7C}" destId="{9A9CE048-46B8-4802-9E62-28BEE2C35A81}" srcOrd="10" destOrd="0" presId="urn:microsoft.com/office/officeart/2005/8/layout/default"/>
    <dgm:cxn modelId="{60BFE953-F9FB-4B58-A3E9-9B319F1D5FD4}" type="presParOf" srcId="{D258A5EB-A104-4700-9CBE-8EF0AC8D5B7C}" destId="{2EB9F24B-E802-4F4B-8DC9-E97FD64EE102}" srcOrd="11" destOrd="0" presId="urn:microsoft.com/office/officeart/2005/8/layout/default"/>
    <dgm:cxn modelId="{4B361598-D961-4A15-9838-57A3042876B6}" type="presParOf" srcId="{D258A5EB-A104-4700-9CBE-8EF0AC8D5B7C}" destId="{7FA58775-BB13-4967-97A0-B3883DBED75C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ADB525-AA93-4780-9434-292C89B4CF4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A7825A1-D927-4E21-A70C-3306090244E4}">
      <dgm:prSet/>
      <dgm:spPr/>
      <dgm:t>
        <a:bodyPr/>
        <a:lstStyle/>
        <a:p>
          <a:r>
            <a:rPr lang="en-US"/>
            <a:t>Code pushed to GitHub</a:t>
          </a:r>
        </a:p>
      </dgm:t>
    </dgm:pt>
    <dgm:pt modelId="{4F594274-EC19-42EE-95A1-FDB1B5F1B1C3}" type="parTrans" cxnId="{1E86A9D6-DE16-45D1-A022-917D1EF37CEF}">
      <dgm:prSet/>
      <dgm:spPr/>
      <dgm:t>
        <a:bodyPr/>
        <a:lstStyle/>
        <a:p>
          <a:endParaRPr lang="en-US"/>
        </a:p>
      </dgm:t>
    </dgm:pt>
    <dgm:pt modelId="{1709C60B-42F7-469E-8894-55A23A475BCA}" type="sibTrans" cxnId="{1E86A9D6-DE16-45D1-A022-917D1EF37CEF}">
      <dgm:prSet/>
      <dgm:spPr/>
      <dgm:t>
        <a:bodyPr/>
        <a:lstStyle/>
        <a:p>
          <a:endParaRPr lang="en-US"/>
        </a:p>
      </dgm:t>
    </dgm:pt>
    <dgm:pt modelId="{6CBC3CCC-E2A5-4645-A07B-53E0DFAED101}">
      <dgm:prSet/>
      <dgm:spPr/>
      <dgm:t>
        <a:bodyPr/>
        <a:lstStyle/>
        <a:p>
          <a:r>
            <a:rPr lang="en-US"/>
            <a:t>GitHub Actions runs CI/CD pipeline</a:t>
          </a:r>
        </a:p>
      </dgm:t>
    </dgm:pt>
    <dgm:pt modelId="{A9A2E064-1BCD-42A2-B2E9-AA638202BB55}" type="parTrans" cxnId="{6EBBDCE3-0AF0-4C2F-B0EB-FF63F17A8ABD}">
      <dgm:prSet/>
      <dgm:spPr/>
      <dgm:t>
        <a:bodyPr/>
        <a:lstStyle/>
        <a:p>
          <a:endParaRPr lang="en-US"/>
        </a:p>
      </dgm:t>
    </dgm:pt>
    <dgm:pt modelId="{DDA074DA-BF91-4D0D-A4AC-05060AF212E3}" type="sibTrans" cxnId="{6EBBDCE3-0AF0-4C2F-B0EB-FF63F17A8ABD}">
      <dgm:prSet/>
      <dgm:spPr/>
      <dgm:t>
        <a:bodyPr/>
        <a:lstStyle/>
        <a:p>
          <a:endParaRPr lang="en-US"/>
        </a:p>
      </dgm:t>
    </dgm:pt>
    <dgm:pt modelId="{57B14DD0-3BA5-4E58-AE42-CBCCEB4FB571}">
      <dgm:prSet/>
      <dgm:spPr/>
      <dgm:t>
        <a:bodyPr/>
        <a:lstStyle/>
        <a:p>
          <a:r>
            <a:rPr lang="en-US"/>
            <a:t>Docker image built &amp; deployed</a:t>
          </a:r>
        </a:p>
      </dgm:t>
    </dgm:pt>
    <dgm:pt modelId="{1C5F17A7-97A9-4863-941F-E86661673F41}" type="parTrans" cxnId="{52A2E3A9-8075-4F66-AC31-2ACFC4715A8F}">
      <dgm:prSet/>
      <dgm:spPr/>
      <dgm:t>
        <a:bodyPr/>
        <a:lstStyle/>
        <a:p>
          <a:endParaRPr lang="en-US"/>
        </a:p>
      </dgm:t>
    </dgm:pt>
    <dgm:pt modelId="{BE2E41B2-F007-40D8-A592-6A95AE0C5266}" type="sibTrans" cxnId="{52A2E3A9-8075-4F66-AC31-2ACFC4715A8F}">
      <dgm:prSet/>
      <dgm:spPr/>
      <dgm:t>
        <a:bodyPr/>
        <a:lstStyle/>
        <a:p>
          <a:endParaRPr lang="en-US"/>
        </a:p>
      </dgm:t>
    </dgm:pt>
    <dgm:pt modelId="{D4751936-2FA2-4621-AFDF-45DCE758E2C2}">
      <dgm:prSet/>
      <dgm:spPr/>
      <dgm:t>
        <a:bodyPr/>
        <a:lstStyle/>
        <a:p>
          <a:r>
            <a:rPr lang="en-US"/>
            <a:t>Terraform provisions EC2 infra</a:t>
          </a:r>
        </a:p>
      </dgm:t>
    </dgm:pt>
    <dgm:pt modelId="{7E53CB06-A3EC-493F-9894-E1593BF91540}" type="parTrans" cxnId="{6D9ABE9D-2118-4C6B-B8ED-5C9AB386BC33}">
      <dgm:prSet/>
      <dgm:spPr/>
      <dgm:t>
        <a:bodyPr/>
        <a:lstStyle/>
        <a:p>
          <a:endParaRPr lang="en-US"/>
        </a:p>
      </dgm:t>
    </dgm:pt>
    <dgm:pt modelId="{FA8E13FC-9B6F-42FB-9B37-1B84C3EBFA35}" type="sibTrans" cxnId="{6D9ABE9D-2118-4C6B-B8ED-5C9AB386BC33}">
      <dgm:prSet/>
      <dgm:spPr/>
      <dgm:t>
        <a:bodyPr/>
        <a:lstStyle/>
        <a:p>
          <a:endParaRPr lang="en-US"/>
        </a:p>
      </dgm:t>
    </dgm:pt>
    <dgm:pt modelId="{5E8852DA-8CB5-4BD3-A4DA-783093F01D7E}">
      <dgm:prSet/>
      <dgm:spPr/>
      <dgm:t>
        <a:bodyPr/>
        <a:lstStyle/>
        <a:p>
          <a:r>
            <a:rPr lang="en-US"/>
            <a:t>Ansible configures server &amp; runs container</a:t>
          </a:r>
        </a:p>
      </dgm:t>
    </dgm:pt>
    <dgm:pt modelId="{9B16D785-14BB-4E4E-95B1-C7A3BF5D9320}" type="parTrans" cxnId="{AA5EE5A8-4B84-4AFF-9267-E162321B9137}">
      <dgm:prSet/>
      <dgm:spPr/>
      <dgm:t>
        <a:bodyPr/>
        <a:lstStyle/>
        <a:p>
          <a:endParaRPr lang="en-US"/>
        </a:p>
      </dgm:t>
    </dgm:pt>
    <dgm:pt modelId="{374F4740-07EE-494B-B0AA-9EAA3C1709EE}" type="sibTrans" cxnId="{AA5EE5A8-4B84-4AFF-9267-E162321B9137}">
      <dgm:prSet/>
      <dgm:spPr/>
      <dgm:t>
        <a:bodyPr/>
        <a:lstStyle/>
        <a:p>
          <a:endParaRPr lang="en-US"/>
        </a:p>
      </dgm:t>
    </dgm:pt>
    <dgm:pt modelId="{31F6411B-B724-43FF-84DC-00F634DCBD64}">
      <dgm:prSet/>
      <dgm:spPr/>
      <dgm:t>
        <a:bodyPr/>
        <a:lstStyle/>
        <a:p>
          <a:r>
            <a:rPr lang="en-US"/>
            <a:t>Grafana/ELK monitors system</a:t>
          </a:r>
        </a:p>
      </dgm:t>
    </dgm:pt>
    <dgm:pt modelId="{E4CB0191-3050-4CD6-ACE7-B9A0F3FD62E6}" type="parTrans" cxnId="{3EDF7E00-9E4E-4E2C-A2A8-7A48EC71078D}">
      <dgm:prSet/>
      <dgm:spPr/>
      <dgm:t>
        <a:bodyPr/>
        <a:lstStyle/>
        <a:p>
          <a:endParaRPr lang="en-US"/>
        </a:p>
      </dgm:t>
    </dgm:pt>
    <dgm:pt modelId="{559259AA-3DB4-4FA1-9D82-0E94B5C250B3}" type="sibTrans" cxnId="{3EDF7E00-9E4E-4E2C-A2A8-7A48EC71078D}">
      <dgm:prSet/>
      <dgm:spPr/>
      <dgm:t>
        <a:bodyPr/>
        <a:lstStyle/>
        <a:p>
          <a:endParaRPr lang="en-US"/>
        </a:p>
      </dgm:t>
    </dgm:pt>
    <dgm:pt modelId="{00130BBC-4A97-4055-A87D-634A6E5B3D7D}" type="pres">
      <dgm:prSet presAssocID="{AAADB525-AA93-4780-9434-292C89B4CF4B}" presName="Name0" presStyleCnt="0">
        <dgm:presLayoutVars>
          <dgm:dir/>
          <dgm:resizeHandles val="exact"/>
        </dgm:presLayoutVars>
      </dgm:prSet>
      <dgm:spPr/>
    </dgm:pt>
    <dgm:pt modelId="{184FAC94-8D1F-4D19-8A3A-75D5B053B666}" type="pres">
      <dgm:prSet presAssocID="{AA7825A1-D927-4E21-A70C-3306090244E4}" presName="node" presStyleLbl="node1" presStyleIdx="0" presStyleCnt="6">
        <dgm:presLayoutVars>
          <dgm:bulletEnabled val="1"/>
        </dgm:presLayoutVars>
      </dgm:prSet>
      <dgm:spPr/>
    </dgm:pt>
    <dgm:pt modelId="{76F36802-A2C4-4A03-93A6-9C25EA89FA4F}" type="pres">
      <dgm:prSet presAssocID="{1709C60B-42F7-469E-8894-55A23A475BCA}" presName="sibTrans" presStyleLbl="sibTrans1D1" presStyleIdx="0" presStyleCnt="5"/>
      <dgm:spPr/>
    </dgm:pt>
    <dgm:pt modelId="{5C578CEA-4467-4ED1-A5A5-AB4A31F9893E}" type="pres">
      <dgm:prSet presAssocID="{1709C60B-42F7-469E-8894-55A23A475BCA}" presName="connectorText" presStyleLbl="sibTrans1D1" presStyleIdx="0" presStyleCnt="5"/>
      <dgm:spPr/>
    </dgm:pt>
    <dgm:pt modelId="{6098F230-FDD7-424C-AE1D-90B9A89F51EB}" type="pres">
      <dgm:prSet presAssocID="{6CBC3CCC-E2A5-4645-A07B-53E0DFAED101}" presName="node" presStyleLbl="node1" presStyleIdx="1" presStyleCnt="6">
        <dgm:presLayoutVars>
          <dgm:bulletEnabled val="1"/>
        </dgm:presLayoutVars>
      </dgm:prSet>
      <dgm:spPr/>
    </dgm:pt>
    <dgm:pt modelId="{405172D6-EDC0-4564-9D5D-6505F3A561E7}" type="pres">
      <dgm:prSet presAssocID="{DDA074DA-BF91-4D0D-A4AC-05060AF212E3}" presName="sibTrans" presStyleLbl="sibTrans1D1" presStyleIdx="1" presStyleCnt="5"/>
      <dgm:spPr/>
    </dgm:pt>
    <dgm:pt modelId="{373E4E9E-5B15-48C7-BDB6-0B02B9BE9587}" type="pres">
      <dgm:prSet presAssocID="{DDA074DA-BF91-4D0D-A4AC-05060AF212E3}" presName="connectorText" presStyleLbl="sibTrans1D1" presStyleIdx="1" presStyleCnt="5"/>
      <dgm:spPr/>
    </dgm:pt>
    <dgm:pt modelId="{DB3232A7-8BEA-4751-B728-51B8B7A87246}" type="pres">
      <dgm:prSet presAssocID="{57B14DD0-3BA5-4E58-AE42-CBCCEB4FB571}" presName="node" presStyleLbl="node1" presStyleIdx="2" presStyleCnt="6">
        <dgm:presLayoutVars>
          <dgm:bulletEnabled val="1"/>
        </dgm:presLayoutVars>
      </dgm:prSet>
      <dgm:spPr/>
    </dgm:pt>
    <dgm:pt modelId="{4F8F1655-44C5-433B-826C-C95E06C0033A}" type="pres">
      <dgm:prSet presAssocID="{BE2E41B2-F007-40D8-A592-6A95AE0C5266}" presName="sibTrans" presStyleLbl="sibTrans1D1" presStyleIdx="2" presStyleCnt="5"/>
      <dgm:spPr/>
    </dgm:pt>
    <dgm:pt modelId="{EE9A3357-724B-4912-9F6A-5E7000F98290}" type="pres">
      <dgm:prSet presAssocID="{BE2E41B2-F007-40D8-A592-6A95AE0C5266}" presName="connectorText" presStyleLbl="sibTrans1D1" presStyleIdx="2" presStyleCnt="5"/>
      <dgm:spPr/>
    </dgm:pt>
    <dgm:pt modelId="{5E3E4AD6-9866-4440-B0C6-19DC52B3850C}" type="pres">
      <dgm:prSet presAssocID="{D4751936-2FA2-4621-AFDF-45DCE758E2C2}" presName="node" presStyleLbl="node1" presStyleIdx="3" presStyleCnt="6">
        <dgm:presLayoutVars>
          <dgm:bulletEnabled val="1"/>
        </dgm:presLayoutVars>
      </dgm:prSet>
      <dgm:spPr/>
    </dgm:pt>
    <dgm:pt modelId="{54F18838-B63C-496E-97CB-CF1B9A16DB2C}" type="pres">
      <dgm:prSet presAssocID="{FA8E13FC-9B6F-42FB-9B37-1B84C3EBFA35}" presName="sibTrans" presStyleLbl="sibTrans1D1" presStyleIdx="3" presStyleCnt="5"/>
      <dgm:spPr/>
    </dgm:pt>
    <dgm:pt modelId="{0A6C88DB-1CA0-42C1-95F2-4765B882AECB}" type="pres">
      <dgm:prSet presAssocID="{FA8E13FC-9B6F-42FB-9B37-1B84C3EBFA35}" presName="connectorText" presStyleLbl="sibTrans1D1" presStyleIdx="3" presStyleCnt="5"/>
      <dgm:spPr/>
    </dgm:pt>
    <dgm:pt modelId="{03DED76F-A234-408C-8999-BBC31AAEB4C1}" type="pres">
      <dgm:prSet presAssocID="{5E8852DA-8CB5-4BD3-A4DA-783093F01D7E}" presName="node" presStyleLbl="node1" presStyleIdx="4" presStyleCnt="6">
        <dgm:presLayoutVars>
          <dgm:bulletEnabled val="1"/>
        </dgm:presLayoutVars>
      </dgm:prSet>
      <dgm:spPr/>
    </dgm:pt>
    <dgm:pt modelId="{7397A453-85F8-47E0-A992-B02810709A4C}" type="pres">
      <dgm:prSet presAssocID="{374F4740-07EE-494B-B0AA-9EAA3C1709EE}" presName="sibTrans" presStyleLbl="sibTrans1D1" presStyleIdx="4" presStyleCnt="5"/>
      <dgm:spPr/>
    </dgm:pt>
    <dgm:pt modelId="{B908C2F9-6165-4C92-A0F4-C7AFAA7CAF14}" type="pres">
      <dgm:prSet presAssocID="{374F4740-07EE-494B-B0AA-9EAA3C1709EE}" presName="connectorText" presStyleLbl="sibTrans1D1" presStyleIdx="4" presStyleCnt="5"/>
      <dgm:spPr/>
    </dgm:pt>
    <dgm:pt modelId="{2BA4A956-738A-446D-B89D-6844DA53C956}" type="pres">
      <dgm:prSet presAssocID="{31F6411B-B724-43FF-84DC-00F634DCBD64}" presName="node" presStyleLbl="node1" presStyleIdx="5" presStyleCnt="6">
        <dgm:presLayoutVars>
          <dgm:bulletEnabled val="1"/>
        </dgm:presLayoutVars>
      </dgm:prSet>
      <dgm:spPr/>
    </dgm:pt>
  </dgm:ptLst>
  <dgm:cxnLst>
    <dgm:cxn modelId="{3EDF7E00-9E4E-4E2C-A2A8-7A48EC71078D}" srcId="{AAADB525-AA93-4780-9434-292C89B4CF4B}" destId="{31F6411B-B724-43FF-84DC-00F634DCBD64}" srcOrd="5" destOrd="0" parTransId="{E4CB0191-3050-4CD6-ACE7-B9A0F3FD62E6}" sibTransId="{559259AA-3DB4-4FA1-9D82-0E94B5C250B3}"/>
    <dgm:cxn modelId="{6C998512-A6FA-4474-8A0A-C55C745A6664}" type="presOf" srcId="{1709C60B-42F7-469E-8894-55A23A475BCA}" destId="{76F36802-A2C4-4A03-93A6-9C25EA89FA4F}" srcOrd="0" destOrd="0" presId="urn:microsoft.com/office/officeart/2016/7/layout/RepeatingBendingProcessNew"/>
    <dgm:cxn modelId="{9C334C19-B06B-4730-BB1A-30F5697271EA}" type="presOf" srcId="{57B14DD0-3BA5-4E58-AE42-CBCCEB4FB571}" destId="{DB3232A7-8BEA-4751-B728-51B8B7A87246}" srcOrd="0" destOrd="0" presId="urn:microsoft.com/office/officeart/2016/7/layout/RepeatingBendingProcessNew"/>
    <dgm:cxn modelId="{03C7E41F-7041-43A6-842D-1F40AE88BF4D}" type="presOf" srcId="{FA8E13FC-9B6F-42FB-9B37-1B84C3EBFA35}" destId="{54F18838-B63C-496E-97CB-CF1B9A16DB2C}" srcOrd="0" destOrd="0" presId="urn:microsoft.com/office/officeart/2016/7/layout/RepeatingBendingProcessNew"/>
    <dgm:cxn modelId="{32050B21-77C1-45B4-9118-8AB3DDD2915D}" type="presOf" srcId="{374F4740-07EE-494B-B0AA-9EAA3C1709EE}" destId="{B908C2F9-6165-4C92-A0F4-C7AFAA7CAF14}" srcOrd="1" destOrd="0" presId="urn:microsoft.com/office/officeart/2016/7/layout/RepeatingBendingProcessNew"/>
    <dgm:cxn modelId="{5C50BB2F-A966-429D-AB84-17B2646E7260}" type="presOf" srcId="{AAADB525-AA93-4780-9434-292C89B4CF4B}" destId="{00130BBC-4A97-4055-A87D-634A6E5B3D7D}" srcOrd="0" destOrd="0" presId="urn:microsoft.com/office/officeart/2016/7/layout/RepeatingBendingProcessNew"/>
    <dgm:cxn modelId="{D748DF30-F865-4A41-9B48-73F44CBE1D40}" type="presOf" srcId="{D4751936-2FA2-4621-AFDF-45DCE758E2C2}" destId="{5E3E4AD6-9866-4440-B0C6-19DC52B3850C}" srcOrd="0" destOrd="0" presId="urn:microsoft.com/office/officeart/2016/7/layout/RepeatingBendingProcessNew"/>
    <dgm:cxn modelId="{293A3B44-36E9-4A38-BB33-706B9EA479D9}" type="presOf" srcId="{DDA074DA-BF91-4D0D-A4AC-05060AF212E3}" destId="{373E4E9E-5B15-48C7-BDB6-0B02B9BE9587}" srcOrd="1" destOrd="0" presId="urn:microsoft.com/office/officeart/2016/7/layout/RepeatingBendingProcessNew"/>
    <dgm:cxn modelId="{8717F645-61B9-4354-A8F8-D8EAC9200CA1}" type="presOf" srcId="{BE2E41B2-F007-40D8-A592-6A95AE0C5266}" destId="{4F8F1655-44C5-433B-826C-C95E06C0033A}" srcOrd="0" destOrd="0" presId="urn:microsoft.com/office/officeart/2016/7/layout/RepeatingBendingProcessNew"/>
    <dgm:cxn modelId="{92B02E4C-9A9F-4B05-BB3A-1C6FB5C88266}" type="presOf" srcId="{AA7825A1-D927-4E21-A70C-3306090244E4}" destId="{184FAC94-8D1F-4D19-8A3A-75D5B053B666}" srcOrd="0" destOrd="0" presId="urn:microsoft.com/office/officeart/2016/7/layout/RepeatingBendingProcessNew"/>
    <dgm:cxn modelId="{C5649A88-1190-43A0-AD84-4A9AD1251516}" type="presOf" srcId="{DDA074DA-BF91-4D0D-A4AC-05060AF212E3}" destId="{405172D6-EDC0-4564-9D5D-6505F3A561E7}" srcOrd="0" destOrd="0" presId="urn:microsoft.com/office/officeart/2016/7/layout/RepeatingBendingProcessNew"/>
    <dgm:cxn modelId="{6D9ABE9D-2118-4C6B-B8ED-5C9AB386BC33}" srcId="{AAADB525-AA93-4780-9434-292C89B4CF4B}" destId="{D4751936-2FA2-4621-AFDF-45DCE758E2C2}" srcOrd="3" destOrd="0" parTransId="{7E53CB06-A3EC-493F-9894-E1593BF91540}" sibTransId="{FA8E13FC-9B6F-42FB-9B37-1B84C3EBFA35}"/>
    <dgm:cxn modelId="{1EA4F79F-6FCC-45A7-AF66-4D4619CB3E86}" type="presOf" srcId="{374F4740-07EE-494B-B0AA-9EAA3C1709EE}" destId="{7397A453-85F8-47E0-A992-B02810709A4C}" srcOrd="0" destOrd="0" presId="urn:microsoft.com/office/officeart/2016/7/layout/RepeatingBendingProcessNew"/>
    <dgm:cxn modelId="{5FF762A8-2867-4DD4-919F-34AFFD3471CA}" type="presOf" srcId="{6CBC3CCC-E2A5-4645-A07B-53E0DFAED101}" destId="{6098F230-FDD7-424C-AE1D-90B9A89F51EB}" srcOrd="0" destOrd="0" presId="urn:microsoft.com/office/officeart/2016/7/layout/RepeatingBendingProcessNew"/>
    <dgm:cxn modelId="{82CFBFA8-1AAB-4622-A464-2F3C03EC8EA7}" type="presOf" srcId="{5E8852DA-8CB5-4BD3-A4DA-783093F01D7E}" destId="{03DED76F-A234-408C-8999-BBC31AAEB4C1}" srcOrd="0" destOrd="0" presId="urn:microsoft.com/office/officeart/2016/7/layout/RepeatingBendingProcessNew"/>
    <dgm:cxn modelId="{AA5EE5A8-4B84-4AFF-9267-E162321B9137}" srcId="{AAADB525-AA93-4780-9434-292C89B4CF4B}" destId="{5E8852DA-8CB5-4BD3-A4DA-783093F01D7E}" srcOrd="4" destOrd="0" parTransId="{9B16D785-14BB-4E4E-95B1-C7A3BF5D9320}" sibTransId="{374F4740-07EE-494B-B0AA-9EAA3C1709EE}"/>
    <dgm:cxn modelId="{52A2E3A9-8075-4F66-AC31-2ACFC4715A8F}" srcId="{AAADB525-AA93-4780-9434-292C89B4CF4B}" destId="{57B14DD0-3BA5-4E58-AE42-CBCCEB4FB571}" srcOrd="2" destOrd="0" parTransId="{1C5F17A7-97A9-4863-941F-E86661673F41}" sibTransId="{BE2E41B2-F007-40D8-A592-6A95AE0C5266}"/>
    <dgm:cxn modelId="{E0197EAF-0A53-4B10-9D12-A335D219C512}" type="presOf" srcId="{1709C60B-42F7-469E-8894-55A23A475BCA}" destId="{5C578CEA-4467-4ED1-A5A5-AB4A31F9893E}" srcOrd="1" destOrd="0" presId="urn:microsoft.com/office/officeart/2016/7/layout/RepeatingBendingProcessNew"/>
    <dgm:cxn modelId="{1E86A9D6-DE16-45D1-A022-917D1EF37CEF}" srcId="{AAADB525-AA93-4780-9434-292C89B4CF4B}" destId="{AA7825A1-D927-4E21-A70C-3306090244E4}" srcOrd="0" destOrd="0" parTransId="{4F594274-EC19-42EE-95A1-FDB1B5F1B1C3}" sibTransId="{1709C60B-42F7-469E-8894-55A23A475BCA}"/>
    <dgm:cxn modelId="{273F7DDD-CF21-4DAA-8D2E-0570FD752762}" type="presOf" srcId="{FA8E13FC-9B6F-42FB-9B37-1B84C3EBFA35}" destId="{0A6C88DB-1CA0-42C1-95F2-4765B882AECB}" srcOrd="1" destOrd="0" presId="urn:microsoft.com/office/officeart/2016/7/layout/RepeatingBendingProcessNew"/>
    <dgm:cxn modelId="{5F0AA9DE-018C-4737-9323-2FB4F28DF615}" type="presOf" srcId="{31F6411B-B724-43FF-84DC-00F634DCBD64}" destId="{2BA4A956-738A-446D-B89D-6844DA53C956}" srcOrd="0" destOrd="0" presId="urn:microsoft.com/office/officeart/2016/7/layout/RepeatingBendingProcessNew"/>
    <dgm:cxn modelId="{6EBBDCE3-0AF0-4C2F-B0EB-FF63F17A8ABD}" srcId="{AAADB525-AA93-4780-9434-292C89B4CF4B}" destId="{6CBC3CCC-E2A5-4645-A07B-53E0DFAED101}" srcOrd="1" destOrd="0" parTransId="{A9A2E064-1BCD-42A2-B2E9-AA638202BB55}" sibTransId="{DDA074DA-BF91-4D0D-A4AC-05060AF212E3}"/>
    <dgm:cxn modelId="{55C85FF5-1D15-414B-87CF-709B3B5DFDCA}" type="presOf" srcId="{BE2E41B2-F007-40D8-A592-6A95AE0C5266}" destId="{EE9A3357-724B-4912-9F6A-5E7000F98290}" srcOrd="1" destOrd="0" presId="urn:microsoft.com/office/officeart/2016/7/layout/RepeatingBendingProcessNew"/>
    <dgm:cxn modelId="{2AC8F2B6-69C5-4072-A2C3-C141A5880F69}" type="presParOf" srcId="{00130BBC-4A97-4055-A87D-634A6E5B3D7D}" destId="{184FAC94-8D1F-4D19-8A3A-75D5B053B666}" srcOrd="0" destOrd="0" presId="urn:microsoft.com/office/officeart/2016/7/layout/RepeatingBendingProcessNew"/>
    <dgm:cxn modelId="{AFF3CA93-400C-4934-950F-DCD721ACBC75}" type="presParOf" srcId="{00130BBC-4A97-4055-A87D-634A6E5B3D7D}" destId="{76F36802-A2C4-4A03-93A6-9C25EA89FA4F}" srcOrd="1" destOrd="0" presId="urn:microsoft.com/office/officeart/2016/7/layout/RepeatingBendingProcessNew"/>
    <dgm:cxn modelId="{21A22A06-4303-45F7-BE17-AFB288B4629F}" type="presParOf" srcId="{76F36802-A2C4-4A03-93A6-9C25EA89FA4F}" destId="{5C578CEA-4467-4ED1-A5A5-AB4A31F9893E}" srcOrd="0" destOrd="0" presId="urn:microsoft.com/office/officeart/2016/7/layout/RepeatingBendingProcessNew"/>
    <dgm:cxn modelId="{A3D0412E-0BA1-4E10-A021-D1C59D401ADC}" type="presParOf" srcId="{00130BBC-4A97-4055-A87D-634A6E5B3D7D}" destId="{6098F230-FDD7-424C-AE1D-90B9A89F51EB}" srcOrd="2" destOrd="0" presId="urn:microsoft.com/office/officeart/2016/7/layout/RepeatingBendingProcessNew"/>
    <dgm:cxn modelId="{CE8CE121-5B50-410C-A9D1-155788E9D266}" type="presParOf" srcId="{00130BBC-4A97-4055-A87D-634A6E5B3D7D}" destId="{405172D6-EDC0-4564-9D5D-6505F3A561E7}" srcOrd="3" destOrd="0" presId="urn:microsoft.com/office/officeart/2016/7/layout/RepeatingBendingProcessNew"/>
    <dgm:cxn modelId="{87AC9EC5-6E50-40CC-9BB2-C1CA92EB82A7}" type="presParOf" srcId="{405172D6-EDC0-4564-9D5D-6505F3A561E7}" destId="{373E4E9E-5B15-48C7-BDB6-0B02B9BE9587}" srcOrd="0" destOrd="0" presId="urn:microsoft.com/office/officeart/2016/7/layout/RepeatingBendingProcessNew"/>
    <dgm:cxn modelId="{C809C165-0B45-4538-8E8D-DD7F26D1AFB5}" type="presParOf" srcId="{00130BBC-4A97-4055-A87D-634A6E5B3D7D}" destId="{DB3232A7-8BEA-4751-B728-51B8B7A87246}" srcOrd="4" destOrd="0" presId="urn:microsoft.com/office/officeart/2016/7/layout/RepeatingBendingProcessNew"/>
    <dgm:cxn modelId="{D1CC77C1-4F79-459A-BA33-1CDE1D78298E}" type="presParOf" srcId="{00130BBC-4A97-4055-A87D-634A6E5B3D7D}" destId="{4F8F1655-44C5-433B-826C-C95E06C0033A}" srcOrd="5" destOrd="0" presId="urn:microsoft.com/office/officeart/2016/7/layout/RepeatingBendingProcessNew"/>
    <dgm:cxn modelId="{DD150B91-2E57-470F-8943-830312E82635}" type="presParOf" srcId="{4F8F1655-44C5-433B-826C-C95E06C0033A}" destId="{EE9A3357-724B-4912-9F6A-5E7000F98290}" srcOrd="0" destOrd="0" presId="urn:microsoft.com/office/officeart/2016/7/layout/RepeatingBendingProcessNew"/>
    <dgm:cxn modelId="{3F661CF9-7F4D-4785-A46B-CF92BECCC918}" type="presParOf" srcId="{00130BBC-4A97-4055-A87D-634A6E5B3D7D}" destId="{5E3E4AD6-9866-4440-B0C6-19DC52B3850C}" srcOrd="6" destOrd="0" presId="urn:microsoft.com/office/officeart/2016/7/layout/RepeatingBendingProcessNew"/>
    <dgm:cxn modelId="{C919497E-11F8-43CB-B397-385A8B37BE95}" type="presParOf" srcId="{00130BBC-4A97-4055-A87D-634A6E5B3D7D}" destId="{54F18838-B63C-496E-97CB-CF1B9A16DB2C}" srcOrd="7" destOrd="0" presId="urn:microsoft.com/office/officeart/2016/7/layout/RepeatingBendingProcessNew"/>
    <dgm:cxn modelId="{D6F6BF55-3761-4423-8106-A0D602A0B2FE}" type="presParOf" srcId="{54F18838-B63C-496E-97CB-CF1B9A16DB2C}" destId="{0A6C88DB-1CA0-42C1-95F2-4765B882AECB}" srcOrd="0" destOrd="0" presId="urn:microsoft.com/office/officeart/2016/7/layout/RepeatingBendingProcessNew"/>
    <dgm:cxn modelId="{962F1DB0-2F2F-4F4C-9C8D-03A86645E50B}" type="presParOf" srcId="{00130BBC-4A97-4055-A87D-634A6E5B3D7D}" destId="{03DED76F-A234-408C-8999-BBC31AAEB4C1}" srcOrd="8" destOrd="0" presId="urn:microsoft.com/office/officeart/2016/7/layout/RepeatingBendingProcessNew"/>
    <dgm:cxn modelId="{CF4243A8-F8F0-423E-B786-95C2BED79AE2}" type="presParOf" srcId="{00130BBC-4A97-4055-A87D-634A6E5B3D7D}" destId="{7397A453-85F8-47E0-A992-B02810709A4C}" srcOrd="9" destOrd="0" presId="urn:microsoft.com/office/officeart/2016/7/layout/RepeatingBendingProcessNew"/>
    <dgm:cxn modelId="{E518F756-1D4D-400A-AC63-4670EAE9DD75}" type="presParOf" srcId="{7397A453-85F8-47E0-A992-B02810709A4C}" destId="{B908C2F9-6165-4C92-A0F4-C7AFAA7CAF14}" srcOrd="0" destOrd="0" presId="urn:microsoft.com/office/officeart/2016/7/layout/RepeatingBendingProcessNew"/>
    <dgm:cxn modelId="{5CCD9440-4A55-4AA7-B9FC-9EACC6DAB059}" type="presParOf" srcId="{00130BBC-4A97-4055-A87D-634A6E5B3D7D}" destId="{2BA4A956-738A-446D-B89D-6844DA53C956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2BC4DC-4071-4755-85EC-F7FB79AD1DD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935DF6-C291-4364-BE0A-988B3DEE97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 Kubernetes for orchestration</a:t>
          </a:r>
        </a:p>
      </dgm:t>
    </dgm:pt>
    <dgm:pt modelId="{4BB92712-66B7-4C32-92BD-FE335E026DB1}" type="parTrans" cxnId="{B30C428F-9992-41DE-9E92-1C7F6691A5B2}">
      <dgm:prSet/>
      <dgm:spPr/>
      <dgm:t>
        <a:bodyPr/>
        <a:lstStyle/>
        <a:p>
          <a:endParaRPr lang="en-US"/>
        </a:p>
      </dgm:t>
    </dgm:pt>
    <dgm:pt modelId="{D2AA3B0E-580C-465F-968E-B2011B2EC4AB}" type="sibTrans" cxnId="{B30C428F-9992-41DE-9E92-1C7F6691A5B2}">
      <dgm:prSet phldrT="1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</a:t>
          </a:r>
        </a:p>
      </dgm:t>
    </dgm:pt>
    <dgm:pt modelId="{C2004867-63C4-462B-9B92-FA1609EBE8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Integrate automated testing in pipeline</a:t>
          </a:r>
        </a:p>
      </dgm:t>
    </dgm:pt>
    <dgm:pt modelId="{E2618032-40EC-4284-9564-857FE9A4CC11}" type="parTrans" cxnId="{1E201573-3F48-4830-96FD-25972F3106E4}">
      <dgm:prSet/>
      <dgm:spPr/>
      <dgm:t>
        <a:bodyPr/>
        <a:lstStyle/>
        <a:p>
          <a:endParaRPr lang="en-US"/>
        </a:p>
      </dgm:t>
    </dgm:pt>
    <dgm:pt modelId="{17DA6AD9-C181-4564-838A-63377BDD43DE}" type="sibTrans" cxnId="{1E201573-3F48-4830-96FD-25972F3106E4}">
      <dgm:prSet phldrT="2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</a:t>
          </a:r>
        </a:p>
      </dgm:t>
    </dgm:pt>
    <dgm:pt modelId="{3B3BD956-03FF-4633-A4CA-298C2FE992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Scale monitoring for larger workloads</a:t>
          </a:r>
        </a:p>
      </dgm:t>
    </dgm:pt>
    <dgm:pt modelId="{F116DFC7-FC87-4AC7-8785-5ED0896DB3AD}" type="parTrans" cxnId="{0D489F30-9577-4A1D-97ED-B02D0AFD3D25}">
      <dgm:prSet/>
      <dgm:spPr/>
      <dgm:t>
        <a:bodyPr/>
        <a:lstStyle/>
        <a:p>
          <a:endParaRPr lang="en-US"/>
        </a:p>
      </dgm:t>
    </dgm:pt>
    <dgm:pt modelId="{6905D72C-1821-49E1-B470-ACAF477284A8}" type="sibTrans" cxnId="{0D489F30-9577-4A1D-97ED-B02D0AFD3D25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07A08AFA-59E6-4C79-89B6-BF53C1C7443C}" type="pres">
      <dgm:prSet presAssocID="{1B2BC4DC-4071-4755-85EC-F7FB79AD1DDA}" presName="Name0" presStyleCnt="0">
        <dgm:presLayoutVars>
          <dgm:animLvl val="lvl"/>
          <dgm:resizeHandles val="exact"/>
        </dgm:presLayoutVars>
      </dgm:prSet>
      <dgm:spPr/>
    </dgm:pt>
    <dgm:pt modelId="{BC9B505F-C5C8-4147-B315-AF19C031AC43}" type="pres">
      <dgm:prSet presAssocID="{98935DF6-C291-4364-BE0A-988B3DEE9780}" presName="compositeNode" presStyleCnt="0">
        <dgm:presLayoutVars>
          <dgm:bulletEnabled val="1"/>
        </dgm:presLayoutVars>
      </dgm:prSet>
      <dgm:spPr/>
    </dgm:pt>
    <dgm:pt modelId="{A0F201EC-9658-4F2D-B120-6FB3FA73EC71}" type="pres">
      <dgm:prSet presAssocID="{98935DF6-C291-4364-BE0A-988B3DEE9780}" presName="bgRect" presStyleLbl="bgAccFollowNode1" presStyleIdx="0" presStyleCnt="3"/>
      <dgm:spPr/>
    </dgm:pt>
    <dgm:pt modelId="{B3B857BE-2EFA-4AD2-ADCF-C2A5D189A244}" type="pres">
      <dgm:prSet presAssocID="{D2AA3B0E-580C-465F-968E-B2011B2EC4AB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89A2D371-8D10-4BEB-A400-D6CB2AC850AF}" type="pres">
      <dgm:prSet presAssocID="{98935DF6-C291-4364-BE0A-988B3DEE9780}" presName="bottomLine" presStyleLbl="alignNode1" presStyleIdx="1" presStyleCnt="6">
        <dgm:presLayoutVars/>
      </dgm:prSet>
      <dgm:spPr/>
    </dgm:pt>
    <dgm:pt modelId="{F0236317-74EE-4310-B1EB-031959CD750C}" type="pres">
      <dgm:prSet presAssocID="{98935DF6-C291-4364-BE0A-988B3DEE9780}" presName="nodeText" presStyleLbl="bgAccFollowNode1" presStyleIdx="0" presStyleCnt="3">
        <dgm:presLayoutVars>
          <dgm:bulletEnabled val="1"/>
        </dgm:presLayoutVars>
      </dgm:prSet>
      <dgm:spPr/>
    </dgm:pt>
    <dgm:pt modelId="{54EE1CF4-89FD-45DB-B28C-962AF701019B}" type="pres">
      <dgm:prSet presAssocID="{D2AA3B0E-580C-465F-968E-B2011B2EC4AB}" presName="sibTrans" presStyleCnt="0"/>
      <dgm:spPr/>
    </dgm:pt>
    <dgm:pt modelId="{9CD78BB5-E04B-4BD1-B64E-C84C53C95D1D}" type="pres">
      <dgm:prSet presAssocID="{C2004867-63C4-462B-9B92-FA1609EBE8BD}" presName="compositeNode" presStyleCnt="0">
        <dgm:presLayoutVars>
          <dgm:bulletEnabled val="1"/>
        </dgm:presLayoutVars>
      </dgm:prSet>
      <dgm:spPr/>
    </dgm:pt>
    <dgm:pt modelId="{48C9EE8E-77AF-48F5-B699-B4F02A43C84C}" type="pres">
      <dgm:prSet presAssocID="{C2004867-63C4-462B-9B92-FA1609EBE8BD}" presName="bgRect" presStyleLbl="bgAccFollowNode1" presStyleIdx="1" presStyleCnt="3"/>
      <dgm:spPr/>
    </dgm:pt>
    <dgm:pt modelId="{98B061D9-D8BC-4032-A8CF-E484C39306E3}" type="pres">
      <dgm:prSet presAssocID="{17DA6AD9-C181-4564-838A-63377BDD43DE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3EC4FBFB-CFF8-4486-ADFB-D3D9E37FA28F}" type="pres">
      <dgm:prSet presAssocID="{C2004867-63C4-462B-9B92-FA1609EBE8BD}" presName="bottomLine" presStyleLbl="alignNode1" presStyleIdx="3" presStyleCnt="6">
        <dgm:presLayoutVars/>
      </dgm:prSet>
      <dgm:spPr/>
    </dgm:pt>
    <dgm:pt modelId="{4A464AC3-EB48-4F51-921E-82D70DAC22B8}" type="pres">
      <dgm:prSet presAssocID="{C2004867-63C4-462B-9B92-FA1609EBE8BD}" presName="nodeText" presStyleLbl="bgAccFollowNode1" presStyleIdx="1" presStyleCnt="3">
        <dgm:presLayoutVars>
          <dgm:bulletEnabled val="1"/>
        </dgm:presLayoutVars>
      </dgm:prSet>
      <dgm:spPr/>
    </dgm:pt>
    <dgm:pt modelId="{C7834D41-F342-44B4-8922-CCFA70C4289A}" type="pres">
      <dgm:prSet presAssocID="{17DA6AD9-C181-4564-838A-63377BDD43DE}" presName="sibTrans" presStyleCnt="0"/>
      <dgm:spPr/>
    </dgm:pt>
    <dgm:pt modelId="{F37948F2-60DB-4C3B-B7E0-BF45CF322297}" type="pres">
      <dgm:prSet presAssocID="{3B3BD956-03FF-4633-A4CA-298C2FE992DF}" presName="compositeNode" presStyleCnt="0">
        <dgm:presLayoutVars>
          <dgm:bulletEnabled val="1"/>
        </dgm:presLayoutVars>
      </dgm:prSet>
      <dgm:spPr/>
    </dgm:pt>
    <dgm:pt modelId="{55888B0C-20F4-4B60-9286-E99424DAA016}" type="pres">
      <dgm:prSet presAssocID="{3B3BD956-03FF-4633-A4CA-298C2FE992DF}" presName="bgRect" presStyleLbl="bgAccFollowNode1" presStyleIdx="2" presStyleCnt="3"/>
      <dgm:spPr/>
    </dgm:pt>
    <dgm:pt modelId="{B9660006-A4E4-4060-9B81-4F8971E3F8FD}" type="pres">
      <dgm:prSet presAssocID="{6905D72C-1821-49E1-B470-ACAF477284A8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B4C8D46A-04DF-434C-B866-C0130050F88D}" type="pres">
      <dgm:prSet presAssocID="{3B3BD956-03FF-4633-A4CA-298C2FE992DF}" presName="bottomLine" presStyleLbl="alignNode1" presStyleIdx="5" presStyleCnt="6">
        <dgm:presLayoutVars/>
      </dgm:prSet>
      <dgm:spPr/>
    </dgm:pt>
    <dgm:pt modelId="{B2D03823-32CA-4235-82D9-0F53478E222C}" type="pres">
      <dgm:prSet presAssocID="{3B3BD956-03FF-4633-A4CA-298C2FE992DF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09AE1D12-A781-4C58-9BC1-D76ABBF459A6}" type="presOf" srcId="{6905D72C-1821-49E1-B470-ACAF477284A8}" destId="{B9660006-A4E4-4060-9B81-4F8971E3F8FD}" srcOrd="0" destOrd="0" presId="urn:microsoft.com/office/officeart/2016/7/layout/BasicLinearProcessNumbered"/>
    <dgm:cxn modelId="{0D489F30-9577-4A1D-97ED-B02D0AFD3D25}" srcId="{1B2BC4DC-4071-4755-85EC-F7FB79AD1DDA}" destId="{3B3BD956-03FF-4633-A4CA-298C2FE992DF}" srcOrd="2" destOrd="0" parTransId="{F116DFC7-FC87-4AC7-8785-5ED0896DB3AD}" sibTransId="{6905D72C-1821-49E1-B470-ACAF477284A8}"/>
    <dgm:cxn modelId="{1B983434-25F9-472E-966F-DFE456EE4105}" type="presOf" srcId="{17DA6AD9-C181-4564-838A-63377BDD43DE}" destId="{98B061D9-D8BC-4032-A8CF-E484C39306E3}" srcOrd="0" destOrd="0" presId="urn:microsoft.com/office/officeart/2016/7/layout/BasicLinearProcessNumbered"/>
    <dgm:cxn modelId="{1E201573-3F48-4830-96FD-25972F3106E4}" srcId="{1B2BC4DC-4071-4755-85EC-F7FB79AD1DDA}" destId="{C2004867-63C4-462B-9B92-FA1609EBE8BD}" srcOrd="1" destOrd="0" parTransId="{E2618032-40EC-4284-9564-857FE9A4CC11}" sibTransId="{17DA6AD9-C181-4564-838A-63377BDD43DE}"/>
    <dgm:cxn modelId="{529E565A-06BB-4758-8D7E-BA5D6DBD4EEE}" type="presOf" srcId="{3B3BD956-03FF-4633-A4CA-298C2FE992DF}" destId="{B2D03823-32CA-4235-82D9-0F53478E222C}" srcOrd="1" destOrd="0" presId="urn:microsoft.com/office/officeart/2016/7/layout/BasicLinearProcessNumbered"/>
    <dgm:cxn modelId="{79B21E87-45A7-47DD-8122-BA863D698D4E}" type="presOf" srcId="{D2AA3B0E-580C-465F-968E-B2011B2EC4AB}" destId="{B3B857BE-2EFA-4AD2-ADCF-C2A5D189A244}" srcOrd="0" destOrd="0" presId="urn:microsoft.com/office/officeart/2016/7/layout/BasicLinearProcessNumbered"/>
    <dgm:cxn modelId="{B30C428F-9992-41DE-9E92-1C7F6691A5B2}" srcId="{1B2BC4DC-4071-4755-85EC-F7FB79AD1DDA}" destId="{98935DF6-C291-4364-BE0A-988B3DEE9780}" srcOrd="0" destOrd="0" parTransId="{4BB92712-66B7-4C32-92BD-FE335E026DB1}" sibTransId="{D2AA3B0E-580C-465F-968E-B2011B2EC4AB}"/>
    <dgm:cxn modelId="{13206994-BF09-4953-B827-D1FF06E0B9EC}" type="presOf" srcId="{C2004867-63C4-462B-9B92-FA1609EBE8BD}" destId="{4A464AC3-EB48-4F51-921E-82D70DAC22B8}" srcOrd="1" destOrd="0" presId="urn:microsoft.com/office/officeart/2016/7/layout/BasicLinearProcessNumbered"/>
    <dgm:cxn modelId="{3CBBBEB6-32C1-476C-BB7E-9FB47366846D}" type="presOf" srcId="{C2004867-63C4-462B-9B92-FA1609EBE8BD}" destId="{48C9EE8E-77AF-48F5-B699-B4F02A43C84C}" srcOrd="0" destOrd="0" presId="urn:microsoft.com/office/officeart/2016/7/layout/BasicLinearProcessNumbered"/>
    <dgm:cxn modelId="{133686C6-598F-4FA5-B6E2-72EAFF877D9C}" type="presOf" srcId="{98935DF6-C291-4364-BE0A-988B3DEE9780}" destId="{A0F201EC-9658-4F2D-B120-6FB3FA73EC71}" srcOrd="0" destOrd="0" presId="urn:microsoft.com/office/officeart/2016/7/layout/BasicLinearProcessNumbered"/>
    <dgm:cxn modelId="{4ACC36C9-08AB-452C-896E-5C0FA5461A60}" type="presOf" srcId="{1B2BC4DC-4071-4755-85EC-F7FB79AD1DDA}" destId="{07A08AFA-59E6-4C79-89B6-BF53C1C7443C}" srcOrd="0" destOrd="0" presId="urn:microsoft.com/office/officeart/2016/7/layout/BasicLinearProcessNumbered"/>
    <dgm:cxn modelId="{9E55FFEB-FF32-4256-A74B-50D688BF2CD6}" type="presOf" srcId="{3B3BD956-03FF-4633-A4CA-298C2FE992DF}" destId="{55888B0C-20F4-4B60-9286-E99424DAA016}" srcOrd="0" destOrd="0" presId="urn:microsoft.com/office/officeart/2016/7/layout/BasicLinearProcessNumbered"/>
    <dgm:cxn modelId="{33944AF8-4E8A-47FE-B296-C99040CE9E96}" type="presOf" srcId="{98935DF6-C291-4364-BE0A-988B3DEE9780}" destId="{F0236317-74EE-4310-B1EB-031959CD750C}" srcOrd="1" destOrd="0" presId="urn:microsoft.com/office/officeart/2016/7/layout/BasicLinearProcessNumbered"/>
    <dgm:cxn modelId="{A0E9F822-EB58-4322-973C-5022009AC870}" type="presParOf" srcId="{07A08AFA-59E6-4C79-89B6-BF53C1C7443C}" destId="{BC9B505F-C5C8-4147-B315-AF19C031AC43}" srcOrd="0" destOrd="0" presId="urn:microsoft.com/office/officeart/2016/7/layout/BasicLinearProcessNumbered"/>
    <dgm:cxn modelId="{EE980D29-40D1-41C9-AD30-9248A10CD957}" type="presParOf" srcId="{BC9B505F-C5C8-4147-B315-AF19C031AC43}" destId="{A0F201EC-9658-4F2D-B120-6FB3FA73EC71}" srcOrd="0" destOrd="0" presId="urn:microsoft.com/office/officeart/2016/7/layout/BasicLinearProcessNumbered"/>
    <dgm:cxn modelId="{42090B27-A234-493F-BA3A-0F6F562495C5}" type="presParOf" srcId="{BC9B505F-C5C8-4147-B315-AF19C031AC43}" destId="{B3B857BE-2EFA-4AD2-ADCF-C2A5D189A244}" srcOrd="1" destOrd="0" presId="urn:microsoft.com/office/officeart/2016/7/layout/BasicLinearProcessNumbered"/>
    <dgm:cxn modelId="{BFBF1139-681C-45A5-9BE9-61BD3ED9F871}" type="presParOf" srcId="{BC9B505F-C5C8-4147-B315-AF19C031AC43}" destId="{89A2D371-8D10-4BEB-A400-D6CB2AC850AF}" srcOrd="2" destOrd="0" presId="urn:microsoft.com/office/officeart/2016/7/layout/BasicLinearProcessNumbered"/>
    <dgm:cxn modelId="{734F20EC-6339-4A28-975A-1E0421817363}" type="presParOf" srcId="{BC9B505F-C5C8-4147-B315-AF19C031AC43}" destId="{F0236317-74EE-4310-B1EB-031959CD750C}" srcOrd="3" destOrd="0" presId="urn:microsoft.com/office/officeart/2016/7/layout/BasicLinearProcessNumbered"/>
    <dgm:cxn modelId="{7527D4E8-DE8D-471C-B238-031B2E40D017}" type="presParOf" srcId="{07A08AFA-59E6-4C79-89B6-BF53C1C7443C}" destId="{54EE1CF4-89FD-45DB-B28C-962AF701019B}" srcOrd="1" destOrd="0" presId="urn:microsoft.com/office/officeart/2016/7/layout/BasicLinearProcessNumbered"/>
    <dgm:cxn modelId="{3756C03C-EC4D-4745-97D7-1CB685FCDDFC}" type="presParOf" srcId="{07A08AFA-59E6-4C79-89B6-BF53C1C7443C}" destId="{9CD78BB5-E04B-4BD1-B64E-C84C53C95D1D}" srcOrd="2" destOrd="0" presId="urn:microsoft.com/office/officeart/2016/7/layout/BasicLinearProcessNumbered"/>
    <dgm:cxn modelId="{B408AC69-A33E-44AE-B642-A76CE0E48493}" type="presParOf" srcId="{9CD78BB5-E04B-4BD1-B64E-C84C53C95D1D}" destId="{48C9EE8E-77AF-48F5-B699-B4F02A43C84C}" srcOrd="0" destOrd="0" presId="urn:microsoft.com/office/officeart/2016/7/layout/BasicLinearProcessNumbered"/>
    <dgm:cxn modelId="{F066033B-714D-4732-915A-423A3C00884C}" type="presParOf" srcId="{9CD78BB5-E04B-4BD1-B64E-C84C53C95D1D}" destId="{98B061D9-D8BC-4032-A8CF-E484C39306E3}" srcOrd="1" destOrd="0" presId="urn:microsoft.com/office/officeart/2016/7/layout/BasicLinearProcessNumbered"/>
    <dgm:cxn modelId="{7CBDE2F1-26A1-4EAF-94FE-9581B343FB7A}" type="presParOf" srcId="{9CD78BB5-E04B-4BD1-B64E-C84C53C95D1D}" destId="{3EC4FBFB-CFF8-4486-ADFB-D3D9E37FA28F}" srcOrd="2" destOrd="0" presId="urn:microsoft.com/office/officeart/2016/7/layout/BasicLinearProcessNumbered"/>
    <dgm:cxn modelId="{B8367833-D92F-4A9D-A0CD-ACDD2E097E3C}" type="presParOf" srcId="{9CD78BB5-E04B-4BD1-B64E-C84C53C95D1D}" destId="{4A464AC3-EB48-4F51-921E-82D70DAC22B8}" srcOrd="3" destOrd="0" presId="urn:microsoft.com/office/officeart/2016/7/layout/BasicLinearProcessNumbered"/>
    <dgm:cxn modelId="{9E44F8EA-463B-4918-A84C-EA490F5EDA18}" type="presParOf" srcId="{07A08AFA-59E6-4C79-89B6-BF53C1C7443C}" destId="{C7834D41-F342-44B4-8922-CCFA70C4289A}" srcOrd="3" destOrd="0" presId="urn:microsoft.com/office/officeart/2016/7/layout/BasicLinearProcessNumbered"/>
    <dgm:cxn modelId="{B936AB65-9112-411E-84D3-532CD5011965}" type="presParOf" srcId="{07A08AFA-59E6-4C79-89B6-BF53C1C7443C}" destId="{F37948F2-60DB-4C3B-B7E0-BF45CF322297}" srcOrd="4" destOrd="0" presId="urn:microsoft.com/office/officeart/2016/7/layout/BasicLinearProcessNumbered"/>
    <dgm:cxn modelId="{D88ADFDB-9CD6-40D6-9DFF-EFAE0C84FA27}" type="presParOf" srcId="{F37948F2-60DB-4C3B-B7E0-BF45CF322297}" destId="{55888B0C-20F4-4B60-9286-E99424DAA016}" srcOrd="0" destOrd="0" presId="urn:microsoft.com/office/officeart/2016/7/layout/BasicLinearProcessNumbered"/>
    <dgm:cxn modelId="{295DE6F2-FFF0-414D-852E-BCBE67B8DFB9}" type="presParOf" srcId="{F37948F2-60DB-4C3B-B7E0-BF45CF322297}" destId="{B9660006-A4E4-4060-9B81-4F8971E3F8FD}" srcOrd="1" destOrd="0" presId="urn:microsoft.com/office/officeart/2016/7/layout/BasicLinearProcessNumbered"/>
    <dgm:cxn modelId="{DAE48C67-703F-4F53-AAF1-0F8EAF3DA03E}" type="presParOf" srcId="{F37948F2-60DB-4C3B-B7E0-BF45CF322297}" destId="{B4C8D46A-04DF-434C-B866-C0130050F88D}" srcOrd="2" destOrd="0" presId="urn:microsoft.com/office/officeart/2016/7/layout/BasicLinearProcessNumbered"/>
    <dgm:cxn modelId="{EF19004C-B646-4D7B-816B-223E3B8DE427}" type="presParOf" srcId="{F37948F2-60DB-4C3B-B7E0-BF45CF322297}" destId="{B2D03823-32CA-4235-82D9-0F53478E222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EFC16-9DB6-43DF-BA5B-EBD4BDF48C47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GitHub Actions</a:t>
          </a:r>
        </a:p>
      </dsp:txBody>
      <dsp:txXfrm>
        <a:off x="3080" y="587032"/>
        <a:ext cx="2444055" cy="1466433"/>
      </dsp:txXfrm>
    </dsp:sp>
    <dsp:sp modelId="{626C2B75-F4B8-4009-89D0-7F258FC21663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Docker</a:t>
          </a:r>
        </a:p>
      </dsp:txBody>
      <dsp:txXfrm>
        <a:off x="2691541" y="587032"/>
        <a:ext cx="2444055" cy="1466433"/>
      </dsp:txXfrm>
    </dsp:sp>
    <dsp:sp modelId="{F2E7656D-541B-431E-AC77-06FF706815E9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Terraform</a:t>
          </a:r>
        </a:p>
      </dsp:txBody>
      <dsp:txXfrm>
        <a:off x="5380002" y="587032"/>
        <a:ext cx="2444055" cy="1466433"/>
      </dsp:txXfrm>
    </dsp:sp>
    <dsp:sp modelId="{82080A91-7C2D-4C4F-9471-EA13299F6F95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Ansible</a:t>
          </a:r>
        </a:p>
      </dsp:txBody>
      <dsp:txXfrm>
        <a:off x="8068463" y="587032"/>
        <a:ext cx="2444055" cy="1466433"/>
      </dsp:txXfrm>
    </dsp:sp>
    <dsp:sp modelId="{C8109131-D380-4E2C-BADF-566F2CDEF20A}">
      <dsp:nvSpPr>
        <dsp:cNvPr id="0" name=""/>
        <dsp:cNvSpPr/>
      </dsp:nvSpPr>
      <dsp:spPr>
        <a:xfrm>
          <a:off x="1347311" y="2297871"/>
          <a:ext cx="2444055" cy="146643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AWS / Local VM</a:t>
          </a:r>
        </a:p>
      </dsp:txBody>
      <dsp:txXfrm>
        <a:off x="1347311" y="2297871"/>
        <a:ext cx="2444055" cy="1466433"/>
      </dsp:txXfrm>
    </dsp:sp>
    <dsp:sp modelId="{9A9CE048-46B8-4802-9E62-28BEE2C35A81}">
      <dsp:nvSpPr>
        <dsp:cNvPr id="0" name=""/>
        <dsp:cNvSpPr/>
      </dsp:nvSpPr>
      <dsp:spPr>
        <a:xfrm>
          <a:off x="4035772" y="2297871"/>
          <a:ext cx="2444055" cy="1466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Grafana / ELK</a:t>
          </a:r>
        </a:p>
      </dsp:txBody>
      <dsp:txXfrm>
        <a:off x="4035772" y="2297871"/>
        <a:ext cx="2444055" cy="1466433"/>
      </dsp:txXfrm>
    </dsp:sp>
    <dsp:sp modelId="{7FA58775-BB13-4967-97A0-B3883DBED75C}">
      <dsp:nvSpPr>
        <dsp:cNvPr id="0" name=""/>
        <dsp:cNvSpPr/>
      </dsp:nvSpPr>
      <dsp:spPr>
        <a:xfrm>
          <a:off x="6724233" y="2297871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Linux, Python/Flask</a:t>
          </a:r>
        </a:p>
      </dsp:txBody>
      <dsp:txXfrm>
        <a:off x="6724233" y="2297871"/>
        <a:ext cx="2444055" cy="1466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36802-A2C4-4A03-93A6-9C25EA89FA4F}">
      <dsp:nvSpPr>
        <dsp:cNvPr id="0" name=""/>
        <dsp:cNvSpPr/>
      </dsp:nvSpPr>
      <dsp:spPr>
        <a:xfrm>
          <a:off x="2720181" y="948550"/>
          <a:ext cx="5937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3796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01469" y="991148"/>
        <a:ext cx="31219" cy="6243"/>
      </dsp:txXfrm>
    </dsp:sp>
    <dsp:sp modelId="{184FAC94-8D1F-4D19-8A3A-75D5B053B666}">
      <dsp:nvSpPr>
        <dsp:cNvPr id="0" name=""/>
        <dsp:cNvSpPr/>
      </dsp:nvSpPr>
      <dsp:spPr>
        <a:xfrm>
          <a:off x="7211" y="179840"/>
          <a:ext cx="2714769" cy="16288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026" tIns="139634" rIns="133026" bIns="13963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Code pushed to GitHub</a:t>
          </a:r>
        </a:p>
      </dsp:txBody>
      <dsp:txXfrm>
        <a:off x="7211" y="179840"/>
        <a:ext cx="2714769" cy="1628861"/>
      </dsp:txXfrm>
    </dsp:sp>
    <dsp:sp modelId="{405172D6-EDC0-4564-9D5D-6505F3A561E7}">
      <dsp:nvSpPr>
        <dsp:cNvPr id="0" name=""/>
        <dsp:cNvSpPr/>
      </dsp:nvSpPr>
      <dsp:spPr>
        <a:xfrm>
          <a:off x="6059347" y="948550"/>
          <a:ext cx="5937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3796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40635" y="991148"/>
        <a:ext cx="31219" cy="6243"/>
      </dsp:txXfrm>
    </dsp:sp>
    <dsp:sp modelId="{6098F230-FDD7-424C-AE1D-90B9A89F51EB}">
      <dsp:nvSpPr>
        <dsp:cNvPr id="0" name=""/>
        <dsp:cNvSpPr/>
      </dsp:nvSpPr>
      <dsp:spPr>
        <a:xfrm>
          <a:off x="3346377" y="179840"/>
          <a:ext cx="2714769" cy="16288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026" tIns="139634" rIns="133026" bIns="13963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GitHub Actions runs CI/CD pipeline</a:t>
          </a:r>
        </a:p>
      </dsp:txBody>
      <dsp:txXfrm>
        <a:off x="3346377" y="179840"/>
        <a:ext cx="2714769" cy="1628861"/>
      </dsp:txXfrm>
    </dsp:sp>
    <dsp:sp modelId="{4F8F1655-44C5-433B-826C-C95E06C0033A}">
      <dsp:nvSpPr>
        <dsp:cNvPr id="0" name=""/>
        <dsp:cNvSpPr/>
      </dsp:nvSpPr>
      <dsp:spPr>
        <a:xfrm>
          <a:off x="1364596" y="1806901"/>
          <a:ext cx="6678332" cy="593796"/>
        </a:xfrm>
        <a:custGeom>
          <a:avLst/>
          <a:gdLst/>
          <a:ahLst/>
          <a:cxnLst/>
          <a:rect l="0" t="0" r="0" b="0"/>
          <a:pathLst>
            <a:path>
              <a:moveTo>
                <a:pt x="6678332" y="0"/>
              </a:moveTo>
              <a:lnTo>
                <a:pt x="6678332" y="313998"/>
              </a:lnTo>
              <a:lnTo>
                <a:pt x="0" y="313998"/>
              </a:lnTo>
              <a:lnTo>
                <a:pt x="0" y="5937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36076" y="2100678"/>
        <a:ext cx="335372" cy="6243"/>
      </dsp:txXfrm>
    </dsp:sp>
    <dsp:sp modelId="{DB3232A7-8BEA-4751-B728-51B8B7A87246}">
      <dsp:nvSpPr>
        <dsp:cNvPr id="0" name=""/>
        <dsp:cNvSpPr/>
      </dsp:nvSpPr>
      <dsp:spPr>
        <a:xfrm>
          <a:off x="6685543" y="179840"/>
          <a:ext cx="2714769" cy="16288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026" tIns="139634" rIns="133026" bIns="13963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Docker image built &amp; deployed</a:t>
          </a:r>
        </a:p>
      </dsp:txBody>
      <dsp:txXfrm>
        <a:off x="6685543" y="179840"/>
        <a:ext cx="2714769" cy="1628861"/>
      </dsp:txXfrm>
    </dsp:sp>
    <dsp:sp modelId="{54F18838-B63C-496E-97CB-CF1B9A16DB2C}">
      <dsp:nvSpPr>
        <dsp:cNvPr id="0" name=""/>
        <dsp:cNvSpPr/>
      </dsp:nvSpPr>
      <dsp:spPr>
        <a:xfrm>
          <a:off x="2720181" y="3201809"/>
          <a:ext cx="5937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3796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01469" y="3244407"/>
        <a:ext cx="31219" cy="6243"/>
      </dsp:txXfrm>
    </dsp:sp>
    <dsp:sp modelId="{5E3E4AD6-9866-4440-B0C6-19DC52B3850C}">
      <dsp:nvSpPr>
        <dsp:cNvPr id="0" name=""/>
        <dsp:cNvSpPr/>
      </dsp:nvSpPr>
      <dsp:spPr>
        <a:xfrm>
          <a:off x="7211" y="2433098"/>
          <a:ext cx="2714769" cy="16288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026" tIns="139634" rIns="133026" bIns="13963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Terraform provisions EC2 infra</a:t>
          </a:r>
        </a:p>
      </dsp:txBody>
      <dsp:txXfrm>
        <a:off x="7211" y="2433098"/>
        <a:ext cx="2714769" cy="1628861"/>
      </dsp:txXfrm>
    </dsp:sp>
    <dsp:sp modelId="{7397A453-85F8-47E0-A992-B02810709A4C}">
      <dsp:nvSpPr>
        <dsp:cNvPr id="0" name=""/>
        <dsp:cNvSpPr/>
      </dsp:nvSpPr>
      <dsp:spPr>
        <a:xfrm>
          <a:off x="6059347" y="3201809"/>
          <a:ext cx="5937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3796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40635" y="3244407"/>
        <a:ext cx="31219" cy="6243"/>
      </dsp:txXfrm>
    </dsp:sp>
    <dsp:sp modelId="{03DED76F-A234-408C-8999-BBC31AAEB4C1}">
      <dsp:nvSpPr>
        <dsp:cNvPr id="0" name=""/>
        <dsp:cNvSpPr/>
      </dsp:nvSpPr>
      <dsp:spPr>
        <a:xfrm>
          <a:off x="3346377" y="2433098"/>
          <a:ext cx="2714769" cy="1628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026" tIns="139634" rIns="133026" bIns="13963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Ansible configures server &amp; runs container</a:t>
          </a:r>
        </a:p>
      </dsp:txBody>
      <dsp:txXfrm>
        <a:off x="3346377" y="2433098"/>
        <a:ext cx="2714769" cy="1628861"/>
      </dsp:txXfrm>
    </dsp:sp>
    <dsp:sp modelId="{2BA4A956-738A-446D-B89D-6844DA53C956}">
      <dsp:nvSpPr>
        <dsp:cNvPr id="0" name=""/>
        <dsp:cNvSpPr/>
      </dsp:nvSpPr>
      <dsp:spPr>
        <a:xfrm>
          <a:off x="6685543" y="2433098"/>
          <a:ext cx="2714769" cy="16288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026" tIns="139634" rIns="133026" bIns="13963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Grafana/ELK monitors system</a:t>
          </a:r>
        </a:p>
      </dsp:txBody>
      <dsp:txXfrm>
        <a:off x="6685543" y="2433098"/>
        <a:ext cx="2714769" cy="16288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201EC-9658-4F2D-B120-6FB3FA73EC71}">
      <dsp:nvSpPr>
        <dsp:cNvPr id="0" name=""/>
        <dsp:cNvSpPr/>
      </dsp:nvSpPr>
      <dsp:spPr>
        <a:xfrm>
          <a:off x="0" y="63003"/>
          <a:ext cx="2939851" cy="411579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202" tIns="330200" rIns="229202" bIns="33020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Add Kubernetes for orchestration</a:t>
          </a:r>
        </a:p>
      </dsp:txBody>
      <dsp:txXfrm>
        <a:off x="0" y="1627004"/>
        <a:ext cx="2939851" cy="2469475"/>
      </dsp:txXfrm>
    </dsp:sp>
    <dsp:sp modelId="{B3B857BE-2EFA-4AD2-ADCF-C2A5D189A244}">
      <dsp:nvSpPr>
        <dsp:cNvPr id="0" name=""/>
        <dsp:cNvSpPr/>
      </dsp:nvSpPr>
      <dsp:spPr>
        <a:xfrm>
          <a:off x="852556" y="474583"/>
          <a:ext cx="1234737" cy="12347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265" tIns="12700" rIns="96265" bIns="12700" numCol="1" spcCol="1270" anchor="ctr" anchorCtr="0">
          <a:noAutofit/>
        </a:bodyPr>
        <a:lstStyle/>
        <a:p>
          <a:pPr marL="0" lvl="0" indent="0" algn="ctr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033379" y="655406"/>
        <a:ext cx="873091" cy="873091"/>
      </dsp:txXfrm>
    </dsp:sp>
    <dsp:sp modelId="{89A2D371-8D10-4BEB-A400-D6CB2AC850AF}">
      <dsp:nvSpPr>
        <dsp:cNvPr id="0" name=""/>
        <dsp:cNvSpPr/>
      </dsp:nvSpPr>
      <dsp:spPr>
        <a:xfrm>
          <a:off x="0" y="4178724"/>
          <a:ext cx="2939851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9EE8E-77AF-48F5-B699-B4F02A43C84C}">
      <dsp:nvSpPr>
        <dsp:cNvPr id="0" name=""/>
        <dsp:cNvSpPr/>
      </dsp:nvSpPr>
      <dsp:spPr>
        <a:xfrm>
          <a:off x="3233836" y="63003"/>
          <a:ext cx="2939851" cy="411579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202" tIns="330200" rIns="229202" bIns="33020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Integrate automated testing in pipeline</a:t>
          </a:r>
        </a:p>
      </dsp:txBody>
      <dsp:txXfrm>
        <a:off x="3233836" y="1627004"/>
        <a:ext cx="2939851" cy="2469475"/>
      </dsp:txXfrm>
    </dsp:sp>
    <dsp:sp modelId="{98B061D9-D8BC-4032-A8CF-E484C39306E3}">
      <dsp:nvSpPr>
        <dsp:cNvPr id="0" name=""/>
        <dsp:cNvSpPr/>
      </dsp:nvSpPr>
      <dsp:spPr>
        <a:xfrm>
          <a:off x="4086393" y="474583"/>
          <a:ext cx="1234737" cy="12347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265" tIns="12700" rIns="96265" bIns="12700" numCol="1" spcCol="1270" anchor="ctr" anchorCtr="0">
          <a:noAutofit/>
        </a:bodyPr>
        <a:lstStyle/>
        <a:p>
          <a:pPr marL="0" lvl="0" indent="0" algn="ctr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267216" y="655406"/>
        <a:ext cx="873091" cy="873091"/>
      </dsp:txXfrm>
    </dsp:sp>
    <dsp:sp modelId="{3EC4FBFB-CFF8-4486-ADFB-D3D9E37FA28F}">
      <dsp:nvSpPr>
        <dsp:cNvPr id="0" name=""/>
        <dsp:cNvSpPr/>
      </dsp:nvSpPr>
      <dsp:spPr>
        <a:xfrm>
          <a:off x="3233836" y="4178724"/>
          <a:ext cx="2939851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88B0C-20F4-4B60-9286-E99424DAA016}">
      <dsp:nvSpPr>
        <dsp:cNvPr id="0" name=""/>
        <dsp:cNvSpPr/>
      </dsp:nvSpPr>
      <dsp:spPr>
        <a:xfrm>
          <a:off x="6467673" y="63003"/>
          <a:ext cx="2939851" cy="411579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202" tIns="330200" rIns="229202" bIns="33020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Scale monitoring for larger workloads</a:t>
          </a:r>
        </a:p>
      </dsp:txBody>
      <dsp:txXfrm>
        <a:off x="6467673" y="1627004"/>
        <a:ext cx="2939851" cy="2469475"/>
      </dsp:txXfrm>
    </dsp:sp>
    <dsp:sp modelId="{B9660006-A4E4-4060-9B81-4F8971E3F8FD}">
      <dsp:nvSpPr>
        <dsp:cNvPr id="0" name=""/>
        <dsp:cNvSpPr/>
      </dsp:nvSpPr>
      <dsp:spPr>
        <a:xfrm>
          <a:off x="7320230" y="474583"/>
          <a:ext cx="1234737" cy="123473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265" tIns="12700" rIns="9626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501053" y="655406"/>
        <a:ext cx="873091" cy="873091"/>
      </dsp:txXfrm>
    </dsp:sp>
    <dsp:sp modelId="{B4C8D46A-04DF-434C-B866-C0130050F88D}">
      <dsp:nvSpPr>
        <dsp:cNvPr id="0" name=""/>
        <dsp:cNvSpPr/>
      </dsp:nvSpPr>
      <dsp:spPr>
        <a:xfrm>
          <a:off x="6467673" y="4178724"/>
          <a:ext cx="2939851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4948" y="717224"/>
            <a:ext cx="6151074" cy="2154370"/>
          </a:xfrm>
        </p:spPr>
        <p:txBody>
          <a:bodyPr anchor="b">
            <a:normAutofit/>
          </a:bodyPr>
          <a:lstStyle/>
          <a:p>
            <a:pPr algn="r"/>
            <a:r>
              <a:rPr lang="en-US" sz="37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CI/CD Pipeline for a Containerized Web App</a:t>
            </a:r>
            <a:endParaRPr lang="en-US" sz="3700">
              <a:solidFill>
                <a:schemeClr val="bg1"/>
              </a:solidFill>
            </a:endParaRPr>
          </a:p>
          <a:p>
            <a:pPr algn="r"/>
            <a:r>
              <a:rPr lang="en-US" sz="37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with Monitoring &amp; Infrastructure as Code</a:t>
            </a:r>
            <a:endParaRPr lang="en-US" sz="37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60607" y="4559314"/>
            <a:ext cx="3842778" cy="48964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Presentation by: Mohammad </a:t>
            </a:r>
            <a:r>
              <a:rPr lang="en-US" sz="12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Alquamah</a:t>
            </a:r>
            <a:r>
              <a:rPr lang="en-US" sz="12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Ansari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Final-year B.Sc. Artificial Intelligence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C8A451-B6C1-4CB1-95FC-2DBDEC61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068597"/>
            <a:ext cx="7486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439DD6-1CCF-48C6-AF10-B70187930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60607" y="4859086"/>
            <a:ext cx="58313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573F6-2482-E67E-B1DB-82D059C15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308"/>
            <a:ext cx="5499970" cy="1021424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Future Improvements</a:t>
            </a:r>
            <a:endParaRPr lang="en-US" sz="40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1440584"/>
            <a:ext cx="62119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58FF93-19D1-8AEB-DF3E-F8BA7749D7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3922021"/>
              </p:ext>
            </p:extLst>
          </p:nvPr>
        </p:nvGraphicFramePr>
        <p:xfrm>
          <a:off x="1392238" y="1682750"/>
          <a:ext cx="9407525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6807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7CC47-AE9B-46F4-ECFD-BB552E96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Closing</a:t>
            </a:r>
            <a:endParaRPr lang="en-US" sz="800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9D784-4A5F-4763-5B8E-E4667A65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This project demonstrates how DevOps practices bring speed, reliability, and observability to software delivery.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Thank you!</a:t>
            </a:r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  <a:latin typeface="Aptos" panose="020B0004020202020204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6902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30B3D-8DD2-31CB-BD18-589F31CE2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Problem Statement</a:t>
            </a:r>
            <a:endParaRPr lang="en-US" b="1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7046A-EAF2-4A4D-F970-A7D64B5FD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Modern applications need fast, reliable, automated deployment</a:t>
            </a:r>
            <a:endParaRPr lang="en-US">
              <a:solidFill>
                <a:schemeClr val="bg1"/>
              </a:solidFill>
              <a:latin typeface="Aptos" panose="020B0004020202020204"/>
              <a:ea typeface="Calibri"/>
              <a:cs typeface="Calibri"/>
            </a:endParaRPr>
          </a:p>
          <a:p>
            <a:r>
              <a:rPr lang="en-US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 Manual deployment → errors, delays, no monitoring</a:t>
            </a:r>
            <a:endParaRPr lang="en-US">
              <a:solidFill>
                <a:schemeClr val="bg1"/>
              </a:solidFill>
              <a:latin typeface="Aptos" panose="020B0004020202020204"/>
              <a:ea typeface="Calibri"/>
              <a:cs typeface="Calibri"/>
            </a:endParaRPr>
          </a:p>
          <a:p>
            <a:r>
              <a:rPr lang="en-US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Goal: Automate deployment, infrastructure, and monitoring in one pipeline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3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E2CA6-8A33-60A6-F419-888DDB56E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7FE80-4C65-C76A-25F9-42366D430EC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Tools &amp; Technologies</a:t>
            </a:r>
            <a:endParaRPr lang="en-US" b="1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B892DA-4F10-0F57-1653-9C0C0B57F6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95311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7251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47644-7BA2-0327-36CD-4ADAD8B8A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B7163-2372-9F61-5810-497DB136C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Architecture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C0031-047A-71FD-3392-7AA1A1C5B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46400"/>
            <a:ext cx="4391025" cy="2454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Developer → GitHub Repo → GitHub Actions → Docker Build → Push Image → Terraform → EC2 Instance → Ansible → Run Container → Grafana/ELK Monitor</a:t>
            </a:r>
            <a:endParaRPr lang="en-US"/>
          </a:p>
        </p:txBody>
      </p:sp>
      <p:pic>
        <p:nvPicPr>
          <p:cNvPr id="5" name="Content Placeholder 4" descr="A diagram of a software development process&#10;&#10;AI-generated content may be incorrect.">
            <a:extLst>
              <a:ext uri="{FF2B5EF4-FFF2-40B4-BE49-F238E27FC236}">
                <a16:creationId xmlns:a16="http://schemas.microsoft.com/office/drawing/2014/main" id="{3A29F0E5-9429-BC2A-D03B-C28F1F7CB8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5999" y="1653637"/>
            <a:ext cx="5260976" cy="351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7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B86DF-188B-2E50-81A8-C0CB1EC21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8308"/>
            <a:ext cx="7188989" cy="1021424"/>
          </a:xfrm>
        </p:spPr>
        <p:txBody>
          <a:bodyPr anchor="b">
            <a:normAutofit/>
          </a:bodyPr>
          <a:lstStyle/>
          <a:p>
            <a:r>
              <a:rPr lang="en-US" sz="4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Project Workflow</a:t>
            </a:r>
            <a:endParaRPr lang="en-US" sz="40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164811" y="6267491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FF9EFB-1359-48CB-DAD7-01FD98D6C9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974727"/>
              </p:ext>
            </p:extLst>
          </p:nvPr>
        </p:nvGraphicFramePr>
        <p:xfrm>
          <a:off x="1392238" y="1715407"/>
          <a:ext cx="9407525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005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1E2BD-0813-0499-92D7-37F3ECE6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Implementation Highlights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1F656-47E5-6C7A-BB05-ED53EDF0A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CI/CD: GitHub Actions with automated builds</a:t>
            </a:r>
            <a:endParaRPr lang="en-US" sz="2000">
              <a:solidFill>
                <a:schemeClr val="bg1"/>
              </a:solidFill>
              <a:latin typeface="Aptos" panose="020B0004020202020204"/>
              <a:ea typeface="Calibri"/>
              <a:cs typeface="Calibri"/>
            </a:endParaRPr>
          </a:p>
          <a:p>
            <a:r>
              <a:rPr lang="en-US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Docker: Containerized Flask app</a:t>
            </a:r>
            <a:endParaRPr lang="en-US" sz="2000">
              <a:solidFill>
                <a:schemeClr val="bg1"/>
              </a:solidFill>
              <a:latin typeface="Aptos" panose="020B0004020202020204"/>
              <a:ea typeface="Calibri"/>
              <a:cs typeface="Calibri"/>
            </a:endParaRPr>
          </a:p>
          <a:p>
            <a:r>
              <a:rPr lang="en-US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Terraform: EC2 provisioning</a:t>
            </a:r>
            <a:endParaRPr lang="en-US" sz="2000">
              <a:solidFill>
                <a:schemeClr val="bg1"/>
              </a:solidFill>
              <a:latin typeface="Aptos" panose="020B0004020202020204"/>
              <a:ea typeface="Calibri"/>
              <a:cs typeface="Calibri"/>
            </a:endParaRPr>
          </a:p>
          <a:p>
            <a:r>
              <a:rPr lang="en-US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Ansible: Server setup + app deployment</a:t>
            </a:r>
            <a:endParaRPr lang="en-US" sz="2000">
              <a:solidFill>
                <a:schemeClr val="bg1"/>
              </a:solidFill>
              <a:latin typeface="Aptos" panose="020B0004020202020204"/>
              <a:ea typeface="Calibri"/>
              <a:cs typeface="Calibri"/>
            </a:endParaRPr>
          </a:p>
          <a:p>
            <a:r>
              <a:rPr lang="en-US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Monitoring: Grafana dashboard for metrics/logs</a:t>
            </a:r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8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4746-552C-C67E-D7AC-F38B32B83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Files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17955D-4A8C-4132-9ECE-FFD8124A7F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IN">
                <a:solidFill>
                  <a:schemeClr val="bg1"/>
                </a:solidFill>
                <a:ea typeface="+mn-lt"/>
                <a:cs typeface="+mn-lt"/>
              </a:rPr>
              <a:t>FROM python:3.8-slim  </a:t>
            </a:r>
            <a:endParaRPr lang="en-I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>
                <a:solidFill>
                  <a:schemeClr val="bg1"/>
                </a:solidFill>
                <a:ea typeface="+mn-lt"/>
                <a:cs typeface="+mn-lt"/>
              </a:rPr>
              <a:t>WORKDIR /app  </a:t>
            </a:r>
            <a:endParaRPr lang="en-I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>
                <a:solidFill>
                  <a:schemeClr val="bg1"/>
                </a:solidFill>
                <a:ea typeface="+mn-lt"/>
                <a:cs typeface="+mn-lt"/>
              </a:rPr>
              <a:t>COPY . /app  </a:t>
            </a:r>
            <a:endParaRPr lang="en-I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>
                <a:solidFill>
                  <a:schemeClr val="bg1"/>
                </a:solidFill>
                <a:ea typeface="+mn-lt"/>
                <a:cs typeface="+mn-lt"/>
              </a:rPr>
              <a:t>RUN pip install -r requirements.txt  </a:t>
            </a:r>
            <a:endParaRPr lang="en-I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>
                <a:solidFill>
                  <a:schemeClr val="bg1"/>
                </a:solidFill>
                <a:ea typeface="+mn-lt"/>
                <a:cs typeface="+mn-lt"/>
              </a:rPr>
              <a:t>CMD ["python", "app.py"]</a:t>
            </a:r>
            <a:endParaRPr lang="en-IN">
              <a:solidFill>
                <a:schemeClr val="bg1"/>
              </a:solidFill>
            </a:endParaRPr>
          </a:p>
          <a:p>
            <a:endParaRPr lang="en-IN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6609D8-386B-9FF1-A62E-881AD7E5AA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IN">
                <a:solidFill>
                  <a:schemeClr val="bg1"/>
                </a:solidFill>
                <a:ea typeface="+mn-lt"/>
                <a:cs typeface="+mn-lt"/>
              </a:rPr>
              <a:t>name: Hello World</a:t>
            </a:r>
            <a:endParaRPr lang="en-I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>
                <a:solidFill>
                  <a:schemeClr val="bg1"/>
                </a:solidFill>
                <a:ea typeface="+mn-lt"/>
                <a:cs typeface="+mn-lt"/>
              </a:rPr>
              <a:t>on: [push]</a:t>
            </a:r>
            <a:endParaRPr lang="en-I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>
                <a:solidFill>
                  <a:schemeClr val="bg1"/>
                </a:solidFill>
                <a:ea typeface="+mn-lt"/>
                <a:cs typeface="+mn-lt"/>
              </a:rPr>
              <a:t>jobs:</a:t>
            </a:r>
            <a:endParaRPr lang="en-I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>
                <a:solidFill>
                  <a:schemeClr val="bg1"/>
                </a:solidFill>
                <a:ea typeface="+mn-lt"/>
                <a:cs typeface="+mn-lt"/>
              </a:rPr>
              <a:t>  say-hello:</a:t>
            </a:r>
            <a:endParaRPr lang="en-I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>
                <a:solidFill>
                  <a:schemeClr val="bg1"/>
                </a:solidFill>
                <a:ea typeface="+mn-lt"/>
                <a:cs typeface="+mn-lt"/>
              </a:rPr>
              <a:t>    runs-on: ubuntu-latest</a:t>
            </a:r>
            <a:endParaRPr lang="en-I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>
                <a:solidFill>
                  <a:schemeClr val="bg1"/>
                </a:solidFill>
                <a:ea typeface="+mn-lt"/>
                <a:cs typeface="+mn-lt"/>
              </a:rPr>
              <a:t>    steps:</a:t>
            </a:r>
            <a:endParaRPr lang="en-I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>
                <a:solidFill>
                  <a:schemeClr val="bg1"/>
                </a:solidFill>
                <a:ea typeface="+mn-lt"/>
                <a:cs typeface="+mn-lt"/>
              </a:rPr>
              <a:t>      - uses: actions/checkout@v4</a:t>
            </a:r>
            <a:endParaRPr lang="en-I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>
                <a:solidFill>
                  <a:schemeClr val="bg1"/>
                </a:solidFill>
                <a:ea typeface="+mn-lt"/>
                <a:cs typeface="+mn-lt"/>
              </a:rPr>
              <a:t>      - name: Say Hello</a:t>
            </a:r>
            <a:endParaRPr lang="en-I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>
                <a:solidFill>
                  <a:schemeClr val="bg1"/>
                </a:solidFill>
                <a:ea typeface="+mn-lt"/>
                <a:cs typeface="+mn-lt"/>
              </a:rPr>
              <a:t>        run: echo "Hello, World!"</a:t>
            </a:r>
            <a:endParaRPr lang="en-IN">
              <a:solidFill>
                <a:schemeClr val="bg1"/>
              </a:solidFill>
            </a:endParaRPr>
          </a:p>
          <a:p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27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BB346-73FA-1FD8-5B25-409F3473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Results / Benefits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E48AB-44EF-373E-B924-94713E901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Automated pipeline reduces manual effort</a:t>
            </a:r>
            <a:endParaRPr lang="en-US" sz="2000">
              <a:solidFill>
                <a:schemeClr val="bg1"/>
              </a:solidFill>
              <a:latin typeface="Aptos" panose="020B0004020202020204"/>
              <a:ea typeface="Calibri"/>
              <a:cs typeface="Calibri"/>
            </a:endParaRPr>
          </a:p>
          <a:p>
            <a:r>
              <a:rPr lang="en-US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Portable containerized deployment</a:t>
            </a:r>
            <a:endParaRPr lang="en-US" sz="2000">
              <a:solidFill>
                <a:schemeClr val="bg1"/>
              </a:solidFill>
              <a:latin typeface="Aptos" panose="020B0004020202020204"/>
              <a:ea typeface="Calibri"/>
              <a:cs typeface="Calibri"/>
            </a:endParaRPr>
          </a:p>
          <a:p>
            <a:r>
              <a:rPr lang="en-US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Reproducible environments via IaC</a:t>
            </a:r>
            <a:endParaRPr lang="en-US" sz="2000">
              <a:solidFill>
                <a:schemeClr val="bg1"/>
              </a:solidFill>
              <a:latin typeface="Aptos" panose="020B0004020202020204"/>
              <a:ea typeface="Calibri"/>
              <a:cs typeface="Calibri"/>
            </a:endParaRPr>
          </a:p>
          <a:p>
            <a:r>
              <a:rPr lang="en-US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Real-time monitoring with Grafana</a:t>
            </a:r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54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DF436-33BD-0268-FED9-E9799F8E5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62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Challenges &amp; Learnings</a:t>
            </a:r>
            <a:endParaRPr lang="en-US" sz="620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95605-1BF7-60CD-0F0A-31021C265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Challenge: Connecting Terraform + Ansible workflows</a:t>
            </a:r>
            <a:endParaRPr lang="en-US" sz="2000">
              <a:solidFill>
                <a:schemeClr val="bg1"/>
              </a:solidFill>
              <a:latin typeface="Aptos" panose="020B0004020202020204"/>
              <a:ea typeface="Calibri"/>
              <a:cs typeface="Calibri"/>
            </a:endParaRPr>
          </a:p>
          <a:p>
            <a:r>
              <a:rPr lang="en-US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Challenge: Setting up monitoring stack</a:t>
            </a:r>
            <a:endParaRPr lang="en-US" sz="2000">
              <a:solidFill>
                <a:schemeClr val="bg1"/>
              </a:solidFill>
              <a:latin typeface="Aptos" panose="020B0004020202020204"/>
              <a:ea typeface="Calibri"/>
              <a:cs typeface="Calibri"/>
            </a:endParaRPr>
          </a:p>
          <a:p>
            <a:r>
              <a:rPr lang="en-US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Learning: Integration matters more than individual tools</a:t>
            </a:r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775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336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CI/CD Pipeline for a Containerized Web App with Monitoring &amp; Infrastructure as Code</vt:lpstr>
      <vt:lpstr>Problem Statement</vt:lpstr>
      <vt:lpstr>Tools &amp; Technologies</vt:lpstr>
      <vt:lpstr>Architecture Diagram</vt:lpstr>
      <vt:lpstr>Project Workflow</vt:lpstr>
      <vt:lpstr>Implementation Highlights</vt:lpstr>
      <vt:lpstr>Files</vt:lpstr>
      <vt:lpstr>Results / Benefits</vt:lpstr>
      <vt:lpstr>Challenges &amp; Learnings</vt:lpstr>
      <vt:lpstr>Future Improvements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Mohammad Alquamah Ansari</cp:lastModifiedBy>
  <cp:revision>1</cp:revision>
  <dcterms:created xsi:type="dcterms:W3CDTF">2025-08-24T17:13:49Z</dcterms:created>
  <dcterms:modified xsi:type="dcterms:W3CDTF">2025-08-25T02:06:40Z</dcterms:modified>
</cp:coreProperties>
</file>