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42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.org/optimiz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evelopers.google.com/optimiz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432685" y="376393"/>
            <a:ext cx="7326630" cy="726357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Amaravati Quantum Valley </a:t>
            </a:r>
            <a:b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5" y="2076450"/>
            <a:ext cx="7774027" cy="3207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AQVH919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Quantum path planning for Delivery Vehicles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Theme- Logistics: Fleet Optimization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Team ID- C-26817/230377165066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Team Name - Hexaholics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AEEB1-E7BA-82E6-83CB-25556EF81E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11" t="20049" r="21889" b="12417"/>
          <a:stretch>
            <a:fillRect/>
          </a:stretch>
        </p:blipFill>
        <p:spPr>
          <a:xfrm>
            <a:off x="7084289" y="2116888"/>
            <a:ext cx="2513346" cy="2876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EB7E12-24C5-0C70-AC91-944DA1AB2B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06" t="28869" r="23125" b="33943"/>
          <a:stretch>
            <a:fillRect/>
          </a:stretch>
        </p:blipFill>
        <p:spPr>
          <a:xfrm>
            <a:off x="9921516" y="189752"/>
            <a:ext cx="2049596" cy="661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220888" y="-255602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0" y="1168924"/>
            <a:ext cx="12192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sz="2400" b="1" u="sng" dirty="0"/>
              <a:t>Proposed Solution: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Build a </a:t>
            </a:r>
            <a:r>
              <a:rPr lang="en-US" sz="2400" b="1" dirty="0"/>
              <a:t>quantum-enhanced path planning system</a:t>
            </a:r>
            <a:r>
              <a:rPr lang="en-US" sz="2400" dirty="0"/>
              <a:t> for delivery vehicles.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Encode the Vehicle Routing Problem (VRP) into a </a:t>
            </a:r>
            <a:r>
              <a:rPr lang="en-US" sz="2400" b="1" dirty="0"/>
              <a:t>QUBO model</a:t>
            </a:r>
            <a:r>
              <a:rPr lang="en-US" sz="2400" dirty="0"/>
              <a:t>.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QAOA (Quantum Approximate Optimization Algorithm)</a:t>
            </a:r>
            <a:r>
              <a:rPr lang="en-US" sz="2400" dirty="0"/>
              <a:t> to find efficient routes.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r>
              <a:rPr lang="en-IN" sz="2400" b="1" u="sng" dirty="0"/>
              <a:t>How it addresses the problem:</a:t>
            </a:r>
            <a:endParaRPr lang="en-IN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Optimizes delivery routes → reduces </a:t>
            </a:r>
            <a:r>
              <a:rPr lang="en-US" sz="2400" b="1" dirty="0"/>
              <a:t>time, cost, and fuel usage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Handles </a:t>
            </a:r>
            <a:r>
              <a:rPr lang="en-US" sz="2400" b="1" dirty="0"/>
              <a:t>complex fleet logistics</a:t>
            </a:r>
            <a:r>
              <a:rPr lang="en-US" sz="2400" dirty="0"/>
              <a:t> better than classical heuristics.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Enables </a:t>
            </a:r>
            <a:r>
              <a:rPr lang="en-US" sz="2400" b="1" dirty="0"/>
              <a:t>scalable and efficient</a:t>
            </a:r>
            <a:r>
              <a:rPr lang="en-US" sz="2400" dirty="0"/>
              <a:t> planning for large delivery networks.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Lays foundation for </a:t>
            </a:r>
            <a:r>
              <a:rPr lang="en-US" sz="2400" b="1" dirty="0"/>
              <a:t>quantum advantage</a:t>
            </a:r>
            <a:r>
              <a:rPr lang="en-US" sz="2400" dirty="0"/>
              <a:t> in real-world logistics.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@AQVH2025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47216"/>
            <a:ext cx="164985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Hexaholics</a:t>
            </a:r>
            <a:endParaRPr lang="en-IN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38F95B-1959-015C-AA1B-1B0A286DD2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06" t="28869" r="23125" b="33943"/>
          <a:stretch>
            <a:fillRect/>
          </a:stretch>
        </p:blipFill>
        <p:spPr>
          <a:xfrm>
            <a:off x="9921516" y="189752"/>
            <a:ext cx="2049596" cy="661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89309" y="1397674"/>
            <a:ext cx="115818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IN" sz="2400" b="1" u="sng" dirty="0"/>
              <a:t>Technologies to be used:</a:t>
            </a:r>
            <a:endParaRPr lang="en-IN" sz="2400" u="sn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/>
              <a:t>Languages/Frameworks:</a:t>
            </a:r>
            <a:r>
              <a:rPr lang="en-IN" sz="2400" dirty="0"/>
              <a:t> Python, Qiskit, PennyLane, NumPy, Pandas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b="1" dirty="0"/>
              <a:t>Quantum Techniques:</a:t>
            </a:r>
            <a:r>
              <a:rPr lang="en-IN" sz="2400" dirty="0"/>
              <a:t> QAOA(Quantum Approximate Optimization Algorithm), QUBO Formulation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r>
              <a:rPr lang="en-IN" sz="2400" b="1" u="sng" dirty="0"/>
              <a:t>Methodology / Process:</a:t>
            </a:r>
            <a:endParaRPr lang="en-IN" sz="2400" u="sng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Input Data</a:t>
            </a:r>
            <a:r>
              <a:rPr lang="en-US" sz="2400" dirty="0"/>
              <a:t> – Delivery locations, fleet size, traffic constraints.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Preprocessing</a:t>
            </a:r>
            <a:r>
              <a:rPr lang="en-US" sz="2400" dirty="0"/>
              <a:t> – Build distance matrix, apply clustering to reduce complexity.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/>
              <a:t>Problem Encoding</a:t>
            </a:r>
            <a:r>
              <a:rPr lang="en-IN" sz="2400" dirty="0"/>
              <a:t> – Formulate Vehicle Routing Problem (VRP) as </a:t>
            </a:r>
            <a:r>
              <a:rPr lang="en-IN" sz="2400" b="1" dirty="0"/>
              <a:t>QUBO</a:t>
            </a:r>
            <a:r>
              <a:rPr lang="en-IN" sz="2400" dirty="0"/>
              <a:t>.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/>
              <a:t>Quantum Optimization</a:t>
            </a:r>
            <a:r>
              <a:rPr lang="en-IN" sz="2400" dirty="0"/>
              <a:t> – Apply </a:t>
            </a:r>
            <a:r>
              <a:rPr lang="en-IN" sz="2400" b="1" dirty="0"/>
              <a:t>QAOA</a:t>
            </a:r>
            <a:r>
              <a:rPr lang="en-IN" sz="2400" dirty="0"/>
              <a:t> on quantum simulator/hardware.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Benchmarking</a:t>
            </a:r>
            <a:r>
              <a:rPr lang="en-US" sz="2400" dirty="0"/>
              <a:t> – Compare results with classical solvers (e.g., OR-Tools).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Visualization</a:t>
            </a:r>
            <a:r>
              <a:rPr lang="en-US" sz="2400" dirty="0"/>
              <a:t> – Plot optimized delivery routes and efficiency gains.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@AQVH2025</a:t>
            </a: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63100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Hexaholics</a:t>
            </a:r>
            <a:endParaRPr lang="en-IN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5D3A41-DA02-7039-DCFD-C367F543EC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06" t="28869" r="23125" b="33943"/>
          <a:stretch>
            <a:fillRect/>
          </a:stretch>
        </p:blipFill>
        <p:spPr>
          <a:xfrm>
            <a:off x="9921516" y="189752"/>
            <a:ext cx="2049596" cy="661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473661"/>
            <a:ext cx="1109849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IN" sz="2000" b="1" u="sng" dirty="0"/>
              <a:t>Feasibility:</a:t>
            </a:r>
            <a:endParaRPr lang="en-IN" sz="2000" u="sng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Available Tools – Qiskit, PennyLane, D-Wave, and open VRP/TSP datasets.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Prototype’s – Small-scale problems can be solved on quantum simulators.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algn="just"/>
            <a:r>
              <a:rPr lang="en-IN" sz="2000" b="1" u="sng" dirty="0"/>
              <a:t>Challenges &amp; Risks:</a:t>
            </a:r>
            <a:endParaRPr lang="en-IN" sz="2000" u="sng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Scalability</a:t>
            </a:r>
            <a:r>
              <a:rPr lang="en-US" sz="2000" dirty="0"/>
              <a:t> – Limited qubits restrict large VRP instances.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Quantum Noise</a:t>
            </a:r>
            <a:r>
              <a:rPr lang="en-US" sz="2000" dirty="0"/>
              <a:t> – Hardware errors may affect solution quality.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Classical Dependency</a:t>
            </a:r>
            <a:r>
              <a:rPr lang="en-US" sz="2000" dirty="0"/>
              <a:t> – Preprocessing and clustering still rely on classical methods.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000" dirty="0"/>
          </a:p>
          <a:p>
            <a:pPr algn="just"/>
            <a:r>
              <a:rPr lang="en-IN" sz="2000" b="1" u="sng" dirty="0"/>
              <a:t>Overcoming Challenges:</a:t>
            </a:r>
            <a:endParaRPr lang="en-IN" sz="2000" u="sng" dirty="0"/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/>
              <a:t>Hybrid Models</a:t>
            </a:r>
            <a:r>
              <a:rPr lang="en-US" sz="2000" dirty="0"/>
              <a:t> – Combine classical preprocessing with quantum optimization.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/>
              <a:t>Incremental Scaling</a:t>
            </a:r>
            <a:r>
              <a:rPr lang="en-US" sz="2000" dirty="0"/>
              <a:t> – Start with small delivery networks, expand gradually.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b="1" dirty="0"/>
              <a:t>Efficient Formulation</a:t>
            </a:r>
            <a:r>
              <a:rPr lang="en-US" sz="2000" dirty="0"/>
              <a:t> – Use clustering and heuristics to simplify QUBO encoding.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@AQVH2025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536734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Hexaholics</a:t>
            </a:r>
            <a:endParaRPr lang="en-IN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0066F5-EDE2-6F69-6A26-6FEC7B66E2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06" t="28869" r="23125" b="33943"/>
          <a:stretch>
            <a:fillRect/>
          </a:stretch>
        </p:blipFill>
        <p:spPr>
          <a:xfrm>
            <a:off x="9921516" y="189752"/>
            <a:ext cx="2049596" cy="6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530476"/>
            <a:ext cx="10567386" cy="3735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u="sng" dirty="0"/>
              <a:t>Impact:</a:t>
            </a:r>
            <a:endParaRPr lang="en-IN" sz="2000" u="sng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Logistics Companies</a:t>
            </a:r>
            <a:r>
              <a:rPr lang="en-US" sz="2000" dirty="0"/>
              <a:t> – Reduced fuel cost, faster deliveries, higher efficiency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E-commerce &amp; Retail</a:t>
            </a:r>
            <a:r>
              <a:rPr lang="en-US" sz="2000" dirty="0"/>
              <a:t> – Improved customer satisfaction with timely deliveries.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Society</a:t>
            </a:r>
            <a:r>
              <a:rPr lang="en-US" sz="2000" dirty="0"/>
              <a:t> – Lower traffic congestion and carbon emissions.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b="1" u="sng" dirty="0"/>
              <a:t>Benefits:</a:t>
            </a:r>
            <a:endParaRPr lang="en-IN" sz="2000" u="sng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Social:</a:t>
            </a:r>
            <a:r>
              <a:rPr lang="en-US" sz="2000" dirty="0"/>
              <a:t> Faster, reliable deliveries → improved customer experience.</a:t>
            </a:r>
            <a:endParaRPr lang="en-IN" sz="2000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Environmental:</a:t>
            </a:r>
            <a:r>
              <a:rPr lang="en-US" sz="2000" dirty="0"/>
              <a:t> Reduced fuel consumption &amp; emissions → greener logistics.</a:t>
            </a:r>
            <a:endParaRPr lang="en-IN" sz="2000" b="1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Economic:</a:t>
            </a:r>
            <a:r>
              <a:rPr lang="en-US" sz="2000" dirty="0"/>
              <a:t> Lower operational costs → higher efficiency &amp; savings.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@AQVH2025</a:t>
            </a: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574441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Hexaholics</a:t>
            </a:r>
            <a:endParaRPr lang="en-IN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32876C-4511-C633-ABA1-E871E20234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06" t="28869" r="23125" b="33943"/>
          <a:stretch>
            <a:fillRect/>
          </a:stretch>
        </p:blipFill>
        <p:spPr>
          <a:xfrm>
            <a:off x="9921516" y="189752"/>
            <a:ext cx="2049596" cy="6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579022"/>
            <a:ext cx="11064536" cy="245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fr-FR" sz="2000" b="1" dirty="0"/>
              <a:t>Qiskit Optimization Documentation</a:t>
            </a:r>
            <a:r>
              <a:rPr lang="fr-FR" sz="2000" dirty="0"/>
              <a:t> – </a:t>
            </a:r>
            <a:r>
              <a:rPr lang="fr-FR" sz="2000" dirty="0">
                <a:hlinkClick r:id="rId3"/>
              </a:rPr>
              <a:t>https://qiskit.org/optimization</a:t>
            </a:r>
            <a:endParaRPr lang="en-US" sz="2000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/>
              <a:t>Google OR-Tools (Classical Benchmarking)</a:t>
            </a:r>
            <a:r>
              <a:rPr lang="en-US" sz="2000" dirty="0"/>
              <a:t> – </a:t>
            </a:r>
            <a:r>
              <a:rPr lang="en-US" sz="2000" dirty="0">
                <a:hlinkClick r:id="rId4"/>
              </a:rPr>
              <a:t>https://developers.google.com/optimization</a:t>
            </a:r>
            <a:endParaRPr lang="en-US" sz="2000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000" b="1" dirty="0"/>
              <a:t>Research Paper:</a:t>
            </a:r>
            <a:r>
              <a:rPr lang="en-IN" sz="2000" dirty="0"/>
              <a:t> </a:t>
            </a:r>
            <a:r>
              <a:rPr lang="en-IN" sz="2000" i="1" dirty="0"/>
              <a:t>Quantum Approximate Optimization Algorithm (QAOA)</a:t>
            </a:r>
            <a:endParaRPr lang="en-US" sz="2000" i="1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/>
              <a:t>Research Paper:</a:t>
            </a:r>
            <a:r>
              <a:rPr lang="en-US" sz="2000" dirty="0"/>
              <a:t> </a:t>
            </a:r>
            <a:r>
              <a:rPr lang="en-US" sz="2000" i="1" dirty="0"/>
              <a:t>Quantum Optimization for Vehicle Routing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@AQVH2025</a:t>
            </a: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574441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Hexaholics</a:t>
            </a:r>
            <a:endParaRPr lang="en-IN" sz="16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5DC83C-9ECF-FAF0-BC44-AF675FB625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406" t="28869" r="23125" b="33943"/>
          <a:stretch>
            <a:fillRect/>
          </a:stretch>
        </p:blipFill>
        <p:spPr>
          <a:xfrm>
            <a:off x="9921516" y="189752"/>
            <a:ext cx="2049596" cy="6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7543</TotalTime>
  <Words>483</Words>
  <Application>Microsoft Office PowerPoint</Application>
  <PresentationFormat>Widescreen</PresentationFormat>
  <Paragraphs>83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Amaravati Quantum Valley  Hackathon 2025</vt:lpstr>
      <vt:lpstr> IDEA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Venu sai teja</cp:lastModifiedBy>
  <cp:revision>152</cp:revision>
  <dcterms:created xsi:type="dcterms:W3CDTF">2013-12-12T18:46:50Z</dcterms:created>
  <dcterms:modified xsi:type="dcterms:W3CDTF">2025-08-27T15:23:18Z</dcterms:modified>
  <cp:category/>
</cp:coreProperties>
</file>