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" Type="http://schemas.openxmlformats.org/officeDocument/2006/relationships/image" Target="../media/image12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 algn="r"/>
            <a:r>
              <a:rPr lang="en-US" sz="3300">
                <a:solidFill>
                  <a:srgbClr val="252525"/>
                </a:solidFill>
              </a:rPr>
              <a:t> </a:t>
            </a:r>
            <a:r>
              <a:rPr lang="en-US" sz="3300" b="true" i="true" u="sng">
                <a:solidFill>
                  <a:srgbClr val="252525"/>
                </a:solidFill>
              </a:rPr>
              <a:t>كود برنامج البطة الباصرة بلغة البايثون مكتوب في صورة كلاس (class) باستخدام برنامج PyCharm:</a:t>
            </a:r>
          </a:p>
          <a:p>
            <a:pPr algn="r"/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python</a:t>
            </a:r>
          </a:p>
          <a:p>
            <a:r>
              <a:rPr lang="en-US" sz="3300">
                <a:solidFill>
                  <a:srgbClr val="252525"/>
                </a:solidFill>
              </a:rPr>
              <a:t>import pygame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class DuckWithPapers(pygame.sprite.Sprite):</a:t>
            </a:r>
          </a:p>
          <a:p>
            <a:r>
              <a:rPr lang="en-US" sz="3300">
                <a:solidFill>
                  <a:srgbClr val="252525"/>
                </a:solidFill>
              </a:rPr>
              <a:t>    def __init__(self, x, y):</a:t>
            </a:r>
          </a:p>
          <a:p>
            <a:r>
              <a:rPr lang="en-US" sz="3300">
                <a:solidFill>
                  <a:srgbClr val="252525"/>
                </a:solidFill>
              </a:rPr>
              <a:t>        super().__init__()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self.image = pygame.image.load("duck_with_papers.png")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self.rect = self.image.get_rect()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self.rect.x = x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self.rect.y = y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self.speed_x = 2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self.speed_y = 2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    def update(self):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self.rect.x += self.speed_x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self.rect.y += self.speed_y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        # تحقق من حدود الشاشة</a:t>
            </a:r>
          </a:p>
          <a:p>
            <a:r>
              <a:rPr lang="en-US" sz="3300">
                <a:solidFill>
                  <a:srgbClr val="252525"/>
                </a:solidFill>
              </a:rPr>
              <a:t>        if self.rect.left &lt; 0 or self.rect.right &gt; 800:</a:t>
            </a:r>
          </a:p>
          <a:p>
            <a:r>
              <a:rPr lang="en-US" sz="3300">
                <a:solidFill>
                  <a:srgbClr val="252525"/>
                </a:solidFill>
              </a:rPr>
              <a:t>            self.speed_x = -self.speed_x</a:t>
            </a:r>
          </a:p>
          <a:p>
            <a:r>
              <a:rPr lang="en-US" sz="3300">
                <a:solidFill>
                  <a:srgbClr val="252525"/>
                </a:solidFill>
              </a:rPr>
              <a:t>        if </a:t>
            </a:r>
            <a:r>
              <a:rPr lang="en-US" sz="3300">
                <a:solidFill>
                  <a:srgbClr val="252525"/>
                </a:solidFill>
              </a:rPr>
              <a:t>self.rect.top</a:t>
            </a:r>
            <a:r>
              <a:rPr lang="en-US" sz="3300">
                <a:solidFill>
                  <a:srgbClr val="252525"/>
                </a:solidFill>
              </a:rPr>
              <a:t> &lt; 0 or self.rect.bottom &gt; 600: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5930900" y="482600"/>
            <a:ext cx="11887200" cy="16573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300">
                <a:solidFill>
                  <a:srgbClr val="252525"/>
                </a:solidFill>
              </a:rPr>
              <a:t>            self.speed_y = -self.speed_y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def main():</a:t>
            </a:r>
          </a:p>
          <a:p>
            <a:r>
              <a:rPr lang="en-US" sz="3300">
                <a:solidFill>
                  <a:srgbClr val="252525"/>
                </a:solidFill>
              </a:rPr>
              <a:t>    # قم بتهيئة Pygame</a:t>
            </a:r>
          </a:p>
          <a:p>
            <a:r>
              <a:rPr lang="en-US" sz="3300">
                <a:solidFill>
                  <a:srgbClr val="252525"/>
                </a:solidFill>
              </a:rPr>
              <a:t>    pygame.init()</a:t>
            </a:r>
          </a:p>
          <a:p>
            <a:r>
              <a:rPr lang="en-US" sz="3300">
                <a:solidFill>
                  <a:srgbClr val="252525"/>
                </a:solidFill>
              </a:rPr>
              <a:t>    screen = pygame.display.set_mode((800, 600))</a:t>
            </a:r>
          </a:p>
          <a:p>
            <a:r>
              <a:rPr lang="en-US" sz="3300">
                <a:solidFill>
                  <a:srgbClr val="252525"/>
                </a:solidFill>
              </a:rPr>
              <a:t>    pygame.display.set_caption("Duck with Papers")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    # إنشاء كائن البطة الباصرة</a:t>
            </a:r>
          </a:p>
          <a:p>
            <a:r>
              <a:rPr lang="en-US" sz="3300">
                <a:solidFill>
                  <a:srgbClr val="252525"/>
                </a:solidFill>
              </a:rPr>
              <a:t>    duck = DuckWithPapers(400, 300)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    # مجموعة الكائنات</a:t>
            </a:r>
          </a:p>
          <a:p>
            <a:r>
              <a:rPr lang="en-US" sz="3300">
                <a:solidFill>
                  <a:srgbClr val="252525"/>
                </a:solidFill>
              </a:rPr>
              <a:t>    all_sprites = </a:t>
            </a:r>
            <a:r>
              <a:rPr lang="en-US" sz="3300">
                <a:solidFill>
                  <a:srgbClr val="252525"/>
                </a:solidFill>
              </a:rPr>
              <a:t>pygame.sprite.Group</a:t>
            </a:r>
            <a:r>
              <a:rPr lang="en-US" sz="3300">
                <a:solidFill>
                  <a:srgbClr val="252525"/>
                </a:solidFill>
              </a:rPr>
              <a:t>()</a:t>
            </a:r>
          </a:p>
          <a:p>
            <a:r>
              <a:rPr lang="en-US" sz="3300">
                <a:solidFill>
                  <a:srgbClr val="252525"/>
                </a:solidFill>
              </a:rPr>
              <a:t>    all_sprites.add(duck)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    # حلقة اللعب الرئيسية</a:t>
            </a:r>
          </a:p>
          <a:p>
            <a:r>
              <a:rPr lang="en-US" sz="3300">
                <a:solidFill>
                  <a:srgbClr val="252525"/>
                </a:solidFill>
              </a:rPr>
              <a:t>    running = True</a:t>
            </a:r>
          </a:p>
          <a:p>
            <a:r>
              <a:rPr lang="en-US" sz="3300">
                <a:solidFill>
                  <a:srgbClr val="252525"/>
                </a:solidFill>
              </a:rPr>
              <a:t>    while running:</a:t>
            </a:r>
          </a:p>
          <a:p>
            <a:r>
              <a:rPr lang="en-US" sz="3300">
                <a:solidFill>
                  <a:srgbClr val="252525"/>
                </a:solidFill>
              </a:rPr>
              <a:t>        # معالجة الأحداث</a:t>
            </a:r>
          </a:p>
          <a:p>
            <a:r>
              <a:rPr lang="en-US" sz="3300">
                <a:solidFill>
                  <a:srgbClr val="252525"/>
                </a:solidFill>
              </a:rPr>
              <a:t>        for event in pygame.event.get():</a:t>
            </a:r>
          </a:p>
          <a:p>
            <a:r>
              <a:rPr lang="en-US" sz="3300">
                <a:solidFill>
                  <a:srgbClr val="252525"/>
                </a:solidFill>
              </a:rPr>
              <a:t>            if event.type == pygame.QUIT:</a:t>
            </a:r>
          </a:p>
          <a:p>
            <a:r>
              <a:rPr lang="en-US" sz="3300">
                <a:solidFill>
                  <a:srgbClr val="252525"/>
                </a:solidFill>
              </a:rPr>
              <a:t>                running = False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        # تحديث الكائنات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6" id="7"/>
          <p:cNvSpPr txBox="true"/>
          <p:nvPr/>
        </p:nvSpPr>
        <p:spPr>
          <a:xfrm>
            <a:off x="5930900" y="393700"/>
            <a:ext cx="11887200" cy="166624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300">
                <a:solidFill>
                  <a:srgbClr val="252525"/>
                </a:solidFill>
              </a:rPr>
              <a:t>        all_sprites.update()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        # رسم الكائنات</a:t>
            </a:r>
          </a:p>
          <a:p>
            <a:r>
              <a:rPr lang="en-US" sz="3300">
                <a:solidFill>
                  <a:srgbClr val="252525"/>
                </a:solidFill>
              </a:rPr>
              <a:t>        screen.fill((255, 255, 255))</a:t>
            </a:r>
          </a:p>
          <a:p>
            <a:r>
              <a:rPr lang="en-US" sz="3300">
                <a:solidFill>
                  <a:srgbClr val="252525"/>
                </a:solidFill>
              </a:rPr>
              <a:t>        all_sprites.draw(screen)</a:t>
            </a:r>
          </a:p>
          <a:p>
            <a:r>
              <a:rPr lang="en-US" sz="3300">
                <a:solidFill>
                  <a:srgbClr val="252525"/>
                </a:solidFill>
              </a:rPr>
              <a:t>        pygame.display.flip()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    # إنهاء Pygame</a:t>
            </a:r>
          </a:p>
          <a:p>
            <a:r>
              <a:rPr lang="en-US" sz="3300">
                <a:solidFill>
                  <a:srgbClr val="252525"/>
                </a:solidFill>
              </a:rPr>
              <a:t>    pygame.quit()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if __name__ == "__main__":</a:t>
            </a:r>
          </a:p>
          <a:p>
            <a:r>
              <a:rPr lang="en-US" sz="3300">
                <a:solidFill>
                  <a:srgbClr val="252525"/>
                </a:solidFill>
              </a:rPr>
              <a:t>    main()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pPr algn="r"/>
            <a:r>
              <a:rPr lang="en-US" sz="3300" b="true">
                <a:solidFill>
                  <a:srgbClr val="252525"/>
                </a:solidFill>
              </a:rPr>
              <a:t>هذا  الكود يستخدم مكتبه Pygame لإنشاء برنامج البطه الباصرهه</a:t>
            </a:r>
          </a:p>
          <a:p>
            <a:pPr algn="r"/>
            <a:r>
              <a:rPr lang="en-US" sz="3300" b="true">
                <a:solidFill>
                  <a:srgbClr val="252525"/>
                </a:solidFill>
              </a:rPr>
              <a:t> يتم تعريف فئة DuckWithPapers التي تمثل البطة الباصرهه  وتستخدم الصورهه "duck_with_papers.png لتمثيلها. يتم تحديث موقع البطه في كل إطار، وتتحرك البطة بشكل عشوائي على طول حدود الشاشهه 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3300" b="true">
                <a:solidFill>
                  <a:srgbClr val="252525"/>
                </a:solidFill>
              </a:rPr>
              <a:t>في دالة main()  يتم تهيئة Pygame، وإنشاء كائن البطة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8" id="9"/>
          <p:cNvSpPr txBox="true"/>
          <p:nvPr/>
        </p:nvSpPr>
        <p:spPr>
          <a:xfrm>
            <a:off x="5930900" y="304800"/>
            <a:ext cx="11887200" cy="167513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 algn="r"/>
            <a:r>
              <a:rPr lang="en-US" sz="3300" b="true">
                <a:solidFill>
                  <a:srgbClr val="252525"/>
                </a:solidFill>
              </a:rPr>
              <a:t>الباصرهه، وإضافته إلى مجموعهه الكائنات. ثم تبدأ الحلقهه الرئيسيهه للعب، حيث يتم معالجة الأحداث (مثل إغلاق النافذهه)، وتحديث موقع البطه، وإعادهه رسم الكائنات على الشاشهه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5000"/>
              <a:t>  </a:t>
            </a:r>
          </a:p>
          <a:p>
            <a:pPr algn="r"/>
            <a:r>
              <a:rPr lang="en-US" sz="5000"/>
              <a:t>  </a:t>
            </a:r>
          </a:p>
          <a:p>
            <a:r>
              <a:rPr lang="en-US" sz="2600" b="true" i="true" u="sng">
                <a:solidFill>
                  <a:srgbClr val="252525"/>
                </a:solidFill>
              </a:rPr>
              <a:t>لكي يعمل هذا البرنامج بشكل صحيح، تأكد من أن ملف الصورة "duck_with_papers.png" موجود في نفس المجلد مع الملف البرنامج. </a:t>
            </a:r>
          </a:p>
          <a:p>
            <a:r>
              <a:rPr lang="en-US" sz="5000"/>
              <a:t>  </a:t>
            </a:r>
          </a:p>
          <a:p>
            <a:pPr algn="r"/>
            <a:r>
              <a:rPr lang="en-US" sz="2600" b="true" i="true" u="sng">
                <a:solidFill>
                  <a:srgbClr val="252525"/>
                </a:solidFill>
              </a:rPr>
              <a:t>الكود.</a:t>
            </a:r>
          </a:p>
          <a:p>
            <a:r>
              <a:rPr lang="en-US" sz="3300">
                <a:solidFill>
                  <a:srgbClr val="252525"/>
                </a:solidFill>
              </a:rPr>
              <a:t>python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import turtle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class Duck:</a:t>
            </a:r>
          </a:p>
          <a:p>
            <a:r>
              <a:rPr lang="en-US" sz="3300">
                <a:solidFill>
                  <a:srgbClr val="252525"/>
                </a:solidFill>
              </a:rPr>
              <a:t>    def __init__(self):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 = turtle.Turtle()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self.t.speed(1)</a:t>
            </a:r>
          </a:p>
          <a:p>
            <a:r>
              <a:rPr lang="en-US" sz="3300">
                <a:solidFill>
                  <a:srgbClr val="252525"/>
                </a:solidFill>
              </a:rPr>
              <a:t>    </a:t>
            </a:r>
          </a:p>
          <a:p>
            <a:r>
              <a:rPr lang="en-US" sz="3300">
                <a:solidFill>
                  <a:srgbClr val="252525"/>
                </a:solidFill>
              </a:rPr>
              <a:t>    def draw_head(self):</a:t>
            </a:r>
          </a:p>
          <a:p>
            <a:pPr algn="r"/>
            <a:r>
              <a:rPr lang="en-US" sz="3300">
                <a:solidFill>
                  <a:srgbClr val="252525"/>
                </a:solidFill>
              </a:rPr>
              <a:t>       </a:t>
            </a:r>
            <a:r>
              <a:rPr lang="en-US" sz="3300" b="true">
                <a:solidFill>
                  <a:srgbClr val="252525"/>
                </a:solidFill>
              </a:rPr>
              <a:t>  رسم الرأس والعين والمنقار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self.t.penup()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self.t.goto(-100, 100)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self.t.pendown()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10" id="11"/>
          <p:cNvSpPr txBox="true"/>
          <p:nvPr/>
        </p:nvSpPr>
        <p:spPr>
          <a:xfrm>
            <a:off x="5930900" y="342900"/>
            <a:ext cx="11887200" cy="167132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300">
                <a:solidFill>
                  <a:srgbClr val="252525"/>
                </a:solidFill>
              </a:rPr>
              <a:t>        self.t.circle(50)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self.t.penup()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self.t.goto(-120, 120)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self.t.pendown()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self.t.dot(20, "black")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self.t.penup()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self.t.goto(-80, 80)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self.t.pendown()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self.t.forward(40)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self.t.right(45)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self.t.forward(20)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self.t.backward(20)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self.t.left(90)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self.t.forward(20)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    def draw_body(self):</a:t>
            </a:r>
          </a:p>
          <a:p>
            <a:pPr algn="r"/>
            <a:r>
              <a:rPr lang="en-US" sz="3300">
                <a:solidFill>
                  <a:srgbClr val="252525"/>
                </a:solidFill>
              </a:rPr>
              <a:t>         </a:t>
            </a:r>
            <a:r>
              <a:rPr lang="en-US" sz="3300" b="true">
                <a:solidFill>
                  <a:srgbClr val="252525"/>
                </a:solidFill>
              </a:rPr>
              <a:t>رسم الجسم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self.t.penup()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self.t.goto(-150, 0)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self.t.pendown()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self.t.begin_fill()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self.t.circle(75)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self.t.end_fill()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12" id="13"/>
          <p:cNvSpPr txBox="true"/>
          <p:nvPr/>
        </p:nvSpPr>
        <p:spPr>
          <a:xfrm>
            <a:off x="5930900" y="254000"/>
            <a:ext cx="11887200" cy="168021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    def draw_legs(self):</a:t>
            </a:r>
          </a:p>
          <a:p>
            <a:pPr algn="r"/>
            <a:r>
              <a:rPr lang="en-US" sz="3300">
                <a:solidFill>
                  <a:srgbClr val="252525"/>
                </a:solidFill>
              </a:rPr>
              <a:t>      </a:t>
            </a:r>
            <a:r>
              <a:rPr lang="en-US" sz="3300" b="true">
                <a:solidFill>
                  <a:srgbClr val="252525"/>
                </a:solidFill>
              </a:rPr>
              <a:t>   رسم الأرجل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self.t.penup()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self.t.goto(-175, -75)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self.t.pendown()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self.t.forward(50)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self.t.backward(50)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self.t.penup()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self.t.goto(-125, -75)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self.t.pendown()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self.t.forward(50)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    def draw_duck(self):</a:t>
            </a:r>
          </a:p>
          <a:p>
            <a:pPr algn="r"/>
            <a:r>
              <a:rPr lang="en-US" sz="3300">
                <a:solidFill>
                  <a:srgbClr val="252525"/>
                </a:solidFill>
              </a:rPr>
              <a:t>         </a:t>
            </a:r>
            <a:r>
              <a:rPr lang="en-US" sz="3300" b="true">
                <a:solidFill>
                  <a:srgbClr val="252525"/>
                </a:solidFill>
              </a:rPr>
              <a:t>استدعاء الوظائف لرسم البطة بالكامل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self.draw_head()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self.draw_body()</a:t>
            </a:r>
          </a:p>
          <a:p>
            <a:r>
              <a:rPr lang="en-US" sz="3300">
                <a:solidFill>
                  <a:srgbClr val="252525"/>
                </a:solidFill>
              </a:rPr>
              <a:t>        self.draw_legs()</a:t>
            </a:r>
          </a:p>
          <a:p>
            <a:r>
              <a:rPr lang="en-US" sz="3300">
                <a:solidFill>
                  <a:srgbClr val="252525"/>
                </a:solidFill>
              </a:rPr>
              <a:t>        turtle.done()</a:t>
            </a:r>
          </a:p>
          <a:p>
            <a:r>
              <a:rPr lang="en-US" sz="5000"/>
              <a:t>  </a:t>
            </a:r>
          </a:p>
          <a:p>
            <a:pPr algn="r"/>
            <a:r>
              <a:rPr lang="en-US" sz="3300">
                <a:solidFill>
                  <a:srgbClr val="252525"/>
                </a:solidFill>
              </a:rPr>
              <a:t> إنشاء كائن من الصف Duck وتحريك السلحفاهه</a:t>
            </a:r>
          </a:p>
          <a:p>
            <a:r>
              <a:rPr lang="en-US" sz="3300">
                <a:solidFill>
                  <a:srgbClr val="252525"/>
                </a:solidFill>
              </a:rPr>
              <a:t>duck = Duck()</a:t>
            </a:r>
          </a:p>
          <a:p>
            <a:r>
              <a:rPr lang="en-US" sz="3300">
                <a:solidFill>
                  <a:srgbClr val="252525"/>
                </a:solidFill>
              </a:rPr>
              <a:t>duck.draw_duck()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