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9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77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1480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11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87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33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34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9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87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45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80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67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79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71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32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22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11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Pentrix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Ao</a:t>
            </a:r>
            <a:r>
              <a:rPr lang="es-MX" dirty="0" smtClean="0"/>
              <a:t> </a:t>
            </a:r>
            <a:r>
              <a:rPr lang="es-MX" dirty="0" err="1" smtClean="0"/>
              <a:t>Kin</a:t>
            </a:r>
            <a:r>
              <a:rPr lang="es-MX" dirty="0" smtClean="0"/>
              <a:t> </a:t>
            </a:r>
            <a:r>
              <a:rPr lang="es-MX" dirty="0" err="1" smtClean="0"/>
              <a:t>Ecab</a:t>
            </a:r>
            <a:r>
              <a:rPr lang="es-MX" dirty="0" smtClean="0"/>
              <a:t> </a:t>
            </a:r>
            <a:r>
              <a:rPr lang="es-MX" dirty="0" err="1" smtClean="0"/>
              <a:t>Gutierrez</a:t>
            </a:r>
            <a:endParaRPr lang="es-MX" dirty="0" smtClean="0"/>
          </a:p>
          <a:p>
            <a:r>
              <a:rPr lang="es-MX" dirty="0" smtClean="0"/>
              <a:t>Stefany Porras</a:t>
            </a:r>
          </a:p>
        </p:txBody>
      </p:sp>
    </p:spTree>
    <p:extLst>
      <p:ext uri="{BB962C8B-B14F-4D97-AF65-F5344CB8AC3E}">
        <p14:creationId xmlns:p14="http://schemas.microsoft.com/office/powerpoint/2010/main" val="2492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Desarrollar un juego innovador.</a:t>
            </a:r>
          </a:p>
          <a:p>
            <a:r>
              <a:rPr lang="es-MX" dirty="0" err="1" smtClean="0"/>
              <a:t>Pentrix</a:t>
            </a:r>
            <a:r>
              <a:rPr lang="es-MX" dirty="0" smtClean="0"/>
              <a:t> pretende ser una versión diferente a los demás juegos de </a:t>
            </a:r>
            <a:r>
              <a:rPr lang="es-MX" dirty="0" err="1" smtClean="0"/>
              <a:t>Tetris</a:t>
            </a:r>
            <a:r>
              <a:rPr lang="es-MX" dirty="0" smtClean="0"/>
              <a:t> existentes</a:t>
            </a:r>
            <a:r>
              <a:rPr lang="es-MX" dirty="0"/>
              <a:t>.</a:t>
            </a:r>
            <a:r>
              <a:rPr lang="es-MX" dirty="0" smtClean="0"/>
              <a:t> </a:t>
            </a:r>
          </a:p>
          <a:p>
            <a:r>
              <a:rPr lang="es-MX" dirty="0" smtClean="0"/>
              <a:t>Integración de nuevas figuras.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688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Intentos fallidos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Integración de la plataforma en </a:t>
            </a:r>
            <a:r>
              <a:rPr lang="es-MX" dirty="0" err="1" smtClean="0"/>
              <a:t>Android</a:t>
            </a:r>
            <a:r>
              <a:rPr lang="es-MX" dirty="0" smtClean="0"/>
              <a:t> utilizando RAPT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85" y="2706628"/>
            <a:ext cx="6758324" cy="37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Ejecutable con </a:t>
            </a:r>
            <a:r>
              <a:rPr lang="es-MX" dirty="0" err="1" smtClean="0"/>
              <a:t>pyinstaller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05" y="1930400"/>
            <a:ext cx="6115050" cy="2886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15" y="5132183"/>
            <a:ext cx="58197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95" y="783562"/>
            <a:ext cx="68770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74" y="947366"/>
            <a:ext cx="68199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814387"/>
            <a:ext cx="68294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45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Pentrix</vt:lpstr>
      <vt:lpstr>Objetivo</vt:lpstr>
      <vt:lpstr>Intentos fallidos</vt:lpstr>
      <vt:lpstr>Ejecutable con pyinstaller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Pentrix</dc:title>
  <dc:creator>Stefany Porras</dc:creator>
  <cp:lastModifiedBy>Stefany Porras</cp:lastModifiedBy>
  <cp:revision>9</cp:revision>
  <dcterms:created xsi:type="dcterms:W3CDTF">2017-05-29T08:06:46Z</dcterms:created>
  <dcterms:modified xsi:type="dcterms:W3CDTF">2017-05-29T15:46:54Z</dcterms:modified>
</cp:coreProperties>
</file>