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1" r:id="rId7"/>
    <p:sldId id="260" r:id="rId8"/>
    <p:sldId id="263" r:id="rId9"/>
    <p:sldId id="262" r:id="rId10"/>
    <p:sldId id="264" r:id="rId11"/>
    <p:sldId id="265" r:id="rId12"/>
    <p:sldId id="266" r:id="rId13"/>
    <p:sldId id="267" r:id="rId14"/>
    <p:sldId id="268" r:id="rId15"/>
    <p:sldId id="269" r:id="rId16"/>
    <p:sldId id="270" r:id="rId17"/>
    <p:sldId id="271" r:id="rId18"/>
    <p:sldId id="272" r:id="rId19"/>
    <p:sldId id="274" r:id="rId20"/>
    <p:sldId id="273"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1" r:id="rId37"/>
    <p:sldId id="290"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2" r:id="rId58"/>
    <p:sldId id="311" r:id="rId59"/>
    <p:sldId id="313" r:id="rId60"/>
    <p:sldId id="314" r:id="rId61"/>
    <p:sldId id="315" r:id="rId62"/>
    <p:sldId id="316" r:id="rId63"/>
    <p:sldId id="318" r:id="rId64"/>
    <p:sldId id="317"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59" d="100"/>
          <a:sy n="59" d="100"/>
        </p:scale>
        <p:origin x="924" y="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bleStyles" Target="tableStyles.xml"/><Relationship Id="rId9" Type="http://schemas.openxmlformats.org/officeDocument/2006/relationships/slide" Target="slides/slide6.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9349 10231 0,'0'17'46,"17"1"62,1-1 62,0-17 78,17 0 93,88 53 125,89-35 156,-177-18 171,212 0 187,-123 0 203,-19 0 234,-52 0 250,-17 0 265,70 0 281,88 0 296,-124 0 312,54 0 328,-89-18 343,35 36 359,-34-18 375,52 18 390,0-18 406,-70 0 406,17 0 437,-17 0 500,-1 0 500,-17 17 515,36 1 531,34-18 546,1 0 562,-36 0 578</inkml:trace>
  <inkml:trace contextRef="#ctx0" brushRef="#br0">12453 10266 0,'0'17'16,"0"1"16,0 0 47,0-1 63,71 1 78,123-18 109,-159 0 109,212 0 141,70 0 188,-158 0 203,-124 0 219,1 0 234,-19 0 250,1 0 250,70 35 266,-17-35 281,70 0 297,-35 0 313,88 36 328,35-36 344,141 0 359,-193 0 375,-54 0 406,-52 0 406,-18 0 438,-18 0 453,-17 0 453,87 0 469,-16 0 484,34 0 500,-88 0 500,71 0 516,18 0 531,-36 0 547,53-18 563,-17 18 578,-36 0 594,-53-18 594,36 1 609,-36-1 641,0 0 641,18 18 672,35 0 688,18 0 703,0 0 719,-18 0 734,-53 0 750,89 0 766,-1 0 781,36 0 797,-106 0 813,0 0 828,-35 0 844,52 0 875,1 18 875,17-18 891,-18 0 906,-34 0 953,-19 0 953,19 18 969,-19-1 984,18-17 1000,-17 0 1016</inkml:trace>
  <inkml:trace contextRef="#ctx0" brushRef="#br0">19985 10125 0,'18'0'78,"-1"0"78,1 0 94,-1 0 94,1 17 94,0-17 94,-1 0 110,19 0 110,-19 0 125,1 0 125,0 0 125,-1 0 125,1 0 141,105 0 172,-105 0 172,70 0 203,71 0 235,158 0 266,-211 0 281,-35 0 297,17 0 313,35 0 328,177 0 360,-123 0 375,17 0 391,-71 0 406,-52 0 422,-36 0 438,53 0 453,-17 0 469,70 0 485,-88 0 500,35 0 516,-70 0 516,35 0 531,52 18 547,-16 0 563,-54-18 578,18 17 610,0-17 625,0 0 641,35 0 656,18 0 672,35 0 688,-106 0 703,-17 0 719,-1 0 735,19 0 750,-1 0 766,18 0 781,-36 0 797,19 0 828,-19 0 828,36 0 860,-17 0 875,16 0 891,37 0 906,-1 0 922,-71 0 922,54 0 938,35 0 953,-53 0 969,17 0 985,-17 36 1000,0-36 1016,0 35 1031,35-35 1047,18 0 1063,-53 0 1094,0 0 1110,0 0 1125,17 17 1141,-17 1 1156,53-18 1172,-18 0 1188,1 0 1203,-37 0 1219,-16 0 1235,34 18 1250,-17-18 1266,35 0 1297,-17 17 1297,-18 1 1313,17-18 1344,1 35 1360,0-17 1375,52-18 1391,53 53 1406,1-53 1422,-124 0 1438,35 0 1453</inkml:trace>
  <inkml:trace contextRef="#ctx0" brushRef="#br0">6544 12577 0,'18'0'16,"-1"0"16,1 0 31,0 0 31,-1 0 31,1 0 47,0 0 47,-1 0 47,1 0 63,88 0 94,17 0 125,159 17 156,159-17 188,-317 0 203,-54 0 219,-52 0 266,0 0 266</inkml:trace>
  <inkml:trace contextRef="#ctx0" brushRef="#br0">11765 12647 0,'0'0'0,"18"0"15,-1 18 15,1-18 31,0 0 47,-1 0 47,19 0 62,-1 0 62,212 0 93,-71 0 109,-123 0 109,71 0 125,17 0 140,-106 0 140,36-18 156,-36 18 172,-18 0 187,19 0 203,-1 0 234,0 0 250,18 0 265,-35 18 281,17-18 297,0 0 312,-17 0 328</inkml:trace>
  <inkml:trace contextRef="#ctx0" brushRef="#br0">8537 13458 0,'18'0'31,"0"0"47,-1 0 47,1 0 47,-1 0 47,1 0 63,0 0 78,-1 0 78,1 0 94,70 0 125,89 18 156,-54-18 172,-17 35 188,-71-35 188,71 0 219,53 0 234,-36 0 250,18 0 266,0 0 281,-17 18 297,-54-18 313,-17 18 328,18-1 344,70-17 359,53 0 375,-70 0 391,17 0 406,-71 0 422,-35 0 438,1 0 453,17 0 484,-36 0 500,19 0 516</inkml:trace>
  <inkml:trace contextRef="#ctx0" brushRef="#br0">12947 13600 0,'18'0'47,"-1"-18"47,1 18 47,176 18 78,-53 17 109,0-17 140,159-18 172,-265 0 172,71 0 187,18 0 203,-19 0 219,-16 0 250,-36 0 265,-1 0 281,19 35 297,0-35 312,17 35 328,0-35 344,-18 0 359,-17 18 375,18-1 390,52 1 406,19 0 422,-72-18 437,1 0 453,-18 0 469,-36 0 500,1 0 515,-1 0 531,1 0 531,17 0 547,1 0 562,-1 0 594,-17 0 594,-1 0 609,19 0 625,16-18 640,-34 18 656,0 0 765</inkml:trace>
  <inkml:trace contextRef="#ctx0" brushRef="#br0">15222 12806 0,'0'-18'63,"0"1"79,-53-19 94,18 19 94,0-1 94,0 0 94,-18 1 110,-388-89 141,423 106 141,-211-53 172,105 35 204,-105-87 235,194 105 235,-36-18 250,71 0 250,-106 1 266,18-1 297,35 18 297,18 0 313,-36 0 344,36 0 360</inkml:trace>
  <inkml:trace contextRef="#ctx0" brushRef="#br0">13635 11959 0,'0'18'0,"0"-36"0,0 53 16,-18-17 16,1 0 31,-1-18 31,0 17 47,-123 72 62,-70 52 94,87-88 141,124-36 141,-53 1 156,36-18 203,17 18 219,-18-18 234,18 17 250,18 18 266,-1-35 281,36 0 297,-35 0 328,17 0 328,0 0 344,18 0 359,35 18 375,18 17 391,-71-17 406,124 0 422,-18-1 437,-52-17 453</inkml:trace>
  <inkml:trace contextRef="#ctx0" brushRef="#br0">12806 14746 0,'0'18'32,"17"-18"32,1 0 32,0 0 47,-1 0 47,1 0 63,17 0 79,-17 0 79,105 0 110,71 0 141,-52 0 172,-1 0 188,-106 0 188,53 0 188,0 0 219,-17 0 235,-1 0 250,19 0 266,-36 0 282,35 0 297,-53 0 313,18 0 329,35 0 344,-35 0 360,0 0 375,18 0 391,17 0 407,-35 0 438,35 0 438,18 0 469,-36 0 485,36 0 500,-35 0 516,52 0 532,-52 0 547,-18 0 563,-1 0 579,-16 0 594,-1 0 625,-17 0 625,-1 0 625,36 17 641,-17 1 657,16-18 672,54 0 704,-53 0 719,-35 0 719,17 0 735,-17 0 750,-1 0 829,1 0 844,0 0 844,-1 0 860,19 18 875</inkml:trace>
  <inkml:trace contextRef="#ctx0" brushRef="#br0">3933 15981 0,'18'0'47,"0"0"47,17 0 47,159 35 78,124-35 109,140 35 140,-123-35 172,-211 0 187,-89 0 187,71 0 218,-18 0 218,88-17 250,-70 17 265,-35 0 281,-36 0 297,0 0 312,-17 0 328,17 0 343,1 0 359</inkml:trace>
  <inkml:trace contextRef="#ctx0" brushRef="#br0">10548 15946 0,'0'0'0,"18"0"15,-1 0 15,1 0 31,0 17 31,87 1 62,-105-1 62,124 1 94,123-18 125,53 0 156,-142 0 172,-34 0 187,-36-18 203,-35 18 219,18-17 234,34-1 265,-34 18 265,0-17 281,34-1 312,-52 18 328,18 0 344,-18 0 359,17 0 375,36 0 390,-18 0 406,89-35 422,-54-1 437,-70 36 453,35 0 469,-52 0 484,-1 0 500,53 0 515,-53 0 531</inkml:trace>
  <inkml:trace contextRef="#ctx0" brushRef="#br0">15822 15963 0,'18'0'31,"-1"0"47,36 0 62,-35 0 78,176 18 109,-71-18 125,-17 0 141,-53 0 156,18 0 187,-36 0 187,124 0 203,-36 0 219,54 0 234,-89 0 250,18 0 266,-53 0 281,123 0 297,-35 0 312,-88 0 312,106 0 328,-124 0 328,71 0 344,0 0 359,35 0 375,0 0 406,-71 0 406,-17 0 422,0 0 469,-35 0 469,0 0 469,-1 0 484,107 0 500,-54 0 516,1 0 531,-1 0 547,19 0 562,16 0 578,54 0 594,-35 0 609,-71 0 625,-1 0 641,-34 0 672,0 0 672,17 0 687,53 0 719,-17 0 734,-36 0 750,18 0 766,0 0 781,70 0 797,-52 0 812,52 0 828,1 0 844,-36 0 859,18 0 875,-18 0 906,-53 0 906,54 0 937,-72 0 969,1 0 984,17 0 1000,0 0 1016,1 0 1031,17 0 1047,-36 0 1047,1 0 1062,-1 0 1078,19 0 1094,17 0 1109,17 0 1141,-52 0 1141,-1 0 1312</inkml:trace>
  <inkml:trace contextRef="#ctx0" brushRef="#br0">5821 15099 0,'17'0'31,"-17"-18"47,18 18 78,0 0 94,17-35 109,-35 17 125,0 1 125,18-36 141,52-194 156,-17 88 172,35 0 187,18-17 203,-35 17 234,-18 36 250,0-54 266,-1 19 281,-16-36 297,17 35 312,-36 71 328,19-1 344,17-16 359,-53 87 359,17-53 375,-17 36 391,0 17 406,18 18 453,-1-52 469,1 34 484,0-35 500,17-53 531,-17 71 531,-18 17 547,35-17 562,-35 0 578,0 17 594,0 36 703,0 17 719,0-17 719,0 17 719,-18 0 734,1-17 734</inkml:trace>
  <inkml:trace contextRef="#ctx0" brushRef="#br0">6738 12629 0,'0'0'0,"0"18"0,-18-18 16,1 18 16,17-1 32,0 1 32,0 0 32,-88 35 63,35 35 94,-18-18 125,36-17 172,0-17 188,17-36 188,18 35 203,-18-18 219</inkml:trace>
  <inkml:trace contextRef="#ctx0" brushRef="#br0">6826 12682 0,'18'0'0,"0"0"16,-1 0 16,1 0 32,-1 0 32,-17 18 47,0 0 47,18-1 47,0 71 79,35 54 110,-18-19 141,-35-105 141,18 35 172,-18-36 204,0 19 219,0-1 235,0-18 250,0 19 266</inkml:trace>
  <inkml:trace contextRef="#ctx0" brushRef="#br0">25453 12629 0,'0'0'0,"0"18"0,0 0 16,0-1 16,-18 1 16,18 0 31,-17-1 31,17 1 31,0 0 47,0 17 47,-18-18 47,18 1 47,0 0 63,0-1 63,0 1 63,0 53 94,0 87 125,0-17 156,35-70 188,-35-53 188,36 17 219,16 0 234,19 18 250,0-18 266,-1-17 281,18-18 297,-35 0 313,0 0 328,-18 0 328,36 0 344,-36 0 359,36-71 375,-36 1 391,-17-18 406,17 70 422,-35-17 438,0-36 469,-18 18 484,-35 36 500,-17-54 516,-1 18 531,-17-35 547,0-18 563,17 71 578,54-18 594,-18 18 609,17 35 641,0 0 688,18-18 688,-17 0 703</inkml:trace>
  <inkml:trace contextRef="#ctx0" brushRef="#br0">27323 12771 0,'17'0'16,"1"0"31,0 0 31,-1 0 47,1 0 47,-1 0 62,1 0 62,88 0 78,17 0 109,71 17 156,18-17 187,-159 0 203,-35 0 219,-1 0 219,1 0 234,0 0 250,17 0 266,0 0 281,0 18 297,-17-1 328,0-17 328,70 18 359,-53-18 359,18 0 391,-35 0 469</inkml:trace>
  <inkml:trace contextRef="#ctx0" brushRef="#br0">29968 12471 0,'-17'0'15,"-1"0"15,1 0 15,-1 0 15,0 0 31,1 0 47,-1 0 47,0 0 47,1 0 62,-1 0 78,-17 0 94,0 53 125,-89 35 156,124-71 156,-53 36 187,36-17 203,-19-19 219,19 54 234,-1-18 250,18-36 250,0 19 265,0-1 281,0 0 297,0 18 312,0-18 328,18 18 344,17-17 359,18-1 375,0 0 390,35 0 406,-35 1 437,17-1 453,19 0 469,-72-35 484,36 0 500,0 0 515,35 0 531,-17 0 547,-18 0 562,-36 0 562,54-88 578,17 18 594,-53 34 609,-17 1 625,-18 17 672,0 1 687,0-36 703,0 35 703,-35-70 719,17 53 734,-52-18 750,52-18 765,0 54 781,-17 17 812,17-18 828,18 0 844,-17 18 844,-1-17 875,0 17 875,18-18 875,-17 18 906,-1 0 937,1 0 937,17-18 937,-18 18 984</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11994 5115 0,'18'0'63,"0"0"79,-1 0 94,1 36 94,17-19 125,-17-17 141,0 0 157,34 0 172,19 0 188,0 0 204,70 0 219,-18 0 235,106 0 250,36 0 266,-36 0 282,-158 0 282,317-17 297,53 17 313,-141-53 329,-18 35 344,0-17 360,-158 35 375,87 0 391,-52 0 422,53 0 438,-36 0 454,54 0 469,-19 0 485,18 0 500,-17 0 516,106 0 532,-160 0 547,125 0 563,34 0 579,18 0 594,-282 0 594,212-36 625,-71 19 625,-159 17 641,124 0 657,-71 0 672,-70 0 688,-1 0 719,19 0 735,-1 0 750,-18 0 750,54 0 766,-18 17 782,0 1 797,0-18 813,17 0 829,1 0 844,-18 0 860,35 0 875,-53 18 891,18-18 907,0 17 938,-35-17 954,35 0 969</inkml:trace>
  <inkml:trace contextRef="#ctx0" brushRef="#br0">22931 4957 0,'17'0'31,"1"0"31,17 0 47,-17 0 63,-1 0 63,36 0 94,-35 0 94,70 0 125,212 17 156,18 1 188,-160-18 203,19 0 219,17 17 235,0-17 266,-159 0 266,124 0 266,17 0 297,-141 0 297,18 0 297,36 0 328,-1 0 344,-18 0 360,1 0 375,35 0 391,-71 0 391,18 0 406,88 0 422,-88 0 438,35 0 453,-53 0 453,54 0 469,16 36 485,1-19 500,18 1 531,-54 0 547,36-18 563,-53 17 578,18-17 594,-19 0 610,-34 0 610,17 0 625,1 0 656,-19 0 656,36 0 672,-18 0 688,1 0 703,34 0 719,-34 0 735,-1 0 750,-17 0 781,-1 0 797,1 0 813,-1 0 844,19 0 860,-19 0 891,1 0 906</inkml:trace>
  <inkml:trace contextRef="#ctx0" brushRef="#br0">3034 6121 0,'18'0'15,"-1"0"31,1 0 31,-1 0 46,1 0 46,0 0 46,-1 0 62,1 0 62,17 0 78,-17 17 78,158 1 109,142 0 140,-265-18 140,388 0 171,-335 0 187,405 0 203,-176 0 218,0 0 234,-211 17 250,-89 1 265,-17-18 281,-1 0 296,19 0 312,-1 0 312,53 0 328,-17 0 343,52 0 359,-35 0 375,-17 0 390,52 0 421,-70 0 421,71 0 421,17 0 453,-106 0 453,18 0 468,-35 0 640,-1 0 656,1 0 656,0 0 656,-1 0 671,19 0 671,-1 0 687,35 0 703,-34 0 718</inkml:trace>
  <inkml:trace contextRef="#ctx0" brushRef="#br0">9402 6121 0,'17'0'31,"1"0"47,-1 0 47,1 0 63,70 0 78,-70 0 78,211 0 110,-193 0 125,210 0 156,37 0 188,-177 0 203,-54 0 203,107 0 219,-106 0 219,176 0 235,-35 0 250,194 0 266,-17 0 281,-107-36 297,54 19 313,123-18 328,-176-1 344,-177 1 344,159 35 375,-194 0 375,88 0 375,35 0 406,-88 0 422,0 0 438,-35 0 453,-35-18 469,0 18 516,-1 0 531,36 0 547,-35 0 547,70 0 563,0 0 578,-52 0 594,87 0 610,-70 0 610,141 0 625,-141 0 625,282 0 641,-159 0 656,107 0 672,-248 0 672,88 0 688,-17 0 703,-35 0 719,-36 0 735,36 0 750,-1 0 766,54 0 781,-1 36 797,1-36 813,17 0 828,-106 0 828,106 0 844,-35 0 875,0 0 875,-53 0 906,17 0 922,-17 0 938,53 0 953,-18 0 969,-35 0 985,-18 0 1000,-17 17 1016,0-17 1016,-18 18 1031,70-18 1047,71 0 1063,-123 0 1078,88 0 1078,35 0 1094,-53 18 1110,53-1 1141,-123 1 1141,123-1 1156,-123-17 1156,52 0 1172,71 18 1188,0 0 1203,-17-18 1219,-107 0 1219,72 17 1235,16-17 1250,-69 0 1250,87 0 1266,1 0 1281,70 0 1297,-53 0 1313,-35 0 1328,105 0 1344,-52 0 1360,0 0 1375,17 0 1406,-17 0 1422,53 0 1438,-36 0 1453,36 0 1469,-54 0 1485,-122 0 1485,87 0 1500,-17 0 1516,18 18 1531,-19 0 1547,-87-18 1547,105 0 1563,-34 0 1578,-1 0 1594,0 0 1610,0 0 1641,-70 0 1641,105 0 1656,71 17 1672,-17 1 1688,70 0 1703,-177-18 1703,124 17 1719,0-17 1735,-158 0 1735,105 0 1750,-71 0 1766,-17 0 1781,-18 0 1797,-17 0 1797,17 0 1813,-17 0 1813,0 0 1828,17 0 1860,-17 0 1906,-1 0 1922,1 0 1938,35 0 1953,-18 0 1969,-17 0 1985</inkml:trace>
  <inkml:trace contextRef="#ctx0" brushRef="#br0">22348 6544 0,'18'0'0,"0"0"16,-1 0 47,1 0 63,70 0 94,194 0 125,265 0 156,-476 0 156,511 0 203,-353 0 203,-105 0 219,-89 0 235,88 0 250,-34 35 266,-72-35 266,19 0 281,-19 0 281,54 0 297,-1 0 313,-52 0 313,70 0 328,-35 0 344</inkml:trace>
  <inkml:trace contextRef="#ctx0" brushRef="#br0">4639 9490 0,'0'-18'109,"18"18"125,-1 0 125,36 0 156,-17 0 156,369 0 188,36 0 219,-194 0 250,-212 0 266,-17 0 266,17 0 281,54 0 297,-54 0 297,35 0 313,-34 0 313,17 0 328,-36 0 328,36 0 359,-35 0 359,17 0 359,-17 0 375,17 0 391,35 0 406,36 0 422,18 0 438,-1 0 453,-35 0 469</inkml:trace>
  <inkml:trace contextRef="#ctx0" brushRef="#br0">8184 9507 0,'18'0'78,"0"0"93,-1 0 93,1 0 109,17 0 109,18 0 109,-35 0 125,35 0 125,-18 0 125,0 0 140,212 0 156,194 0 187,-35 0 218,-36 0 265,-158 0 281,-106 0 297,-18 0 312,-70 0 406,-1 0 406,1 0 468,0 0 468</inkml:trace>
  <inkml:trace contextRef="#ctx0" brushRef="#br0">11942 9349 0,'-18'17'16,"18"1"47,18-18 47,-1 0 63,54 0 78,-36 0 78,0 0 78,442 0 110,493 0 141,-353 0 172,-388-18 203,-193 18 203,87-17 203,36-1 235,-124 18 235,89 0 250,-89 0 250,71 0 266,-71 0 282,-17 0 313,17 0 328,0 0 328,18 0 344,88 0 360,36 0 375,34 0 391,-17 0 407,0 0 438,-123 0 438,17 0 469,-53 0 485,-52 0 766</inkml:trace>
  <inkml:trace contextRef="#ctx0" brushRef="#br0">5327 11042 0,'18'0'31,"-1"0"47,1 0 47,0 0 63,-1 0 63,1 0 78,70 0 109,-70 0 109,140 0 141,142 0 172,-247 0 172,459-18 219,-318-17 219,-71 17 234,-88 18 250,1 0 281,-19 0 344,19 0 359,-19 0 359,36 0 375,-18 0 391,71 0 422,-88 0 422,53 0 438,-36 0 453,0 0 453,-17 0 469,-18 18 484</inkml:trace>
  <inkml:trace contextRef="#ctx0" brushRef="#br0">8749 11077 0,'18'0'125,"-1"0"141,1 0 141,264 0 157,318 0 188,-530 0 203,407 0 235,-195 0 250,-123 0 266,-124 0 266,124 0 282,-142 0 282,89 0 297,53 0 313,-124 0 313,89 0 328,52 0 344,-17 0 360,70 0 375,-141 0 391,0 0 422,-70 0 438,35 0 453,0 0 469,17 0 485,-52 0 500,0 0 594</inkml:trace>
  <inkml:trace contextRef="#ctx0" brushRef="#br0">16828 10971 0,'17'0'78,"-17"18"94,18-18 110,17 0 125,18 18 157,176-18 188,-88 0 203,-105 0 203,52 0 219,0 0 235,0 0 250,106 0 282,-106 0 282,195 0 313,-160 0 313,36 0 344,-141 0 360,-1 0 375,36 0 407,-35 0 422,-1 0 422,19 0 438,17 0 453,-36 0 453,54 0 469,-18 0 485,88 0 500,-18 0 516,18 0 532,1 17 547,-1-17 563,-36 0 578,19 0 610,-36 0 625,-70 0 625,88 0 641,-89 0 641,1 0 657,70 0 672,-53 0 688,1 0 703,-19 0 719,1 0 719,52 0 735,-17 0 750,18 0 766,-36 0 782,71 0 813,-88 0 813,-1 0 828,36 0 844,0 0 860,18 0 875,-36 0 891,36 0 907,-1 0 922,-35 0 922,71 0 938,-35 0 953,-18 36 969,35-36 985,-53 17 1000,36-17 1016,-36 0 1047,0 0 1063,18 0 1078,0 0 1094,0 0 1110,0 0 1125,0 0 1141,-18 0 1157,0 0 1172,-17 0 1188,53 18 1203,-54 0 1219,1-18 1344,0 0 1344,-1 0 1391</inkml:trace>
  <inkml:trace contextRef="#ctx0" brushRef="#br0">7902 13705 0,'18'0'0,"0"0"16,-1 0 31,1 0 31,211 0 62,247 0 94,-405 0 94,687-17 125,-458 17 141,-35 0 156,-159-35 172,52 17 187,-52 18 203,71 0 234,-124 0 234,-36 0 234,1 0 422,-1 0 437</inkml:trace>
  <inkml:trace contextRef="#ctx0" brushRef="#br0">12259 15293 0,'18'0'110,"-1"0"125,1 0 125,0 0 141,123 0 157,88 0 188,-176 0 188,264 0 219,-246 0 219,141 0 250,-142 0 282,-52 0 282,123 0 297,-35 0 313,35 0 328,0 0 344,35 0 360,-140 0 360,105 0 375,-53 0 391,18 0 407,0 0 422,17 0 438,54 0 469,-89 0 485,123 0 500,-87 0 500,140 0 532,-193 0 532,282 0 547,-36 0 563,-176 0 578,-123 0 578,88 0 594,-89 0 610</inkml:trace>
  <inkml:trace contextRef="#ctx0" brushRef="#br0">9490 16722 0,'0'0'0,"17"0"15,1 0 15,0 0 31,-1 0 31,1 0 125,0 0 140,-1 0 140,18 0 156</inkml:trace>
  <inkml:trace contextRef="#ctx0" brushRef="#br0">11994 16598 0,'18'0'0,"0"0"0,-1 0 16,1 0 32,0 0 47,-1 0 47,1 0 47,17 0 47,177 0 78,-159 0 94,476 0 125,18 0 157,-300 0 188,-230 0 188,72 0 203,-1 0 219,35 0 235,-17 0 250,18 0 266,-19 0 282,-69 0 282,140 0 297,106 0 313,106 0 328,-88 0 360,-229 0 360,52 0 360,-17 0 391,-53 0 407,35 0 422,-53 0 438,1 0 453,-19 0 469,1 0 485</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246 840,'3'-1,"1"1,-1 0,3 0,-1 0,-2 0,0 0,3 0,-2 0,1 0,-2 0,2 0,-1 0,-1 0,0 0,1 0,-1 0,0 0,0 0,0 0,1 0,-1 0,0 0,0 0,0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661 845,'3'0,"0"0,0 0,1 0,0 0,1 0,-2 0,0 0,3 0,-3 0,2 0,0 0,-1 0,-1 0,0 0,0 0,0 0,0 0,0 0,0 0,0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1514 847,'4'0,"-1"0,0 0,1 0,0 0,-1 0,1 0,-1 0,0 0,0 0,0 0,1 0,0 0,-1 0,0 0,1 0,0 0,-1 0,0 0,1 0,0 0,-1 0,0 0,0 0,0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1027 892,'3'2,"0"-2,0 0,0 0,1 0,0 0,1 0,0 0,-1 0,0 0,0 0,0 0,0 0,0 0,0 0,0 0,-1 1,0-1,1 1,-1-1,1 0,-1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1472 888,'3'1,"0"-1,0 0,0 0,0 0,0 0,0 0,1 0,1 0,-1 0,-1 0,3 0,-3 0,2 0,-2 0,0 0,1 0,-1 0,1 0,-1 0,2 0,-1 0,0 0,0 0,1 0,-2 0,3 0,-2 0,2 0,-3 0,1 0,0 0,-1 0,2 0,-2 0,0 0,0 0,1 0,0 0,-1 0,1 0,-1 0,0 1,0-1,1 1,-1-1,0 0,2 0,-1 0,-1 0,1 0,0 0,-1 0,1 0,0 0,0 0,0 0,1 0,-1 1,1-1,0 1,0 0,-2-1,1 0,0 1,-1-1,1 0,0 0,-1 0,1 0,-1 0,2 0,0 0,-1 0,-1 0,1 0,-1 0,1 0,-1 1,0 0,0-1,0 1,0-1,0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169 944,'5'0,"-1"0,0 0,0 0,-1 0,0 0,1 0,-1 0,1 0,-1 0,0 0,0 0,0 0,0 0,0 0,0 0,0 0,0-1,0 1</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458 938,'4'0,"-1"0,0 0,0 0,1 0,-1 1,0 0,0-1,0 0,0 0,0 0,0 0,0 0,0 0,0 0,2 0,0 0,0 0,0 0,-2 0,1 0,-1 0,2 0,-2 0,2 0,-1 0,-1 0,0 0,0 1,0-1,1 0,0 0,0 0,-1 0,2 0,0 0,-1 0,-1 0,0 0,0 0,1 0,0 0,1 0,0 0,-1 0,-1 0,0 0,2 0,-2 0,1 0,-1 0,1 0,-1 0,0 1,1-1,1 0,-1 0,-1 0,2 0,0 0,1 0,-3 0,0 0,0 0,0 0,0 0,0 0,1 0,1 0,-2 0,3 0,-2 0,-1 0,0 0,0 0,0 0,1 0,0 0,-1 0,0 0,1 0,-1 0,0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1076 989,'3'0,"0"0,0 0,0 0,0 0,0 0,1 0,-1 0,0 0,1 0,-1 0,0 0,0 0,0 0,1 0,1 0,0 0,-1 0,-1 0,3 0,-2 0,0 0,-1 0,1 0,-1 0,0 0,0 0,0 0,0 0,1 0,-1 0,0 0,1 0,-1 0,1 0,-1 0,0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1314 948,'3'2,"1"-2,-1 0,0 0,0 0,1 0,-1 0,1 0,0 0,-1 0,1 0,2 0,-3 0,0 0,1 0,-1 0,0 0,0 0,0 0,0 0,2 0,-2 0,0 0,2 0,-1 0,-1 0,1 0,0 0,-1 0,0 0,0 0,0 0,0 0,0 0,0 0,0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1578 940,'3'0,"0"0,0 0,0 0,0 0,0 0,0 0,0 0,0 0,0 1,0-1,1 1,0 0,-1-1,1 0,-1 0,0 0,0 0,0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13335 9260 0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1473 943,'3'0,"1"0,-1 0,2 0,-2 0,1 0,-1 0,1 0,0 0,-1 0,1 0,-1 0,2 0,-2 0,0 0,1 0,-1 0,1 0,1 0,-1 0,-1 0,0 0,1 0,1 0,-1 0,0 0,-1 0,1 0,0 0,-1 0,1 0,-1 0,1 0,0 0,0 0,0 0,-1 0,0 0,0 0,0 0,0 0,1 0,-1 0,0 0,0 0,0 0,0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1495 951,'3'0,"0"0,0 0,0 0,0 0,0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1571 950,'3'0,"0"0,0 0,0 0,0 0,0 0,0 0,0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1434 987,'3'0,"0"0,0 0,0 0,0 0,1 0,-1 0,0-1,0 1,0 0,0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222 232,'3'0,"0"0,0 0,0 0,1 0,-1 0,0 0,0 0,1 0,-1 0,2 0,-2 0,2 0,0 0,1 0,-3 0,1-1,0 0,-1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296 149,'3'0,"0"0,0 0,0 0,0 0,0 0,0 0,0 0,1 0,0 0,-1 0,1 0,-1 0,1 0,-1 0,2 0,-1 0,0 0,0 0,4 0,-2 0,2 0,0 0,-3 0,-1 0,-1 0,1 0,-1 0,0 0,0 0,0 0,0 0,1 0,0 0,0 0,-1 0,3-1,-3 1,1 0,-1 0,1 0,0 0,0 0,-1 0,0 0,0 0,0 0,0 0,0 0,0 0,1 0,0 0,-1 0,1 0,0 0,-1 0,0 0,1 0,1 1,-1-1,1 2,-1-1,1-1,-2 0,3 0,-3 0,0 0,0 1,1-1,1 0,-2 0,1 0,0 0,-1 0,0 0,0 0,0 0,0 0,1 0,-1 0,1 0,-1 0,0 0,1 0,-1 0,1 0,-1 0,1 0,0 0,0 0,-1 0,0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742 158,'4'0,"0"0,-1 0,3 0,-3 0,2 0,-1 0,1 0,-2 0,2 0,-1 0,1 0,-2 0,0 0,0 0,2 0,-2 0,3 0,-1 0,0 0,-2 0,2 0,-1 0,-1 0,2 0,-1 0,2 0,0 0,1 0,-1 0,-1 0,-1-2,1 2,-1-1,0 0,-1 1,0 0,0 0,1 0,-1 0,2 0,0 0,-1 0,1 0,-1 0,-1 0,1 0,-1 0,0 0,0 0,0 0,0 0,0-2</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286 374,'4'0,"-1"0,0 0,0-1,0 1,1 0,0 0,0 0,-1 0,1 0,-1 0,6-3,-4 2,-2 1,1 0,0-1,-1 1,0 0,0 0,0 0,0 0,1 0,0 0,-1 0,1 0,0 0,-1 0,1 0,-1 0,0 0,0-1,1 1,-1 0,0 0,1 0,-1 0,0 0,0 0,0 0,0 0,0 0,0 0,0 0,1 0,-1 0,0 0,0 0,0 0,0 0,1 2,0-2,-1 1,0 0,1-1,-1 1,0-1,0 0,0 1,0-1,0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251 420,'3'0,"0"0,0 0,0 0,1 0,-1 0,2 0,-1 0,-1 0,1 0,-1 0,0 0,0 0,0 0,0 0,0 2,0-2,0 0,0 0,0 0</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411 371,'3'2,"0"-2,0 0,0 1,0 1,0-1,0-1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3104 4180 0,'0'-17'31,"18"17"31,0 0 47,-1 0 47,1 0 47,105 53 78,-87-53 78,387 53 109,-35 0 141,0 17 172,-158-35 188,-1-17 219,-159-18 219,124 0 234,0 0 250,36 0 266,-177 0 266,105 0 281,1 0 297,0 0 313,0 0 328,-18 0 344,-35 0 375,-36 0 375,-17 0 406,18 0 406,17 0 438,-18 0 453,19 0 469,-54 0 484,18 0 500,35 0 516,-17 0 531,-54 0 531,36 0 547</inkml:trace>
  <inkml:trace contextRef="#ctx0" brushRef="#br0">8149 4004 0,'0'0'0,"18"0"0,-1 0 0,1 18 0,0-18 16,17 0 16,-35 17 16,35-17 16,1 18 31,34 0 31,-17-18 31,0 0 47,35 17 47,-35-17 47,18 18 47,17-18 47,653 0 78,-124 35 125,-299-35 156,-195 0 188,-105 0 219,-1 0 219,19 0 235,-1 0 250,53 18 266,-35-1 281,-18 1 297,-17 0 297,-1-18 328,36 0 344,-35 0 344,35 0 375,0 0 391,-35 0 391</inkml:trace>
  <inkml:trace contextRef="#ctx0" brushRef="#br0">12682 4163 0,'18'0'140,"0"0"156,-1 0 156,1 0 156,0 0 156,-1 0 172,1 0 172,35 0 187,-18 0 187,-17 0 187,17 0 187,459 0 218,88 0 250,-547 0 281,-17 0 593</inkml:trace>
  <inkml:trace contextRef="#ctx0" brushRef="#br0">4480 5203 0,'18'0'94,"0"0"109,-1 0 109,54 0 140,-1 0 140,54 18 156,-89-18 172,106 0 187,53 35 203,-17-35 219,122 0 234,-69 0 250,-1 0 265,-53 0 281,36 0 297,-88 0 312,34 0 328,-122 0 328,52 0 344,0 0 359,-17 18 375,34-18 406,37 0 422,52 0 437,70 0 453,36 0 469,-53 0 484,-35 18 500,-1 35 515,-17-36 531,-53 19 547,-88-36 547,159 17 562,-36-17 578,18 0 594,-88 0 609,0 0 625,-35 0 640,-54 0 640,71 0 656,18 0 687,53 0 703,-106 0 719,18 0 734,-1 0 750,-17 0 765,18 0 781,34 0 797,-34 0 812,-53 0 812,34 0 828,-34 0 828,17 0 844,36 0 859,-36-17 875,18 17 890,-18 0 922,-17 0 937,17 0 953,1 0 969,-19 0 984,1 0 984,35 0 1000,-36 0 1015,36 0 1031,-35 0 1047,0 0 1062,-1 0 1078,-17-18 1094</inkml:trace>
  <inkml:trace contextRef="#ctx0" brushRef="#br0">15963 5398 0,'18'0'0,"-1"0"16,1 0 31,0 0 47,17 0 47,53 0 78,36 0 110,-89 0 110,388 0 141,142 0 172,-354 0 188,-17 0 203,-88 0 219,-18 0 235,-35 0 250,-35 0 250,35 0 281,18 0 281,140 0 313,-17 0 328,53 0 344,-176 0 360,-36 0 360,53 0 375,-17 0 391,-36 0 406,0 0 422,18 35 438,-35-35 438,35 0 453,-36 0 469,19 0 485,-19 0 500</inkml:trace>
  <inkml:trace contextRef="#ctx0" brushRef="#br0">4198 6385 0,'18'0'0,"-1"0"0,1 0 16,0 0 31,-1 0 47,1 0 62,158 18 94,124 35 125,-123-53 141,34 0 156,-158 0 156,159 0 172,-159 0 172,229 0 187,-53 0 203,-70 0 234,-141 0 234,35 0 234,-1 0 250,1 0 266,36 0 297,-19 0 312,-52 0 312,70 0 328,-53 0 328,18 0 344,18 0 359,-36 0 375,53 17 391,-53 1 406,71-18 422,-70 0 422,52 0 437,35 0 453,-17 0 469,0 35 484,-53-17 500,-18-18 516,-17 0 516,70 0 547,0 0 562,-35 0 578,88 0 594,-88 0 609,35 0 625,-52 0 641,16 0 656,-16 0 672,34 0 687,-52 0 703,70 0 719,-35 0 734,53 0 766,-71 0 766,0 0 797</inkml:trace>
  <inkml:trace contextRef="#ctx0" brushRef="#br0">9560 6332 0,'18'0'985,"0"0"985,-1 0 1000,1 0 1000,17 0 1016,-17 0 1016,-1 0 1016,1 0 1032,17 0 1032,-17 0 1047,0 0 1047,17 0 1047,-17 0 1047,17 0 1063,0 0 1063,0 0 1063,248 0 1094,-142 0 1125,-35 0 1157,-1 0 1188,-52-17 1219,0 17 1235,53-18 1250,53 0 1266,123 18 1282,-106 0 1297,18 0 1313,-35 0 1329,-106 0 1344,0 0 1360,-35 0 1391,-1 0 1391,19 0 1407,16 0 1438,-34 0 1438,0 0 1454,17 0 1469,18 0 1485,0 0 1500,0 0 1516,17 0 1532,-52 0 1532,53 0 1547,17 0 1563,0 18 1579,35 0 1594,-52 35 1610,-1-18 1625,-52-35 1641,0 18 1641,17-18 1657,0 0 1672,36 17 1704,-53-17 1704,17 18 1735,-18-18 1735,36 17 1750,36 19 1766,-54-36 1782,71 0 1797,-53 17 1813,-1 1 1829,-34-18 1875,0 0 1875,35 35 1891,-36-35 1891,1 0 1922,0 0 1922</inkml:trace>
  <inkml:trace contextRef="#ctx0" brushRef="#br0">3898 7726 0,'18'0'78,"-18"-18"93,17 18 93,1 0 109,0 0 109,-1 0 125,19 0 125,-1 0 125,0 0 125,1 0 125,-19 0 140,54 0 140,176 0 171,70 0 203,71 0 234,53 0 265,-229-35 281,0 17 296,-71 18 312,123-35 328,-34 35 359,-54 0 375,36 0 390,-54 0 406,125 0 421,-142 0 437,-106 0 437,106 0 453,35 0 468,-70 0 484,-53 0 500,18 0 515,35 0 531,52 0 546,1 0 562,-35 0 578,-36 0 609,-18 0 625,-17 0 640,35 0 656,71 0 671,-53 0 687,-53 0 703,-18 0 718,36 0 734,-18 0 750,17 0 765,36 0 781,-35 0 796,17 0 828,-35 0 843,-36 0 843,72 0 859,52 0 875,0 0 890,-106 0 890,89 0 906,34 35 921,-87-35 937,-1 0 953,1 18 968,-18-18 984,-53 18 984,70-18 1000,19 0 1015,34 17 1031,53 18 1046,-87-17 1062,-19 0 1093,-35-18 1109,-17 0 1125,0 0 1171,17 0 1187</inkml:trace>
  <inkml:trace contextRef="#ctx0" brushRef="#br0">3687 8396 0,'0'0'0,"17"0"0,1 0 78,-1 0 78,1 0 78,0 0 109,17 0 125,-17 0 141,-1 0 156,19 0 172,-1 0 188,-18 0 188,89 0 203,-53 0 219,35 0 234,-17 0 250,0 0 266,-54 0 266,54 0 281,-18 0 297,0 0 313,-36 0 328,36 0 344,-35 0 359,52 0 391,-34 0 406,-19 18 422,1-1 438</inkml:trace>
  <inkml:trace contextRef="#ctx0" brushRef="#br0">2981 9313 0,'0'0'0,"18"0"0,-1 0 62,1 0 109,0 0 109,-1 0 140,1 0 187,-1 0 203,36 0 218,-35 0 234,0 0 250,-1 0 265,19 0 281,-19 0 296,1 0 312,-1 0 312,19 0 328,-19 0 343,1 0 343</inkml:trace>
  <inkml:trace contextRef="#ctx0" brushRef="#br0">3951 9260 0,'18'0'16,"-1"0"31,1 0 47,0 0 94,-1 0 109,19 0 125,-1 0 141,-17 0 156,-1 0 172,36 0 187,-35 0 203,-1 0 219,19 0 234,-1 0 250,0 0 266,-17 0 266,35 0 281,-18 0 297,18 0 328,-18 0 344,-17 0 359,-1 0 359,36 0 375,-17 0 391,-1 0 406,0 0 422,-17 0 437,17 0 453,-17 0 469,-1 0 484,1 0 500,0 0 516,-1 0 531,1 0 547,0 0 562,-1 0 594,1 0 609,0 0 641,-1 0 656,1 0 672,-1 0 687,1 0 687</inkml:trace>
  <inkml:trace contextRef="#ctx0" brushRef="#br0">4198 10971 0,'18'0'31,"-1"0"47,19 0 47,-19 0 94,1 0 109,0 0 125,17 0 140,0 0 140,89 0 156,70 0 172,-159 0 172,106 0 187,53 0 203,-123 0 219,-1 0 234,1 0 250,-18 0 265,35 0 281,-18 0 312,-34 0 312,17 0 344,17 0 359,-52 0 359,70 0 375,-35 0 390</inkml:trace>
  <inkml:trace contextRef="#ctx0" brushRef="#br0">2963 10971 0,'18'0'78,"17"0"78,1 0 78,87 0 110,159 0 125,247 0 172,-458 0 172,229 0 188,-177 0 203,-35 0 219,-52 0 219,17 0 235,0 0 266,0 0 266,-36 0 266,54 0 281,52 0 297,1 0 328,-107 0 328,54 0 328,-36 0 360,36 0 375,17 0 391,-18 36 406,-34-36 422</inkml:trace>
  <inkml:trace contextRef="#ctx0" brushRef="#br0">8132 11007 0,'17'0'0,"1"0"16,-1 0 16,1 0 32,0 0 32,176 0 63,388 0 94,-212 0 125,-229 0 157,-70 0 172,-53 0 172,17 0 188,71 0 203,-18 0 235,-35-36 250,-18 36 266,-17 0 282,-1 0 297,1 0 313,17 0 328</inkml:trace>
  <inkml:trace contextRef="#ctx0" brushRef="#br0">13511 10989 0,'18'0'16,"0"0"16,-1 0 32,19 0 32,-19 0 32,-17 18 47,36-18 47,-19 0 47,18 0 63,-17 0 63,0 0 63,-1 0 63,177 0 94,-17 0 125,-1 0 157,18 0 204,-88 0 219,-71 0 235,-17 0 266,0 0 266,17 35 282,-18-35 422,1 18 485,0-18 500</inkml:trace>
  <inkml:trace contextRef="#ctx0" brushRef="#br0">3263 12400 0,'18'0'16,"-1"0"16,1 0 31,0 0 47,-1 0 78,1 0 78,106 0 125,-107 0 125,36 0 141,35 0 156,-35 0 172,0 0 188,0 0 203,0 18 219,-35-18 219,123 0 235,-35 0 250,-71 0 281,0 0 281,-17 0 313,-1 0 328,36 0 344,35 0 360,54 0 375,-37 0 391,-16 0 406,-72 0 422,1 0 422,52 0 438,36 0 453,-18 0 469,-52 0 469,34 0 485,-17 0 500</inkml:trace>
  <inkml:trace contextRef="#ctx0" brushRef="#br0">12965 12259 0,'17'0'110,"1"0"141,0 0 141,-1 0 157,1 0 172,-1 0 204,1 0 219,0 0 219,35 0 235,-36 18 250,19-18 266,-19 0 266,18 0 282,1 0 313,34 0 329,-34 0 344,34-18 360,-52 18 375,17 0 375,-17 0 375,70 0 407,-35-18 422,-18 1 438,0 17 454,18 0 469,-35 0 485</inkml:trace>
  <inkml:trace contextRef="#ctx0" brushRef="#br0">17427 12224 0,'18'0'15,"0"0"15,-1 0 15,1 0 31,-1 0 47,19 17 47,-1-17 62,71 0 78,-71 0 78,230 0 109,70 0 156,88 0 187,-299 0 203,34 0 219,-69 0 234,16 0 250,-16 0 265,69 0 281,-105 0 297,53 18 312,-88-18 312,17 0 328,53 35 344,-53-17 359,54 0 390,-19-18 406,1 0 422,-54 0 422,54 0 437,0 0 453,-36 0 469,0 0 484</inkml:trace>
  <inkml:trace contextRef="#ctx0" brushRef="#br0">20743 12312 0,'0'0'0,"18"0"15,0 0 15,-1 0 31,19 0 31,-1 0 47,-18 0 47,107 0 62,-89 0 62,265-18 109,-106 18 140,300 0 172,-282 0 187,317 0 203,-247 18 218,88 17 234,-299-35 250,105 0 265,-87 0 281,-1 0 312,-71 0 312,1 0 422,0 0 437</inkml:trace>
  <inkml:trace contextRef="#ctx0" brushRef="#br0">8308 13811 0,'0'18'16,"18"-18"31,-1 0 31,1 0 47,-1 0 47,19 0 47,-19 0 47,283 0 78,229 0 110,-211 0 141,-248 0 188,-52 18 219</inkml:trace>
  <inkml:trace contextRef="#ctx0" brushRef="#br0">10989 13882 0,'35'0'94,"-17"0"94,17 0 110,247-53 125,71 53 141,-88 0 172,-159 0 172,-71 0 188,0 0 203,18 0 219,-35 0 235,52 0 250,1 0 266,-36 0 266,53 0 282,-52 0 282,34 0 297,89 0 313,-106 0 328,17 18 344,19-1 360,-19-17 375,-52 0 375,52 0 391,-52 0 407,17 0 422,-17 0 453,0 0 469,-1 0 485,1 0 500,-1 0 516</inkml:trace>
  <inkml:trace contextRef="#ctx0" brushRef="#br0">14676 13882 0,'17'0'62,"1"0"62,-1 0 78,89 0 93,-88 0 93,70-18 109,18 1 125,-35-1 140,105 0 156,89 1 171,-124-1 187,-71 18 187,107-35 203,-72 35 218,-52-18 234,-17 18 250,-1 0 265,18 0 296,53 0 312,-36 0 328,18 0 343,53 0 359,142 0 375,-160 0 390,-70 0 390,176 0 406,-52 0 421,-36 0 437,-88 0 453,0 0 468,-36 0 484,1 0 484,0 0 500,17 0 531,35 0 546,-17 0 562,-17 0 578,52 0 593,18 0 609,35 0 625,35 0 640,106 0 656,-176 0 671,53 0 687,0 0 703,-36 0 718,-52 0 734,-54 0 750,36 0 750,0 0 781,18 0 796,-18 0 812,35 0 828,18 0 843,0-18 859,-89 18 859,36-17 875,-35 17 875,105 0 890,-35 0 906,71 0 921,-18 0 937,-17 0 953,-107 0 953,19 0 984,-19 0 984,1 0 984,0 0 1062,-1 0 1078,1 0 1078,0 0 1093,-1 0 1109,18 0 1125,1 0 1140,-19 0 1156</inkml:trace>
  <inkml:trace contextRef="#ctx0" brushRef="#br0">2981 17568 0,'18'0'109,"-1"0"156,1 0 156,0 0 171,70 0 187,-53 0 203,0 0 203,36 0 218,-54 0 218,1 0 234,0 0 234,52 0 265,-34 0 265,17 0 281,-18 0 296,53 0 328,-70 0 343,70 0 359,-53 0 375,53 0 390,18 0 406,18 0 421,-71 0 437,-18 0 453,-18 0 484,1 0 500,-36 0 765,1 0 781,-1 0 781,1 0 812,-1 0 828,0 0 843,-17 0 859,17 0 875,-17 0 890,-18 0 906,0 0 921,18 0 921,-18 0 937,-18 0 953,36 0 953,-18 0 968,-35 0 984,70 0 1000</inkml:trace>
  <inkml:trace contextRef="#ctx0" brushRef="#br0">3951 17533 0,'18'0'172,"-1"0"172,1 18 172,0-18 188,17 0 188,0 0 188,-17 0 204,0 17 204,17-17 204,-18 0 204,1 0 219,141 0 235,0 0 282,-124 0 313,-18 0 313,89 0 344,-70 0 360,34 0 375,-35 0 391,1 0 407,-1 0 422,18 0 438,-35 0 454,17 0 469,0 0 485</inkml:trace>
  <inkml:trace contextRef="#ctx0" brushRef="#br0">3052 17692 0,'17'0'78,"1"0"93,-1 0 93,-17-18 109,18 18 125,70 0 156,-70-17 187,0 17 203,-1 0 218,36 0 234,0 0 250,-35 0 265,17 0 281,-17-18 296</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372 457,'3'1,"0"0,0-1,0 0,0 0,1 0,-1 0,0 0,0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290 743,'3'0,"0"0,0 0,0 0,0 0,0 0,0 0,0 0,0 0,0 0,0 2,0-1,0-1,0 0,0 0,0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229 774,'3'0,"0"0,0 0,0 0,0 0,0 0,0 0,0 0,0 1</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282 780,'3'-1,"0"1,0 0,0 0,0 0,0 0,0 0,0 0,0 0,0 0,0 0,0 0,0 0,0-1,0 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6897 4674 0,'17'0'63,"1"0"78,0 0 78,193 0 110,19 0 125,70 0 141,-18 0 156,53 0 172,-282 0 172,88 0 188,-88 0 203,-35 0 219,-1 0 235,1 0 250,70 0 281,-17 0 281,17 0 313,-53 0 328,0 0 344,18 0 360,-35 0 375,35 0 391,-36 0 406</inkml:trace>
  <inkml:trace contextRef="#ctx0" brushRef="#br0">9966 5838 0,'18'0'31,"17"0"47,177 0 63,158 0 94,159 0 125,-88 0 172,-406 0 188,-17 0 188</inkml:trace>
  <inkml:trace contextRef="#ctx0" brushRef="#br0">9384 7338 0,'18'0'31,"-1"0"47,1 0 47,-1-18 78,54 18 109,247-35 141,-248 35 141,565-18 172,0 18 187,-476 0 203,-124 0 234,-53 0 375,1 0 375,-1 0 422</inkml:trace>
  <inkml:trace contextRef="#ctx0" brushRef="#br0">6191 8555 0,'0'18'78,"0"-1"93,18-17 109,17 18 109,477-18 140,70 0 156,176 0 171,-652 0 171,159 0 187,-18 0 203,-159 0 218,-71 0 250,1 0 421,0 0 421,17 0 421,53 0 437,71 0 453,-106 0 453,123 0 468,-35-18 484,-70 1 515,-71-1 531</inkml:trace>
  <inkml:trace contextRef="#ctx0" brushRef="#br0">5891 9895 0,'18'0'15,"0"0"15,-1 0 15,19 0 15,-19 0 31,1 0 31,52 0 31,371 0 62,388 0 93,-441 0 125,-176 18 171,-177-18 171,54 35 187,52-35 203,35 0 218,36 0 234,35 0 250,17 0 265,-175 0 281,-1 0 296,-53 0 312</inkml:trace>
  <inkml:trace contextRef="#ctx0" brushRef="#br0">24077 10407 0,'0'-18'16,"18"18"16,17 0 47,124 0 78,123 0 109,0 0 141,-141 0 156,-88 0 156,106 0 172,-36 0 188,-70 0 203,0 0 234,-35 0 234</inkml:trace>
  <inkml:trace contextRef="#ctx0" brushRef="#br0">25665 10389 0,'17'0'0,"1"0"15,0 0 31,-1 0 47,1 0 62,-1 0 62,72 0 94,-72 0 94,142 0 140,-106 0 156,17 0 172,1 0 187,-53 0 187,70 0 203,0 0 219,-35 0 234,-35 0 250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16969 10566 0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12541 5274 0,'18'0'16,"0"0"0,52 0 31,36 35 31,53-17 32,158-18 31,-52 0 31,-230 0 0,36 0 0,-36 0 16,35 0 15,1 0 16,-53 0 16,17 0 31,0 0 0,0 35 16,36-17 15,0-18 16,52 0 15,-88 0 16,54 0 31,-37 0 0,-16 0 32,-1 0 15</inkml:trace>
  <inkml:trace contextRef="#ctx0" brushRef="#br0">20408 5327 0,'18'0'78,"-1"0"16,54 0 15,-18 0 16,70 0 15,-17 0 16,-70 0 0,52 0 16,-18 0 15,-17 0 16,53 0 16,18 0 15,-19 0 16,54 0 15,-35 0 16,-36 0 31,-35 0 0,0 0 32,0 0 15,-1 0 16,-16 0 15,17 18 16,17-18 16,-17 17 15,18-17 16,17 0 16,-35 0 15,0 0 16,-36 0 31</inkml:trace>
  <inkml:trace contextRef="#ctx0" brushRef="#br0">15434 11659 0,'18'0'78,"-1"0"0,1 0 15,0 0 0,52 0 32,18 0 15,18 0 16,-53 0 16,53 0 15,-36 0 31,-52 0 0,53 0 16,-18 0 16,-18 0 15,53 0 16,0 0 16,-52 0 15,16 0 16,-16 0 15,-19 0 16,54 0 16,-18 0 15,17 0 16,-52 0 31,0 0 31,-1 0 16,1 0 16,0 0 0,-1 0 15,1 0 16</inkml:trace>
  <inkml:trace contextRef="#ctx0" brushRef="#br0">25735 5362 0,'0'0'0,"18"0"16,-1 0 0,1 0 16,0 0 0,-1 0 0,1 0 15,17 0 0,-17 0 0,17 0 0,-17 0 16,-1 0 0,19 0 0,17 0 15,546 0 16,107 0 31,-565-35 47,-123 35 0,52-18 31,1 18 16,17 0 16,18 0 15,194 0 16,-106 0 16,53 0 15,70 0 16,54 0 15,-72 0 16,-87-17 31,-36-1 16,-17 18 16,-35 0 15,17-18 16,-35 18 15,-53 0 16,-18-35 16,35 35 15,19 0 16,69 0 16,89 0 15,-53 0 16,-35 0 15,-53 0 16,-71 0 16,36 0 31,-36 0 16,53 0 15,-70 0 0,52 0 16,-17 0 15,0 0 16,-35 0 16,0 0 15</inkml:trace>
  <inkml:trace contextRef="#ctx0" brushRef="#br0">25964 5274 0,'18'0'46,"0"18"0,-1-18 16,1 0 16,17 0 15,18 0 16,-18 0 31,54 0 16,-54 0 0,36 0 15,-36 0 0,71 0 16,35 0 16,-18 0 15,-35 0 16,1 0 16,-72 0 0,107 0 15,52 0 16,18 0 15,-70 0 16,34 0 16,-69 0 15,-19 0 16,-52 0 16,35 17 31,0 1 15,17-18 16,1 0 16,105 0 15,-88 0 16,-17 0 16,-54 0 15,19 0 16,-1 0 15,0 0 16,-17 0 16,0 0 62</inkml:trace>
  <inkml:trace contextRef="#ctx0" brushRef="#br0">29951 5503 0,'17'0'31,"1"0"0,0 0 16,17 18 31,-17-18 16,52 0 31,-17 0 16,18 18 15,-54-18 0,89 0 16,35 0 16,18 0 15,-35 35 16,17-17 16,-106-18 15,35 17 16,1-17 15,0 0 16,17 0 16,0 0 15,18 0 16,-18 18 31,-70-1 0,17-17 31,-17 0 16,17 0 16,0 0 15,18 0 16</inkml:trace>
  <inkml:trace contextRef="#ctx0" brushRef="#br0">653 15893 0,'17'0'63,"1"0"0,17 0 16,36 0 0,-36 0 0,18 0 0,-18 0 15,18 0 0,0 0 0,0 0 0,0 0 16,35 0 0,-35 0 0,35 0 0,-17 0 15,317 0 16,53 0 47,-194 0 31,-124 0 31,-52 0 16,-54 0 0,72 0 16,-19 0 15,18 0 16,-17 0 16,-36 0 15,36 0 16,-18 0 15,70 0 32,-70-18 15,-35 18 32,-1 0 0</inkml:trace>
  <inkml:trace contextRef="#ctx0" brushRef="#br0">4868 11695 0,'18'0'16,"0"0"31,-1 0 0,1 0 15,0 0 16,-1 0 16,1 0 31,88 0 31,-36 0 16,-35 0 15,36 0 16,-53 0 0,35 0 16,0 0 15,-1 0 16,-16 0 16,17 0 15,-18 0 31,-17 0 0,-1 0 32,36 0 15,-35 0 32,-1 0 15</inkml:trace>
  <inkml:trace contextRef="#ctx0" brushRef="#br0">13847 15857 0,'0'18'94,"17"-18"0,-17 18 31,35-18 31,54 0 31,-72 0 0,107 0 32,-1 0 15,18 0 16,-70 0 16,-36 0 15</inkml:trace>
  <inkml:trace contextRef="#ctx0" brushRef="#br0">16228 15928 0,'0'18'172,"17"-18"31,1 0 16,0 0 0,-1 0 15,1 0 16,88 0 31,-18 0 32,-53 0 15,1 0 16,-19 0 0,36 0 15,0 0 16,0 0 16,-18 0 15,18 0 32,-35 0 0,17 0 15,0 0 31,1 0 16,-1 0 31,-17 0 0,17 0 16,-18 0 16,54 0 15,-53 0 16,17 0 15,18 0 16,-18 0 16,-17 0 15,-1 0 16,1 0 16,17 0 15,18 0 47,-17 0 16,-19 0 15,1 0 110</inkml:trace>
  <inkml:trace contextRef="#ctx0" brushRef="#br0">22102 15998 0,'17'0'0,"1"0"0,-1 0 16,1 0 15,0 0 16,88 36 31,-89-36 0,124 0 32,-35 0 15,35 0 16,-35 0 15,0 0 16,-18 0 16,36 0 31,-54 0 0,18 0 16,-70 0 15,17 0 16,36 0 15,-36 0 16,0 0 16,36 0 15,35 0 16,-18 0 16,0 0 15,0 0 16,-52 0 15,-1 0 16,0 0 16,0 0 15,1 0 32,17 0 0,-36 0 31,1 0 15</inkml:trace>
  <inkml:trace contextRef="#ctx0" brushRef="#br0">14781 17798 0,'18'0'16,"0"0"16,-1 0 31,1 0 16,0 0 15,17 0 16,35 0 15,19 0 32,-54 0 0,-17 0 0,105 0 15,-70 0 32,35 0 15,-17 0 16,-1 0 15,1 0 16,-54 0 16,1 0 15,0 0 16,-1 0 16,19 0 15,-19 0 16,1 0 31</inkml:trace>
  <inkml:trace contextRef="#ctx0" brushRef="#br0">28540 11024 0,'0'-17'125,"17"17"16,1 0 16,53 0 31,-19-18 16,1 18 31,-17 0 0,-19-18 0,19 1 31,34 17 16,-35 0 15,18-18 16,-35 18 16,0 0 15,17 0 16,0 0 15,-17 0 16,-1 0 16,19 0 15,-1 0 16,0 0 16,-17 0 15,0 0 16,-1 0 15</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15840 11130 0,'17'0'16,"1"0"47,0 0 15,-1 0 63,1 0 16,0-17 0,-1 17 15,-17-18 0,35-17 16,1-1 15,-1-17 16,18 0 16,-18 1 31,-17 34 0,35-35 16,-18 18 15,-17 17 16,17-17 15,-17 35 16,35-18 16,-36 1 15,18 17 32,-17-18 46,0 0 16,-1 18 0,19-17 16,-19 17 31</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2558 5239 0,'-18'17'47,"36"-17"31,-1 18 0,107 0 31,-18-1 16,35 19 15,35-36 16,53 35 16,-176-35 0,124 18 15,34-18 16,-105 0 15,35 0 16,0 0 16,53 0 15,0 0 16,1 0 31,-143 17 16,-34-17 15,0 0 32,17 0 15,-17 0 0,35 18 16,17-1 16,-17-17 15,18 0 16,-19 0 15,19 0 16,17 0 16,-35 0 15,0 0 16,-35 0 16</inkml:trace>
  <inkml:trace contextRef="#ctx0" brushRef="#br0">7990 5274 0,'18'0'141,"0"0"0,-1 0 15,54-18 16,-36 18 0,300 0 31,0 0 31,-17 0 32,-247 0 15,-19 0 16,19 0 16,-36-35 31,53 17 15,-70 18 16,106-17 16,-19-1 15,37 1 16,-19 17 16,-35 0 15,0 0 16,-35 0 15,-17 0 16,52 0 16,53 0 15,35 0 16,89-36 16,-124 19 31,-53 17 15,-17 0 16,-36 0 16,36 0 15,-54 0 0,89 0 16,0 0 16,0 0 15,-53 0 16,0 0 15,-1 0 16,1 0 16,-17 0 15,34 0 16,-17 17 31,18 1 16,-18 0 15,35-18 16,-35 35 16,-18-35 15,18 0 16,-18 17 16,-17-17 15,17 0 16,0 0 15,1 0 16,17 0 16,-36 0 15,1 0 32,-18 18 31,17-18 15,-17 18 16,18-18 16,17 0 15</inkml:trace>
  <inkml:trace contextRef="#ctx0" brushRef="#br0">14746 5292 0,'18'0'94,"-1"0"16,19 0 0,-19 0 0,19 0 15,-19 0 0,1 0 0,141 0 32,-1 0 31,-105 0 31,0 0 31,0 0 16,-18 0 31,-17 0 16,0 0 15,35 0 16,-36 0 0,107 0 16,-18 0 15,-18 0 16,-35 0 16,-18 0 15,-17 0 16,34 0 15,72 0 16,-1 0 16,-34 0 15,-19 0 32,18 0 15,18 0 16,-53 0 15,18 0 16,-54 0 16,36 0 15,-17 0 16,-1 0 16,-18-18 15,19 0 16,-1 18 15,0 0 32,-17 0 15,0 0 0,17 0 16,0 0 31,18 0 16,18 0 15,-19 0 16</inkml:trace>
  <inkml:trace contextRef="#ctx0" brushRef="#br0">2522 6421 0,'0'0'0,"36"0"16,-19 17 0,36-17 0,282 53 31,-105-53 31,-54 35 32,-141-35 0,159 0 47,-123 0 15,-53 0 0</inkml:trace>
  <inkml:trace contextRef="#ctx0" brushRef="#br0">4815 6385 0,'36'18'32,"-19"-18"15,1 0 0,0 0 16,-1 0 0,1 18 0,0-18 15,-1 0 0,107 0 32,158 0 31,141 0 31,-158 0 31,-248 0 16,19 0 16,-19 0 15,36 17 32,-35-17 0,52 0 15,19 35 16,-36-17 15,17-18 16,54 0 16,34 0 15,-17 0 16,-35 0 16,-88 0 15,35 0 16,0 0 15,53 0 16,-1 0 16,-16 0 31,-36 0 16</inkml:trace>
  <inkml:trace contextRef="#ctx0" brushRef="#br0">8978 6438 0,'18'0'0,"-1"0"0,36 0 47,124 0 31,52 18 31,-105-18 32,-54 0 15,-52 0 0,70 0 16,0 0 16,18 0 15,-88 0 16,-1 0 15</inkml:trace>
  <inkml:trace contextRef="#ctx0" brushRef="#br0">8555 9613 0,'18'0'32,"-1"0"15,1 0 0,-1 0 16,54 18 31,88-18 47,-89 0 0,-52 0 16,88 0 15,35 0 16,18 0 15,-1 0 16,-52 0 16,-35 0 15,-18 0 16,17 0 16,1 0 15,17 0 16,53 0 15,0 0 16,-70 0 16,-36 0 31,36 0 0,-54 0 31,54 0 16,-18 0 15,0 0 16,-18 0 16,53 0 15,-53 0 16,18 0 16,0 0 15,0 0 16,-18 0 15,18 0 16,-17 0 16,-1 0 31,-17 0 16,17 0 31,-18 0 0,19 0 31,-19 0 234,1-18 188,0 18 16,-1 0 15,1 0 0,0-17 16,-1 17 0,124-36 31,-105 36 0,105 0 31,-35 0 32,-54-17 31,-34 17 15,35 0 16,-18 0 16,18 0 15,-18 0 32,36 0 15,-53 0 16,17 0 15,18 0 32,-18 0 15,-17 0 0,35 0 16,0-18 16,-18 18 15</inkml:trace>
  <inkml:trace contextRef="#ctx0" brushRef="#br0">13123 9384 0,'0'0'0,"18"0"47,0 0 15,-1 0 0,54 0 16,88 0 31,-89 0 16,18 0 15,-35 0 16,-35 0 0,105 0 16,-34 0 15,-1 0 16,35 0 15,-17 0 32,-88 0 0,17 0 15,0 0 47,-17 0 0,17 0 16,18 0 15,18 0 16,-18 0 16</inkml:trace>
  <inkml:trace contextRef="#ctx0" brushRef="#br0">17709 10619 0,'18'0'47,"0"0"0,35 0 15,194 0 32,-89 0 31,-122 0 0,87 0 15,-17 0 16,70 0 31,-158 0 0,53 0 0,-19 0 32,-16 0 15,-19 0 16</inkml:trace>
  <inkml:trace contextRef="#ctx0" brushRef="#br0">6756 12559 0,'17'0'0,"1"0"15,0 0 16,-1 0 0,-17 18 16,88-18 15,248 0 31,157 0 47,-457 0 0,52 0 16,53 0 16,0 0 15,53 0 16,88 0 15,-105 0 16,-18 0 16,-54 0 15,-34 0 16,17 0 16,36 0 15,-19 0 16,-16 0 15,52-18 32,0 0 15,71 18 16,52 0 16,-105-17 15,-53 17 16,-18 0 15,18 0 16,158 0 16,-17 0 15,-17 0 16,-107 0 16,-52 0 15,-18 0 16,52 0 31,125 0 16,-36 0 15,0 0 16,-124 0 16,-17 0 15,-35 0 16,17 0 15,18 17 16,0-17 16,17 0 15,-52 36 16</inkml:trace>
  <inkml:trace contextRef="#ctx0" brushRef="#br0">16140 12718 0,'17'0'0,"1"0"16,0 0 15,-18 17 0,17-17 16,-17 18 0,18-18 0,-1 0 16,1 0 0,17 0 0,-17 0 15,123 0 16,-106 0 15,230 0 32,141 0 31,35 0 31,-265 0 16,-70 0 15,-36 0 16,-17 18 16,-35-1 15,0-17 47,-1 0 0,19 0 16,-1 18 31,-18-18 16,1 0 15,0 0 0,-1 0 16,1 0 62,0 0 0</inkml:trace>
  <inkml:trace contextRef="#ctx0" brushRef="#br0">25065 12859 0,'18'0'16,"-1"0"0,1 0 15,-1 0 16,72 0 15,-54 0 0,318 0 32,-36-18 31,-176-35 16,0 18 15,36-18 16,-36 35 15,-106 18 16</inkml:trace>
  <inkml:trace contextRef="#ctx0" brushRef="#br0">29563 12718 0,'17'0'31,"1"0"0,0 0 16,-1 0 15,54 0 16,-53 0 16,17 0 15,35 0 16,-34 0 15,69 0 16,19 0 16,35 0 15,35 0 16,-71 0 16,-70 0 15</inkml:trace>
  <inkml:trace contextRef="#ctx0" brushRef="#br0">27305 10583 0,'0'-17'15,"18"17"0,-1 0 16,19 0 0,105 0 47,-71 0 0,177 0 15,35 0 16,-52-36 16,-142 19 15,-53 17 16</inkml:trace>
  <inkml:trace contextRef="#ctx0" brushRef="#br0">6544 15434 0,'0'18'16,"18"-18"47,-18 17 0,17-17 15,1 0 16,17 0 0,-17 18 0,0-18 0,17 18 16,-18-18 0,1 17 0,0-17 15,-1 0 0,160 36 32,228-19 31,125-17 31,-283 0 31,-159 0 16,-18 0 16,-52 0 0,35 0 15,106 0 16,-36 0 15,-17 0 32,-71 0 0,18 0 15,0 0 32,123 0 15,-87 0 16,105-17 15,-71 17 16,-17-18 16,-53 0 15,17 18 16,1 0 16,35 0 15,-18 0 16,-17 0 15,-36 0 16,-18 0 31,19 0 16,-1 0 16,0 0 15,-17 0 0,52-17 16,-52 17 15,0 0 16,-1 0 16,1 0 47,17 0 15,-17 0 0,35 0 16,0-36 15,-36 36 16,19-17 16,-19 17 31</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6456 4286 0</inkml:trace>
  <inkml:trace contextRef="#ctx0" brushRef="#br0">10389 4180 0,'18'18'94,"0"0"16,-1-18 0,1 0 15,0 0 0,-1 0 0,1 0 16,35 0 16,105 0 31,36 0 31,-88 0 16,-35 0 31,123 0 16,-53 0 15,-106 0 16,36 0 16,-18 0 15,35 17 16,0-17 15,-17 0 16,-18 0 16,0 0 15,-18 0 16,53 0 16,-35 0 15,53 0 31,-89 0 0,54 0 16,-18 0 16,35 0 15,-53 0 16,36 0 16,-36 0 15,36 0 16,17 0 15,-35 0 16,35 0 16,-17 0 15,-1 0 16,-35 0 16,-17 0 0,35 0 15,18 0 31,-36 0 16,53 0 16,-35 0 15,0 0 16,0 0 16,0 0 15,-18 0 16,18 0 15,-18 0 16,-17 0 47,-1 0 0,19 0 16,-1 0 15,-17 0 0,17 0 31,18 0 0,-18 0 32,18-17 15,-18 17 16,53 0 16,-52 0 15,34 0 16,1 0 31,-53 0 0,87 0 16,-16 0 15,-1 0 16,0 0 16,53 0 15,-35 0 31,-71 0 0,71 0 16,-18 0 16,-35 0 15,0 0 16,-18 0 16,36 0 15,17 0 16,-17 0 15,-1 0 16,-17 0 16,18 0 15,52 0 16,-17 0 16,17-53 15,-17 53 31,-35 0 16,-18 0 16,0 0 15,0 0 16,-18 0 16,0 0 15,-17 0 16,-1 0 15,1 0 16</inkml:trace>
  <inkml:trace contextRef="#ctx0" brushRef="#br0">18397 8996 0,'0'-18'78,"18"18"31,0 0 16,35 0 31,17 0 16,18 0 15,-17-17 16,-1 17 15,1 0 16,-53 0 0,70-18 16,-18 0 15,-17 18 16,0 0 31,0 0 0,0 0 31,18 0 16,-18 0 16,-36 0 15,1 0 16,17 0 16,-17 0 15,17 0 16,-17 0 31,-1 0 16,1 0 15,0 0 32</inkml:trace>
  <inkml:trace contextRef="#ctx0" brushRef="#br0">15893 9684 0,'17'0'47,"1"0"15,0 0 16,-1 0 0,1 0 15,17 17 16,-17 1 16,52-18 31,-17 0 0,35 0 31,-52 18 0,70-18 16,-36 0 15,1 0 16,-1 0 16,-17 0 15,0 0 16,-35 0 0,35 0 16,52 0 15,-16 0 16,-36 0 15,35-18 16,-35 18 31,17 0 16,-35 0 16,1 0 15,-1 0 16,18 0 15,-35 0 0,17 0 16,18 0 16,-18 0 15,0 0 16,1 0 16,-19 0 15,1 0 16,35 0 15,-18 0 32,-17-35 0,-1 35 31</inkml:trace>
  <inkml:trace contextRef="#ctx0" brushRef="#br0">16828 10407 0,'17'0'0,"1"0"16,-1 0 62,1 0 16,0 0 15,-1 0 0,1 0 16,0 0 0,52 0 31,36 0 16,-18 0 16,18 0 15,-53 0 16,88 0 15,-53 0 16,0 0 31,1 0 16,-1 0 16,-35 0 15,-36 0 16,19 0 15,-1 0 16,18 0 16,17 0 15,1 0 16,17-18 16,-53 18 15,1 0 16,34 0 15,36 0 32,-53-17 0,35-1 31,-70 0 16,17 18 15,-17 0 31,-1 0 16,36 0 16,-17 0 0,17 0 15,17 0 16,-35 0 16,-17 0 15,0 0 16,35 0 15,-18 0 16,53 0 31,-53-35 32,-17 35 15,0 0 16,17 0 15,-17 0 188,-1 0 0,1 0 16,-1 0 0,1 0 15</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13388 4092 0,'18'0'63,"-1"18"15,18-18 0,-17 0 0,17 0 16,1 0 0,193 0 31,-141 0 31,18-18 32,70-17 31,-140 35 0,-1 0 15,36 0 16,-1 0 16,18 0 31,0 0 16,1 0 15,-1 0 16,35 0 15,-17 0 16,35 0 16,18 0 15,70 0 16,-105 0 16,52 0 15,-123 0 16,18 0 31,-36 0 16,18 0 15,-36 0 16,1 0 16,17 0 31,-17 0 15,35 0 16,-35 0 16,35 0 15,-18 0 16,35 0 16,-52 0 15,0 0 0,87 0 16,-87 0 15,0-18 110</inkml:trace>
  <inkml:trace contextRef="#ctx0" brushRef="#br0">19720 4110 0,'0'0'0,"53"0"0,0 0 0,-18 0 15,107 0 16,-107 0 47,-18 0 31,19 0 31,34 0 16,36 18 16,35-18 15,177 35 16,-248-35 16,-17 0 0,71-35 15,-54 35 16,-52-18 62</inkml:trace>
  <inkml:trace contextRef="#ctx0" brushRef="#br0">5345 4957 0,'17'0'31,"1"0"16,0 0 0,-1 0 0,1 0 15,-1 0 0,142 0 16,88 0 31,71 0 47,-283 0 0,353 0 31,-194 0 16,18 0 15,-36 0 16,0 0 16,36 0 15,-159 0 0,141 0 16,-35 0 16,-36 0 15,-17 0 16,18 0 15,17 0 32,0 0 15,18 0 16,17 0 16,-35-18 15,-88 18 0,176-35 16,-70 17 15,141-17 16,-177 35 16,-70 0 15,-17 0 16,16 0 16,19 0 15,0 0 16,-1 0 15,-17 0 32,-18 0 15,1 0 16</inkml:trace>
  <inkml:trace contextRef="#ctx0" brushRef="#br0">11412 4957 0,'18'0'172,"17"0"0,-17 0 0,141 0 16,-18 0 31,-106 0 0,0 0 0,1 0 0,-1 0 15,-17 0 0,17 0 0,-18 0 0,1 0 16,0-18 0,-1 18 0,1 0 0,0 0 16,-1 0 0,71 0 31,124 0 31,106 0 31,17 0 32,-247 0 15,-70 0 0,17 0 16,-17 0 16,34 0 15,-16-18 31,17 18 16,-18 0 16,35 0 15,-34 0 16,-1 0 16,18 0 15,-35 0 16,17 0 15,-17 0 16,17 0 16,18 0 15,-36 0 16,19 0 31,-54 0 313</inkml:trace>
  <inkml:trace contextRef="#ctx0" brushRef="#br0">14323 4851 0,'-18'0'46,"1"0"0,-1 0 0,0 0 16,1 0 0,-54 0 31,18 0 32,53 106 31,0-89 31,18 18 16,-1-35 0,1 18 15,53 0 16,-36-1 16,-17 1 46,-18-36 94,0 1 31,17-1 32,1 18 31,-1-18 31,1 1 0,0 17 31,-1 0 16,36 0 16,-35 0 15,70 17 16,-53 36 16,54 71 15,-72-89 16,18-17 15,-35-1 16</inkml:trace>
  <inkml:trace contextRef="#ctx0" brushRef="#br0">14623 4851 0,'17'0'32,"1"0"0,0 0 0,-1 0 15,1 0 0,17 0 0,0 0 0,1 0 16,17 0 0,282 0 31,-265 0 31</inkml:trace>
  <inkml:trace contextRef="#ctx0" brushRef="#br0">14799 4904 0,'0'17'0,"0"1"16,0 17 15,0 18 16,18-18 15,-18 36 16,0-53 0,0 17 16,0 0 15,0 0 16,17 1 16,19-36 46,-1 17 16,88-17 16,36 0 15,-35 0 16,-19 0 16,-34 0 15,-53 0 0,35 53 16</inkml:trace>
  <inkml:trace contextRef="#ctx0" brushRef="#br0">15399 4886 0,'17'0'16,"1"0"47,-18 18 0,0-1 0,0 89 31,0-71 0,0 142 31,18-124 32,-1-18 31,-17 0 15,0-17 16</inkml:trace>
  <inkml:trace contextRef="#ctx0" brushRef="#br0">15663 5080 0,'0'18'62,"0"70"16,0-53 0,53 71 31,35-71 31,-35-35 31,71-17 32,-89-36 15,-35 0 16,-18 35 0,-17-52 16,0 52 15,0 18 31,17 0 16,-35-35 16,0 17 15,0 18 16,36 0 78</inkml:trace>
  <inkml:trace contextRef="#ctx0" brushRef="#br0">15822 4921 0,'71'0'32,"-54"0"0,1 0 0,17 0 15,71 0 16,-88 0 0,52 0 16,-17 0 31,-18 0 15,1 0 16,-19 0 16,1 0 109,-18 18 16,0 0 0,0-1 0,0 124 15,0-17 16,0 17 16,0-71 15,0 1 31,0-53 16,-18-18 109,1 0 16,-1 0 0,0 0 16,1 0 0,-18 0 15,17 0 0,-106 0 32,54 0 15,35 0 16,-1 0 15,19 0 0</inkml:trace>
  <inkml:trace contextRef="#ctx0" brushRef="#br0">13494 6138 0,'17'0'15,"1"0"16,0 0 62,-1 0 16,36 0 16,-35 0 15,17 0 16,0 0 16,1 0 15,52 0 16,0 0 15,53 0 16,-123 0 0,88 0 31,-36 0 16,-17 0 16,-18 0 15,-17 0 16,0 0 31</inkml:trace>
  <inkml:trace contextRef="#ctx0" brushRef="#br0">17992 6121 0,'17'0'110,"1"0"15,0 0 0,35 0 16,35 0 16,-35 0 15,35 0 16,-35 0 16,-18 0 15,53 0 16,0 0 31,-52 0 0,70 0 0,-1-36 31,-52 36 16,0 0 16,-35 0 15,17 0 16,0 0 15,54 0 16,-54 0 16,0 0 0,36 0 15,-18 0 16,0 0 16,-36 0 15,18 0 16</inkml:trace>
  <inkml:trace contextRef="#ctx0" brushRef="#br0">27711 6138 0,'17'0'94,"1"0"31,0 0 16,-1 0 15,1 0 0,0 0 16,-1 0 0,107 0 31,-54 0 31,-52 0 0,70 0 16,0 0 16,-17 0 15,35 0 16,-89 0 0,89 0 15,-35 0 16,-1 0 16,-52 0 15,-1 0 16</inkml:trace>
  <inkml:trace contextRef="#ctx0" brushRef="#br0">4004 6156 0,'0'0'0,"18"0"16,-1 0 31,1 0 0,0 0 16,-1 0 0,124 0 31,106-35 31,53-36 31,247 1 32,-459 70 0,106 0 15,53 0 16,-53 0 15,-35 0 16,17-36 16,1 36 15,-142 0 0,53 0 16,18 0 16,0 0 15,53 0 31,17 0 16,71 0 16,0 0 15,-53 0 16,-106 0 16,-35 0 15,-18 0 16,-17 0 15,52 0 16,1 0 16,0 0 15,17 0 16,-53 0 31,53 0 16,0 0 15,71 0 16,-18 0 16,-35 0 15,-71 0 16,-17 0 16,0 0 15,17 0 16,-17 0 15,-1 0 32,1 0 15,17 0 16,-17 0 16,-1 0 78</inkml:trace>
  <inkml:trace contextRef="#ctx0" brushRef="#br0">10460 6085 0,'18'0'47,"-1"0"16,1 18 0,88-18 16,335 71 31,-177-71 31,-140 0 16,17 0 15,18 0 16,-18 0 16,-36 0 31,-87 0 0,53 0 15,-1 0 16,-17 0 16,35 0 15,-17 0 16,-36 0 0,0 0 16,18 0 15,0 0 16,-17 0 31,-19 0 0,-34 0 453,-1 0 31</inkml:trace>
  <inkml:trace contextRef="#ctx0" brushRef="#br0">14023 6068 0,'0'-18'78,"18"18"15,-1 0 16,1 0 16,17 0 15,18 0 31,-18 0 16,18 0 16,-35 0 15,0 0 32,17 0 15,18 0 16,-18 0 15,-17 0 32,-1 0 15,1 0 16</inkml:trace>
  <inkml:trace contextRef="#ctx0" brushRef="#br0">18045 6015 0,'17'0'47,"1"18"15,0-1 16,-1-17 0,54 0 31,17 0 47,-35 0 16,-18 0 15,36 18 16,-1-18 16,-52 0 15</inkml:trace>
  <inkml:trace contextRef="#ctx0" brushRef="#br0">29898 6050 0,'18'0'31,"-1"0"16,1 0 0,17 0 15,124 18 32,-141-18 15,228 0 32,-122 0 15,35 0 16,-36 0 15,-17 0 16,-18 0 16,-70 0 15,-36 0 375,1 0 0,-1 0 328</inkml:trace>
  <inkml:trace contextRef="#ctx0" brushRef="#br0">3510 7003 0,'0'0'0,"18"0"0,-1 0 16,1 0 16,0 0 0,-1 0 15,19 0 16,52 0 31,35 0 31,-105 0 16,0 0 94,-1 0 0,1 0 47,-1 0 15,1 0 0,17 0 16,18 0 16,-17 0 15</inkml:trace>
  <inkml:trace contextRef="#ctx0" brushRef="#br0">4374 10707 0,'18'0'16,"0"0"16,-1 0 0,1 0 15,35 0 16,-35 0 0,158 0 31,0 0 31,-52 0 16,35 0 16,-1 0 15,-69 0 16,-72 0 31</inkml:trace>
  <inkml:trace contextRef="#ctx0" brushRef="#br0">10248 10601 0,'18'0'16,"-1"0"15,1 0 0,0 0 16,-1 0 0,1 0 0,0 0 16,35 0 15,123 0 47,230 0 31,140 0 32,-493 0 0,53 0 15,18 0 16,-71 0 16,0 0 15,-36 0 16,18 0 15,1 0 16,17 18 16,0-18 15,-1 0 16,19 0 31,-18 0 16,-18 0 15,1 0 16,-19 0 0,54 0 16,-1 0 15,-17 0 16</inkml:trace>
  <inkml:trace contextRef="#ctx0" brushRef="#br0">10954 11712 0,'17'0'15,"1"0"0,0 0 16,-1 0 0,1 0 0,0 0 0,-1 0 16,1 0 0,0 0 15,140 0 32,301 0 31,-71 0 31,-71 0 31,-193 0 16,70 0 16,18 0 15,-1 0 16,-87 0 15,-89 0 16,-17 0 16,17 0 31,-17 0 16,-1 0 15,1 0 16,-1 0 0,1 0 15,0 0 16</inkml:trace>
  <inkml:trace contextRef="#ctx0" brushRef="#br0">16369 10530 0,'35'0'78,"0"0"15,1 0 0,175-35 32,-17 18 31,-176 17 0,176-18 31,18 0 31,-142 18 16,-17 0 16,0-35 15,0 35 16,0-18 16,-35 18 15</inkml:trace>
  <inkml:trace contextRef="#ctx0" brushRef="#br0">20426 10478 0,'17'0'62,"1"0"0,0 0 0,17 0 32,53 0 31,106 0 31,0 0 31,-123 0 32,-18 0 15,-18 0 16,-17 0 0,-1 0 62,1 0 16,0 0 16,-1 0 15,1 0 32,0 0 31,-1 0 15,1 0 32,35 0 15,0 0 16,70 0 16,-17 0 15,35 0 16,-35 0 15,-53 0 16,-36 0 0,19 0 16,-1 0 15,18 0 16,-18 0 16,18 0 15,-35 0 16,17 0 31,-17 0 125,-1 0 0,1 0 16,0 17 15,-1-17 16,1 0 16,-1 0 31,1 0 31,0 0 0,-1 0 16,1 0 15,0 0 16,-1 0 16,1 0 156,0 0 15,-1 0 1188,1 0 16,0 0 0,-1 0 0,18 0 15,212 0 16,-211 0 15,211 0 32,-142 0 31,-87 0 31,17 0 16,18 0 15,0 0 32,0 0 15,18 0 16,17 0 16,-53 0 0,71 0 15,-35 0 16,-19 0 15,-34 0 32,0 18 0,17-18 31,-17 0 0,17 0 16</inkml:trace>
  <inkml:trace contextRef="#ctx0" brushRef="#br0">18433 11218 0,'17'0'62,"19"0"0,-1 0 16,-18 0 0,19 0 0,-1 0 0,0 0 16,36-17 0,-36 17 15,0-18 0,18-17 0,0 35 0,0 0 16,35-18 0,-35 18 0,0-17 0,335 17 31,-141 0 31,-212 0 0,107 0 47,-37-18 31,-69 18 16,34 0 16,1 0 15,-1 0 16,-17 0 16,-17 0 15,-1 0 16</inkml:trace>
  <inkml:trace contextRef="#ctx0" brushRef="#br0">4939 13176 0,'18'0'31,"-1"0"0,1 0 32,-1 0 78,1 0 0,0 0 47,-1 0 0,1 0 15,17 0 16,18 0 31,-18 0 0,-17 0 0,17 0 31,18 0 0,-17 0 32,-1 0 15,18 0 16,17 0 15,1 0 16,-36 0 16,-17 0 15,17 0 32,-17 0 0,35 0 15,17 0 31,-52 0 0,-1 0 16,1 0 16,0 0 31</inkml:trace>
  <inkml:trace contextRef="#ctx0" brushRef="#br0">8625 12947 0,'18'0'15,"0"0"32,-1 0 31,1 0 0,53 0 31,-19 0 16,72 0 15,-18 0 16,-71 0 16,-17 0 0,17 0 15,-17 0 16,-1 0 31,1 0 31,0 0 0</inkml:trace>
  <inkml:trace contextRef="#ctx0" brushRef="#br0">5045 14023 0,'17'0'94,"1"0"31,0 18 0,123-1 31,70-17 32,-105 0 31,-35 0 31,-36 0 16,18 0 15,-18 18 16,-17-18 16,35 0 15,-36 0 16,19 0 15,17 0 16,-36 0 31</inkml:trace>
  <inkml:trace contextRef="#ctx0" brushRef="#br0">11430 13970 0,'18'0'32,"-1"0"15,1 0 16,0 0 15,17 0 16,106 0 31,229 0 32,-334 0 0,87 0 15,-52 0 16,-54 0 15,1 0 32</inkml:trace>
  <inkml:trace contextRef="#ctx0" brushRef="#br0">16316 12982 0,'18'0'94,"-1"0"0,1 0 15,35 0 16,70 0 31,-105 0 16,141 0 16,-71 0 15,71 0 31,-106 0 0,17 0 32,1 0 15,17 0 16,0 0 16,-17 0 15,-1 0 16,1 0 15,-54 0 16,1 0 16,17 0 15,18 0 16,0 0 16,0-35 15,-18 35 16,-17 0 31,0 0 31,17 0 16,0 0 16</inkml:trace>
  <inkml:trace contextRef="#ctx0" brushRef="#br0">16492 13582 0,'0'0'0,"18"0"16,0 0 15,-1 0 16,1 0 16,70 35 31,53-35 31,-53 0 16,1 0 15,-1 0 16,-71 0 0,72 0 16,52 0 15,-35 0 16,-36-35 31,1 35 16,-54 0 15,1 0 47,0 0 31,-1 0 79,1 0 15,0 0 16,-1 0 15,1 0 16</inkml:trace>
  <inkml:trace contextRef="#ctx0" brushRef="#br0">9948 15575 0,'18'0'78,"0"0"0,-1 0 0,1 0 16,0 0 0,-1 0 0,107 0 31,176 0 31,88 0 31,17 0 32,-211 0 31,0 0 15,-158 0 0,105 0 16,17 0 16,-140 0 0,70 0 15,-17 0 16,17 0 16,53 0 15,-53 0 16,53 0 15,-88 0 16,-17 0 16,-19 0 31,1 0 31,0 0 0,-1 0 16,1 0 15</inkml:trace>
  <inkml:trace contextRef="#ctx0" brushRef="#br0">14570 15505 0,'17'0'250,"1"0"31,0 0 0,-1 0 16,1 0 16,0 0 15,17 0 32,35 0 31,-34 0 15,-19 0 0,19 0 16,-1 0 16,18 0 15,-18 0 16,36 0 31,-36 0 16,18 0 15,-18 0 16,0 0 16,-17 0 15,0 0 16,17 0 16,0 0 15,36 0 16,-36 0 15,0 0 16,1 0 16,-1 0 15,35 0 32,-17 0 15,36 0 16,-54 0 15,-18 17 16,1-17 16,-18 18 15,-18-18 688</inkml:trace>
  <inkml:trace contextRef="#ctx0" brushRef="#br0">14605 16651 0,'18'0'31,"-1"0"31,1 0 0,0 0 16,-1 0 16,1 0 15,-1 0 32,1 0 0,17 0 15,1 0 16,17 0 15,0 0 16,35 0 16,-71 0 15</inkml:trace>
  <inkml:trace contextRef="#ctx0" brushRef="#br0">15169 16581 0</inkml:trace>
  <inkml:trace contextRef="#ctx0" brushRef="#br0">14817 16581 0,'17'0'63,"1"0"0,0 0 16,105 0 15,177 0 47,-106 0 31,0 0 32,-159 0 15,-17 0 0,17 0 16,18 0 15,18 0 16,-54 0 16,19 0 15,-19 0 16,18 0 16,18 0 15,-35 0 16,0 0 15</inkml:trace>
  <inkml:trace contextRef="#ctx0" brushRef="#br0">14587 17780 0,'18'0'16,"0"0"15,-1 0 16,1 0 47,0 0 0,52 18 31,-35-18 16,54 0 15,-1 0 31,-53 0 16,-17 0 0,35 0 16,0 0 15,35 0 16,-35 0 16,17 0 15,-52 0 16,35 0 15,35 17 16,-35-17 16,0 0 15,-18 0 16,0 0 16,1 0 15,-1 0 16,35 0 31,-52 0 16,0 0 15,17 0 16,0 0 16,-17 0 15,17 0 16,0 0 15,-17 0 16,0 0 63</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3898 8290 0,'18'0'62,"17"0"78,36 0 78,387 0 109,-70 0 140,-282 18 172,-18 0 219,-35-18 219,0 0 250,-35 0 250,35 0 265,-18 0 281,18 0 297,-35 0 297,35 0 312,17 0 328,-17 0 344,0 35 359,-35-35 375,-1 0 390,71 0 406,-17 0 422,-18 0 437,0 0 453</inkml:trace>
  <inkml:trace contextRef="#ctx0" brushRef="#br0">6473 8308 0,'0'0'0,"18"0"31,0 0 31,-1 0 47,36 0 63,-35 0 78,176 0 109,35 0 141,-105 0 156,-18 0 172,-71 0 172,141 0 188,-140 0 188,105 0 203,35 0 219,-35 0 234,-88 0 250,-35 0 313,-1 0 313,1 0 344</inkml:trace>
  <inkml:trace contextRef="#ctx0" brushRef="#br0">3034 9807 0,'35'0'47,"-17"0"47,35 0 47,-36 0 47,107 0 93,-54 0 109,1 0 125,52 0 140,19 0 156,34 0 172,-17 0 187,-18 0 203,-71 0 218,-34 0 218,-19 0 234,36 0 265,-35 0 265,35 0 281,0 0 312,-18 0 328,0 0 343,-17 0 359,35 0 375,-18 0 390,-17 0 406,17 0 422,53 0 437,18 0 453,-18 0 468,0 0 484,-70 0 500</inkml:trace>
  <inkml:trace contextRef="#ctx0" brushRef="#br0">5327 9613 0,'0'18'94,"18"-18"140,-1 0 140,19 35 156,-19-35 172,18 0 187,1 0 203,-19 0 203,19 0 234,34 0 250,-17 18 265,0-18 281,0 0 297,0 17 312,0 1 328,17-18 344,36 0 359,-53 0 375,0 0 390,-35 0 406,35 18 437,-1-1 437,-34-17 469,0 0 484,-1 0 500</inkml:trace>
  <inkml:trace contextRef="#ctx0" brushRef="#br0">3246 10460 0,'0'18'0,"0"-1"16,0 1 32,17-18 32,1 0 32,-1 0 32,1 0 47,0 0 47,-1 0 63,160 0 94,123 0 110,-36 0 141,-211 0 188,-18 0 203,18 0 219,-17 0 219,17 0 235,70 0 250,-52 0 266,-19 0 282,-34 0 282,35 17 297,18 1 313,-36-18 328,53 0 344,-70 0 360</inkml:trace>
  <inkml:trace contextRef="#ctx0" brushRef="#br0">5521 10460 0,'18'-18'141,"-1"18"141,1 0 156,52 0 172,-52 0 172,141 0 203,-124 0 234,0 0 250,54 18 281,34-18 297,-52 0 313,-18 0 328,-36 0 344</inkml:trace>
  <inkml:trace contextRef="#ctx0" brushRef="#br0">28275 11730 0,'18'0'15,"-1"0"31,1 0 31,0 0 47,-1 0 62,142 0 93,159 0 125,-160-35 140,1-1 156,-124 36 156,54-17 172,-19 17 187,36 0 203,-53 0 218,-18 0 250,0 0 265,1 0 297,52 0 312,-18 0 328,-52 0 328,53 0 343,-18 0 359</inkml:trace>
  <inkml:trace contextRef="#ctx0" brushRef="#br0">2999 8308 0,'0'18'140,"17"-18"156,1 0 171,35 0 187,211 0 218,-228 0 218,246-53 250,-247 53 265,-17 0 281,-1 0 578,-17-18 593,0 0 625,0 1 734</inkml:trace>
  <inkml:trace contextRef="#ctx0" brushRef="#br0">16387 15875 0,'0'-18'0,"17"18"15,71 0 78,71 0 109,53 0 140,-36 0 156,-123 0 171,123 0 171,89 0 187,35 0 203,-71-17 234,-105-19 250,-71 19 265,0 17 281,-1 0 296,1 0 312,-35 0 328,0 0 328,17 0 343,35 0 359,-17 17 375,53-17 390,-18 0 406,-52 0 406,122 0 421,-87 0 453,0 0 468,-36 0 484,-18 0 515,1 0 531,17 0 546,-35 18 593,18-18 609,-18 18 609,18-18 625,17 0 640,-17 0 656,17 0 671</inkml:trace>
  <inkml:trace contextRef="#ctx0" brushRef="#br0">16228 17886 0,'0'-18'62,"17"18"78,1 0 93,0 0 93,-1 0 109,1 0 125,53 0 140,17 0 156,0 0 172,53 0 187,-35 0 203,-71 0 218,71 0 218,17 0 250,1 0 265,-54 0 281,-17 0 297,-35 0 297,35 0 312,-18 0 328,-35-17 672,-17 17 750,-1 0 765,0 0 828,1 0 843,-1 0 1281,0 0 1297,1 0 1297,-1 0 1328,18-18 1328,-18 18 1343,18-18 1343</inkml:trace>
  <inkml:trace contextRef="#ctx0" brushRef="#br0">17903 18080 0,'0'0'0,"18"0"0,0 0 16,-1 0 16,1 0 32,17 0 47,177 0 79,-177 0 79,265 0 110,-88 0 125,105 0 157,-246 0 157,70 0 172,0 0 188,-53 0 204,-17 0 219,-36 0 219,53 0 235,36 0 250,17 0 266,-88 18 282,17-1 297,-52 1 313,35-18 329,88 0 344,18 0 375,-71-18 391,-70 18 407</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0 8467 0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12753 4974 0,'18'0'47,"-1"0"47,1 0 0,-1 0 15,36 0 16,89 0 16,-19 0 15,0 0 31,-87 0 0,52 0 16,53 0 16,-70 0 15,-1 0 16,18 0 16,-35 0 15,71 0 16,-1 0 15,1 0 16,70 0 16,-71 0 15,-70 0 16,18 0 16,34 0 15,19 18 31,35-1 16,-36-17 16,-70 0 15,0 0 16,35 36 16,-17-36 15,52 0 16,18 0 15,-35 17 16,-35-17 16,-54 0 0,72 0 15,87 0 32,-88 0 0,89 0 31,-72 0 15,1 0 16,106 0 16,0 0 15,-36 0 16,-17 0 16,-124 0 0,71 0 15,-18 0 16,35 0 15,1 0 16,-18 0 16,-18 0 15,18 0 16,-36 0 16,54 0 31,-36 0 0,0 0 31,-53 0 16,1 0 15,-19 18 32</inkml:trace>
  <inkml:trace contextRef="#ctx0" brushRef="#br0">19826 5098 0,'18'0'46,"-1"0"16,1 0 0,229 0 16,141 0 31,-159 0 31</inkml:trace>
  <inkml:trace contextRef="#ctx0" brushRef="#br0">21855 5045 0,'17'0'0,"1"0"47,0 0 0,-1 0 15,18 0 0,1 0 0,52 0 16,212 0 16,-18 0 31,-247 0 47,-17 0 31,0 0 16</inkml:trace>
  <inkml:trace contextRef="#ctx0" brushRef="#br0">2399 6350 0,'18'0'15,"-1"0"16,1 0 0,70 0 31,-70 0 0,87 0 32,-16 0 15,17 0 16,-54 0 15,90 0 16,-37 0 16,54 0 15,53 0 16,-18 0 16,88 0 15,53 0 16,-194 0 15,36 0 16,34 0 16,54 0 31,-71 0 0,176 0 31,-52 0 16,-71 0 15,-88 0 16,52 0 16,-123 0 15,124 0 16,-106 0 16,70 0 15,-17 0 16,53 0 15,-36 0 16,1 0 16,-72 0 15,1 0 16,35 0 16,142 0 31,-89 0 15,-106 0 0,176 0 16,-140 0 16,-107 0 47,1 0 15,0 0 16</inkml:trace>
  <inkml:trace contextRef="#ctx0" brushRef="#br0">13741 9013 0,'17'0'15,"1"0"0,0 0 0,52 0 31,71 0 32,-88 0 31,-35 0 47,-1 0 62,1 0 0,0 0 16,-1 0 0,1 0 16,0 0 15,-1 0 0,1 0 16</inkml:trace>
  <inkml:trace contextRef="#ctx0" brushRef="#br0">13723 11942 0,'18'0'16,"-1"0"0,1 0 31,0 0 16,70 0 31,-53 0 16,141 0 15,-105 0 16,35 0 16,-88 0 0,17 0 15,53 0 16,-53 0 16,-17 0 0,17 0 15,-17 0 16,-1 0 31,1 0 0,17 0 16,1 0 31,52 0 16,-53 0 15</inkml:trace>
  <inkml:trace contextRef="#ctx0" brushRef="#br0">2487 7655 0,'18'0'15,"-1"0"0,1 0 16,-18 18 0,0 0 16,18-18 0,-1 0 31,1 0 0,88 0 31,211 0 31,-281 0 0,105 0 16,-106 0 0,141 0 16,107 0 15,-54 0 31,-70 0 0,88 0 32,-71 0 0,159 0 31,-88 0 16,-53 0 15,-35 0 16,-18 0 15,-71 17 16,19-17 16,34 35 15,71-35 16,-35 0 16,-36 0 15,-70 0 16,-35 0 78</inkml:trace>
  <inkml:trace contextRef="#ctx0" brushRef="#br0">7408 7902 0,'18'0'63,"0"0"16,-1 0 0,1 0 0,70 0 31,-53 0 0,195 0 31,316 0 31,301 0 32,-582 0 15,-36 0 31,-88 0 0,18 0 32,35 0 15,53 0 16,-124 0 16,71 0 15,-105 0 16,52 0 15,-88 0 16,52 0 16,-34 0 15,0 0 16,-1 0 16,18 0 15,0 0 16</inkml:trace>
  <inkml:trace contextRef="#ctx0" brushRef="#br0">18380 8961 0,'17'0'78,"1"0"16,0 0 0,-1 0 31,1 0 0,0 0 15,105 0 32,-52 0 15,-1 17 16,-52-17 16,-1 0 15,1 0 78,0 0 0,-1 0 78,1 0 16,-18 18 0</inkml:trace>
  <inkml:trace contextRef="#ctx0" brushRef="#br0">18133 12012 0,'17'0'93,"1"0"16,0 0 0,-1 18 0,1-1 16,0-17 0,-1 0 15,1 0 0,0 0 0,17 0 16,0 0 0,124 0 15,-142 0 0,178 0 47,-72 0 32,106 0 31,-176 0 15,18 0 16,-36 0 16,36 0 15,34 0 16,37 0 16,-19 0 15,0 0 16,-34 0 15,34 0 32,-17 0 15,35 0 16,-70 0 16,-18 0 15,-1 0 16,-34 0 15,0 0 16</inkml:trace>
  <inkml:trace contextRef="#ctx0" brushRef="#br0">2540 9066 0,'0'0'0,"18"18"0,-1-18 16,1 0 0,0 0 16,-1 0 0,18 0 0,-17 0 0,106 0 31,-89 0 15,229 0 32,19 0 31,-36 0 31,-89 0 16,1 0 15,53 0 16,17 0 16,-35 0 15,53 0 16,-53 0 16,-35 0 31,-124 0 0,106 0 15,159 0 16,-194 0 16,-18 0 15,-17 0 16,-36 0 16,53 18 15,0-1 16,53 1 15,-105-18 0,87 18 16,-17 17 16,18-35 15,-1 18 16,53-18 16,-70 0 15,53 0 31,-71 35 16,0-35 16,18 0 15,35 0 16,-53 0 16,18 0 15,-35 0 16,17 0 15,-17 0 16,34 0 16,19 0 15,-18 0 16,-18 0 16,18 0 15,-18 0 16,18 0 31,-36 0 16,-52 0 0,53 0 15,-19 0 16,37 0 16,-54 0 15,18 0 16,-18 0 15,-17 0 32,-1 0 15,1 0 16,0 0 31,-1 0 16,1 0 0</inkml:trace>
  <inkml:trace contextRef="#ctx0" brushRef="#br0">24553 7779 0,'18'0'94,"0"0"0,-1 0 0,19 0 15,69 0 47,36 0 31,-70 0 16,-18 0 16,0 0 15,17 0 16,-34 0 15,-19 0 16,19 0 16,-1 0 15,-17 0 0,17 0 16,18 0 16,-36 17 31,1-17 31,35 0 16,-35 0 0,-1 0 15,18 0 16</inkml:trace>
  <inkml:trace contextRef="#ctx0" brushRef="#br0">22895 8943 0,'0'0'0,"18"0"0,0 0 31,-18 18 0,17-18 0,-17 17 0,18-17 16,-1 0 0,36 0 31,71 18 31,-71-18 32</inkml:trace>
  <inkml:trace contextRef="#ctx0" brushRef="#br0">22684 11994 0,'17'0'15,"1"0"0,0 0 0,-1 18 16,18 0 0,71-18 31,18 0 31,-107 0 0,230-36 32,-158 36 15,-19-17 16,-52 17 47,-1 0 15,19 0 16,-19 0 16,19 0 31</inkml:trace>
  <inkml:trace contextRef="#ctx0" brushRef="#br0">2505 10389 0,'17'0'31,"1"0"16,0 18 0,-1-18 0,-17 18 16,18-18 15,0 0 16,-1 0 15,1 0 16,17 0 16,106 17 47,-105-17 0,193 0 15,-141 0 0,159 0 31,-106 0 16,-53 0 16,-70 0 15,123 0 16,-106 0 0,106 0 16,247 0 15,-35 0 16,-176 0 15,-54 0 16,18 0 31,-70 0 0,-18 0 16,0 0 31,0 0 16,-18 18 15,53 0 16,-17-18 0,123 0 16,88 0 15,0 0 16,124 0 16,-265 0 15,-53 0 16,53 0 15,-88-18 16,-35 0 16,-1 18 15,1 0 16,0 0 31,-1 0 0,1 0 16</inkml:trace>
  <inkml:trace contextRef="#ctx0" brushRef="#br0">8378 10495 0,'18'0'125,"35"0"15,53 0 0,335 0 16,-71 0 15,-105-35 16,-212 17 16,-36 18 0,1 0 15,0 0 0,17 0 16,71 0 31,17 0 16,36 0 15,53 0 16,-54 0 16,-34 0 15,-36 0 16,-53 0 16,-17 0 15,0 0 16,-1 0 15,1 0 16,70-35 31,-35 0 0,35 17 16,18 18 31,-18 0 16,-70-18 15</inkml:trace>
  <inkml:trace contextRef="#ctx0" brushRef="#br0">28028 11783 0,'18'0'16,"-1"0"62,1 0 16,17 0 15,36 17 47,-36-17 0,36 18 16,35-18 16,-89 0 15,89 0 16,-71 0 15,-17 0 16,0 35 16,-1-35 15,36 18 16,0-18 16,-18 0 15,-17 0 16,0 18 31,17-1 31</inkml:trace>
  <inkml:trace contextRef="#ctx0" brushRef="#br0">28222 9049 0,'18'0'78,"0"0"0,-1 0 15,1 0 16,-1 0 0,1 0 16,0 0 0,-1 0 15,1 0 16,0 0 62,17 17 16,-17-17 16,-1 0 15,1 0 94,-1 0 62,-17 18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4286 9472 0,'18'0'141,"0"0"16,-1 0 0,1 0 15,-1 0 0,1 0 0,0 0 0,-1 0 16,1 0 0,0 0 0,-1 0 15,1 0 0,17 0 0,71 0 32,18 0 31,-107 0 0,36 0 31,-35-18 31</inkml:trace>
  <inkml:trace contextRef="#ctx0" brushRef="#br0">4233 8819 0,'18'0'47,"0"0"16,-1 0 15,71 0 32,71 18 15,-53-18 16,35 0 16,-70 0 15,-1 0 16,-17 0 15,0 0 16,-35 0 16,-1 0 31,1 0 62</inkml:trace>
  <inkml:trace contextRef="#ctx0" brushRef="#br0">4374 14217 0,'18'0'47,"0"0"15,-1 0 16,19 0 15,122 0 32,1 0 31,-106 0 16,-35 0 15,-1 0 31,1 0 0,0 0 0,35 0 32,52 0 15,-52 0 16,18 0 16,-18 0 15,0 0 16,-36 0 15,1 0 32,0 0 31,-1 0 16,1 0 15,0 0 16</inkml:trace>
  <inkml:trace contextRef="#ctx0" brushRef="#br0">20285 5838 0,'17'0'109,"1"-17"0,53 17 31,87-18 32,19 18 31,-124 0 31,-18 0 16,-17 0 31,-1 0 16,1 0 47,-1 0 15,54 0 16,-18 0 15,-18 0 16,0 0 16</inkml:trace>
  <inkml:trace contextRef="#ctx0" brushRef="#br0">27358 5997 0,'18'0'0,"-1"0"15,1 0 0,-1 0 0,1 0 16,0 0 0,141 0 31,281 0 31,-157 0 32,52 0 31,-88-17 16,-177 17 15,177-36 16,0 36 0,-17 0 31,-54 0 16,-17 0 15,-36 36 16,106-19 16,-158-17 15,-36 0 0,36 0 16,-36 0 15,18 0 16,-18 0 16,18 0 15,0 0 16</inkml:trace>
  <inkml:trace contextRef="#ctx0" brushRef="#br0">25735 6156 0,'18'-18'78,"-1"18"0,1 0 16,0 18 0,-1 88 31,-17 123 31,-35-88 32,-88-53 31,105-70 0,-35 0 16,-18 52 15,54-34 16,-18 34 15,17-17 16,18 0 31,0 17 16,0-34 16,18-19 15,-1 19 16,-17-19 15,0 1 16,0 0 16,0-1 15,0 19 16,-70 16 16,-107 1 15,1 0 16,88-53 15,52 18 16,-17-18 16,36 0 15,-54 35 32,54-35 15,-1 18 16,18 17 15,-35 18 16,-36 18 16</inkml:trace>
  <inkml:trace contextRef="#ctx0" brushRef="#br0">22966 14676 0,'17'0'47,"1"0"15,0 0 0,-1 0 16,19 0 0,158 0 31,-18 0 16,-88 0 16,36 0 15,35 0 16,-142 0 0,107 0 15,52 0 32,-53 0 0,-34 0 31,-1 17 16,53 1 15,-70-1 16,105-17 15,-17 0 16,-1 0 16,-87 0 15,0 0 16,-1 0 16,1 0 15,17 0 16,0 0 15,0 0 16,36 0 31,-71 0 16,0 0 16,-1 0 15,1 0 16,18 18 15,-53-18 0,87 0 16,-16 0 16,-54 0 15,0 0 32,-17 0 15,-1 0 16,1 0 15</inkml:trace>
  <inkml:trace contextRef="#ctx0" brushRef="#br0">27975 14693 0,'18'0'31,"0"0"0,-1 0 32,1 0 0,70 0 31,177 0 31,-230-17 0,88 17 16,18 0 15,-35 0 16,-17 0 16,16 0 15,19 0 16,70 0 15,-35 0 16,-18 0 31,0 0 16,18 0 16,-107 0 0,90 0 15,87 0 16,-194 0 0,159 0 15,-70 0 16,-89 0 16,0 0 15,18 0 16,18 0 16,87 0 15,-52 0 16,-18 0 15,-17 0 16,35 0 16,88 0 31,-35 0 16,-18 0 15,-88 0 16,-36 0 94</inkml:trace>
  <inkml:trace contextRef="#ctx0" brushRef="#br0">21167 15610 0,'17'0'31,"19"0"0,34 0 16,195 0 31,-18 0 16,-177 0 0,212 0 15,142-17 16,-213 17 31,-140 0 0,-18 0 31,-35 0 32,-1 0 93,1 0 0,-1 0 32,1 0 0,0 0 15,-1 0 16,1 0 0,0 0 15,35 35 16,17-35 16,36 0 31,-71 0 0,124 0 16,35 0 15,18 0 16,-36 0 15,-35 0 16,36 18 16,-54-18 15,18 0 16,-35 0 16,0 0 15,-53 17 16,-36 1 0,72-18 15,52 18 16,53-18 16,-18 0 31,1 0 16,34 17 15,-34 19 16,-1-1 15,-35-35 16,53 0 16,53 0 15,0 0 16,-18 0 16,-105 0 15,-1 0 16,-17 0 15,18 0 16,34 0 31,-34 0 16,-36 0 16,-17 0 15,-19 0 16,1 0 15,18 0 16,-1 0 16,1 0 15,-18 0 16,0 0 16,0 0 15,0 0 16,-18 0 15,0 0 16,1 0 31,-1 0 16,0 0 16,0 0 15,-17-18 16,0 1 15</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20373 4092 0,'18'0'0,"-1"0"16,1 0 0,-18 18 15,17-18 0,-17 18 0,71-18 32,264 17 31,71-17 31,-18 0 47,-300 0 16,106 0 15,-35 0 16,-124 0 0,36 0 16,-1 0 15,1 35 16,52-35 15,107 0 16,-72 0 16,-34 0 15,-18 0 16,-36 0 16,-17 0 15,71 36 31,-36-36 0,-35 0 32,-18 0 0,0 0 15,-17 0 47,0 0 0,-1 0 16,1 0 15,17 0 16,-17 0 0,-1 0 16,1 0 47</inkml:trace>
  <inkml:trace contextRef="#ctx0" brushRef="#br0">9684 4410 0,'0'0'0,"17"0"0,1 0 15,0 0 0,17 0 0,-17 0 16,-1 0 0,1 0 0,17 0 0,-17 0 16,17-18 0,230-35 31,123 18 31,-212 35 31,18 0 32,-159 0 0,89 0 15,-18 0 16,-18 0 16,0 0 15,-17 0 31,17 0 16,35 0 16,1 0 15,-54 0 16,71 0 16,53 0 15,-70 0 16,-89 0 0,124 0 15,-36 0 16,1 0 16,17 0 15,-53 0 16,71 0 16,-124 0 0,159 0 31,-35 0 15,-18 0 16,0 0 16,-70 0 15,52 0 16,-35 0 16,36 0 15,-18 0 16,17 0 15,1 0 16,-89 0 0,88 0 16,36 0 15,-71 0 16,-35 0 16,-17 0 15,52 0 31,53 0 16,-106 0 0,89 0 16,-36 0 15,0 0 16,-35 0 16,18 0 15,-1 0 16,71 18 15,89 17 16,16-35 16,-16 17 15,-71-17 16,-1 18 16,-105 0 15,0-18 31,-18 0 16,54 0 16,16 0 15,-34 0 16,0 0 16,-54 0 15,18 0 16,18 0 15,53 0 16,0 0 16,0 0 15,-18 0 16,0 0 16,18 0 15,0 0 16,17 0 31,1 0 16,-54 0 15,-17 0 16,-35 0 16</inkml:trace>
  <inkml:trace contextRef="#ctx0" brushRef="#br0">13159 7161 0,'17'0'62,"1"0"16,0 0 0,-1 0 15,1 0 16,-1 0 0,1 0 16,0 18 0,35 17 31,35 124 31,-71-71 31,-17 36 32,0-71 15,0-18 16,-17 0 0,-36 0 15,35 1 16,-17-19 16,0 19 15,17-36 16,0 35 31,-17 0 16,35 1 15,0 16 16,0 1 16,35-35 15,18 35 16,0-53 16,0 35 15,-35-17 16,17 17 15,-17-17 16,17 17 16,-35-17 47,0-1 15,0 36 16,-35 0 15,-71 0 16,53 0 16,-18 0 15,36 0 16,0-18 16,17-17 15,1-1 16,17 19 0,0 17 15,-36-18 16,36 35 16,-35 1 31</inkml:trace>
  <inkml:trace contextRef="#ctx0" brushRef="#br0">3616 7602 0,'18'0'47,"-1"0"0,19 0 16,-19 0 0,18 0 0,-17 0 15,0 0 0,17 0 0,-17 0 0,17 0 16,0 0 0,0 0 0,142-17 31,-36 17 47,35-36 16,-17 19 46,-124 17 16</inkml:trace>
  <inkml:trace contextRef="#ctx0" brushRef="#br0">6491 9490 0,'0'0'0,"18"0"16,-1 0 0,1 0 0,0 0 15,-18 17 0,17-17 16,36 0 16,212 0 31,35 0 47,-124 0 31,-105 0 16,-54 0 0,19 0 15,34 0 16,-52 0 16,-1 0 15,1 0 31</inkml:trace>
  <inkml:trace contextRef="#ctx0" brushRef="#br0">3263 10019 0,'18'0'0,"-1"0"16,1 0 16,0 0 15,17 0 0,106 0 47,-88 0 16,35-18 15,-17 18 16,35-17 16,35-1 15,0-17 16,-53 35 16,-53 0 15,-17 0 16,0 0 15,-1 0 16,19 0 0,52 0 31,-35-18 16,17 0 16,-35 18 15,1 0 16,17 0 15,53 0 16,-36 0 16,1 0 15,-54 0 16,36 0 16,0 0 15,18 0 16,-54-17 15</inkml:trace>
  <inkml:trace contextRef="#ctx0" brushRef="#br0">3175 10495 0,'18'0'0,"-1"0"16,1 0 0,0 0 47,-1 0 16,1 18 0,-18-1 0,17-17 15,1 0 16,0 0 15,17 0 16,89 0 47,-107 0 0,142 0 31,-124 0 31,-17 0 16,-1 0 16,19 0 15,34 0 16,-52 0 16,17 18 0,0 0 15,18-18 16,0 0 31,-35 0 0,17 0 16,18 0 15,0 0 16,0 0 16,-35 0 15,35 17 16,-18-17 15,0 0 16,0 0 16,1 36 15,-1-36 16,35 0 16,1 0 31,-36 0 0,-17 0 31,17 0 16,1 0 15,-1 0 16,18 0 16,-18 0 15,-17 0 16,35 0 15,-36 0 16,54 0 16,-54 0 15,19 0 16,-1 0 16,0 0 15,0 0 16,18 0 31,-35 0 16,0 0 31,-1 0 78,1 0 16,0 0 0,-1 0 0,1 0 15,0 0 16,34 0 16,-34 0 0,35 0 15,18 0 31,-54 0 16,1 0 0</inkml:trace>
  <inkml:trace contextRef="#ctx0" brushRef="#br0">20038 5274 0,'17'0'109,"1"0"0,0 0 0,-1 0 16,1 0 0,0 0 0,17 0 15,-17 0 0,105 0 31,-17 0 32,-71 0 31,36 0 31,-36 0 16,-17 0 0,17 0 15,0 0 16,-17 0 47</inkml:trace>
  <inkml:trace contextRef="#ctx0" brushRef="#br0">19173 6385 0,'18'0'94,"0"0"0,-1 0 31,1 0 78,0 0 156,-1 0 78,1 0 16,0 0 31,-1 0 391,1 0 0,0 0 15,-1 0 0,1 0 16,-1 0 0,72-53 31,-19 53 16,-52 0 0,105-17 47,-17-36 31,-88 53 63</inkml:trace>
  <inkml:trace contextRef="#ctx0" brushRef="#br0">20391 6438 0,'17'0'0,"1"0"0,-1 0 15,1 0 0,0 0 16,-1 0 0,1 0 0,0 0 16,-1 0 0,36 0 31,106 0 31,-141 0 0,87 0 31,54 18 32,-88-18 15,-18 0 16</inkml:trace>
  <inkml:trace contextRef="#ctx0" brushRef="#br0">20197 7655 0,'17'0'78,"1"0"31,-1 0 63,1 0 15,0 0 16,105-17 31,-105 17 0,52 0 31,-17-18 32,18 18 31,-36 0 15,18 0 16,-18 0 16,1 0 15,34 0 16,-17 0 16,0-18 15,-18 1 16,36 17 31,-54 0 16,1 0 0,17 0 15,18 0 16,-35 0 31,17 0 16,1 0 15,16 0 16,1 0 16,-35 0 109</inkml:trace>
  <inkml:trace contextRef="#ctx0" brushRef="#br0">21731 7567 0,'18'0'125,"-1"0"0,1 0 16,0 0 0,-1 0 15,1 0 16,0 0 0,87 0 31,-69 0 16,17 0 31,-36 0 0,19 0 16,-19 0 15,18 0 16,-17 0 62</inkml:trace>
  <inkml:trace contextRef="#ctx0" brushRef="#br0">20708 8273 0,'0'0'0,"18"0"0,-1 0 16,1 0 15,0 0 0,35 0 16,158 0 31,-52 0 31,-106 0 16,0 0 16,70-36 31,1 19 15,-89 17 0,106 0 16,-106 0 0,89 0 16,-71 0 15,17 0 16,-34 0 16,122 0 15,-87 0 16,-36 0 0,106 0 15,-70 0 16,-18 0 16,-18 0 15,36 0 16,-1 0 31,-52 0 16,-1 0 15</inkml:trace>
  <inkml:trace contextRef="#ctx0" brushRef="#br0">18344 11695 0,'-17'0'63,"17"17"47,17 1 0,1-18 15,0 0 16,88 0 31,176 0 31,-265 0 0,72 0 16,-19 0 16,-17 0 15,0 0 16,35 0 16,53-18 15,-35 1 16,53-1 31,-106 18 0,-18 0 16,0 0 31,-17 0 16,17 0 15,18 0 16,-18 0 15,1 0 16,-1 0 16,-17 0 15,52 18 16,36-18 16,-18 0 15,0 0 16,-35 0 15,-35 0 32,0 0 15,17 0 16,-17 0 16,17 0 15,-18 0 16,1 17 31,0-17 78</inkml:trace>
  <inkml:trace contextRef="#ctx0" brushRef="#br0">18927 12912 0,'17'0'140,"1"0"0,-1 0 16,1 0 16,0 0 15,52 0 16,1 0 16,17 0 15,-70 0 0,35 0 16,0 0 15,-36 0 16,1 0 16,17 0 15,36 0 16,-1 0 16,1-18 15,-54 0 31</inkml:trace>
  <inkml:trace contextRef="#ctx0" brushRef="#br0">20161 14252 0,'18'0'0,"0"0"15,-1 0 0,1 0 0,-1 0 16,1 0 15,0 0 16,105 0 31,1 0 32,-71 0 15,-36 0 0,1 0 16,0 0 15,34 0 16,54 0 31,-53 0 0,-35 0 32,-1 0 0,1 0 31,0 0 0,-1 0 15,36 0 16,0 0 16,0-17 15,-35 17 63,-1 0 31,1 0 0,0 0 16,-1 0 15</inkml:trace>
  <inkml:trace contextRef="#ctx0" brushRef="#br0">20408 14676 0,'18'0'359,"-1"0"47,1 0 16</inkml:trace>
  <inkml:trace contextRef="#ctx0" brushRef="#br0">21396 14111 0,'18'0'78,"-1"0"16,1 0 0,0 0 15,123 0 31,17 0 32,-105 0 15,0 0 16,-35 0 0,17 0 31</inkml:trace>
  <inkml:trace contextRef="#ctx0" brushRef="#br0">20673 14746 0,'17'0'47,"1"0"47,0 0 0,-1 0 15,54 0 32,-53 0 31,-1 0 15,18 0 16,36 0 16,-36 0 0,53 0 15,-35 0 16,0 0 16,-35 0 15,35 0 31,17 0 0,72 0 32,-90 0 15,1 0 16,-35 0 16,53 53 15,52-53 16,89 0 15,-89 0 16,-70 0 16,-18 18 31,-17-18 0,17 17 16,142-17 15,-107 0 16,-17 0 31,-35 0 16,-1 0 15,19 18 16,70 0 16,-71-18 15,18 0 16,-36 0 0,1 0 31,0 0 16,-1 0 0,1 0 15,0 0 0,-1 0 16,1 0 0,-1 0 0,1 0 16,0 0 0,-1 0 0,1 0 15,0 0 0,-1 0 0,1 0 16,0 0 0,17 0 15,-17 0 0,-1 0 0,1 0 16,17 0 0,-17 0 0,-1 0 16,19 0 0,-19 0 0,1 0 0,0 0 15,-1 0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844 350,'3'0,"0"2,0-2,0 0,0 0,0 0,0 0,0 0,1 0,0 0,-1 0,1 0,0 0,0 0,0 0,0 0,-1 0,1 0,-1 0,1 0,0 0,-1 0,0 0,1 0,-1 0,1 0,-1 0,1 0,1 0,-1 0,-1 0,1 0,-1 0,1 0,-1 0,0 0,0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1040 352,'3'0,"0"0,0 0,1 0,-1 0,1 0,-1 0,0 0,2 0,-2 0,3 0,-3 0,0 0,1 0,-1 0,1 0,0 0,-1 0,0 0,0 0,1 0,-1 0,1 0,0 0,-1 0,2 0,1 0,-3 0,3 0,-3 0,1 0,-1 0,0 0,1 0,-1 0,0 0,0 0,0 0,0 1,0-1,0 0,0 0,0 0,1 0,-1 0,1 0,0 0,-1 0,3 0,-3 0,0 1,0 0,0-1,0 0,0 0,0 0,0 0,0 0,0 0,0 0,0 0,1 0,0 0,-1 0,1 0,0 0,0 0,-1 0,1 0,0 0,-1 0,0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1105 363,'-3'1,"-1"-1,0 1,1 0,1 2,2 0,1 0,0 0,1 1,0-1,-1 1,0 0,0-1,-1 0,0 0,0 0,0 0,-1 0,-2-3,0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1111 384,'3'-1,"0"1,0 0,0 0,0 0,0 0,0 0,0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1133 368,'-2'3,"2"2,-1-1,0-1,1 1,0-1,-1 0,1 0,0 0,2 0,1-1,0 0,0-2</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1149 386,'2'3,"-1"0,-1 0,0 0,0 1,0-1,0 0,2-7,0 0,1 1,0-2,-2 2,3-1,-1 0,0 1,0 1,0 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7920 12506 0,'0'18'31,"35"-18"31,-17 17 31,193-17 62,-158 0 62,335 0 93,-335 0 125</inkml:trace>
  <inkml:trace contextRef="#ctx0" brushRef="#br0">12788 12418 0,'18'0'78,"17"0"78,0 0 78,1 0 78,-1 0 94,0 0 94,1 0 94,16 0 94,-16 0 109,17 0 109,-18 0 109,371 0 141,87 0 172,-422 0 172,423-35 219,-353-1 250,-70 36 266,17 0 281,-53 0 297,18 0 312,0 18 328,70 17 344,54 0 359,17-35 375,17 0 391,-52 0 406,-124 0 422,18 0 422,-35 0 453</inkml:trace>
  <inkml:trace contextRef="#ctx0" brushRef="#br0">16475 12365 0,'0'18'0,"-18"-18"16,18 17 32,0 1 47,35-1 78,1 1 110,69-18 157,-69 0 157,52 0 172,106 0 188,-88 0 203,0 0 219,-18 0 235,71 0 250,-1 0 266,19 0 282,34 0 297,-122 0 313,34 0 328,-35 0 360,0 0 375,-17 0 391,35 35 407,-36-35 422,1 0 438,0 0 453,34 36 469,19-36 485,-18 0 500,-71 0 516</inkml:trace>
  <inkml:trace contextRef="#ctx0" brushRef="#br0">10936 13494 0,'18'0'141,"-1"0"141,19 0 141,17 0 157,70 0 188,-88 0 188,-17 0 188,17 0 188,-17 0 203,17 0 203,-17 0 203,-1 0 203,1 0 219,0 0 219,-1 0 219,1 0 235,53 0 266,140 0 297,-175 0 297,158 0 328,17-53 360,-105 53 375,-35 0 391,-1 0 407,-35 0 438,71 0 453,-70 0 469,52 0 485,-53 0 500,-53 0 1641</inkml:trace>
  <inkml:trace contextRef="#ctx0" brushRef="#br0">7726 14640 0,'17'0'0,"1"0"16,0 0 16,-1 0 32,1 18 47,35-18 94,106 0 125,70 0 157,-194 0 157,36 0 172,52 0 188,-17 0 204,-53 0 219,-18 0 219,54 0 235,-19 0 250,36 0 266,0 0 282,-36 0 297,1 0 313,35 0 344,-71 0 360,71 0 375,-36 0 391,1 0 407,17 0 422,0 0 438,1 0 454,-1 0 469,-18 0 485,-17 0 500,18 0 516,-18 0 532,-36 0 547,36 0 579,-35 0 594,52 0 610,-17 0 625,18 0 641,17 0 657,-17 0 672,-18 0 688,-36 0 704,36 0 719,18 0 735,17 0 750,-53 0 766,0 0 782,-17 0 797,0 0 829,-1 0 844,1 0 875,0 0 891,-18 18 985,17-18 985,-17 17 1110</inkml:trace>
  <inkml:trace contextRef="#ctx0" brushRef="#br0">5891 15752 0,'18'0'31,"0"0"47,-1 0 47,1 0 62,0 0 62,35 17 94,88-17 125,158 0 172,19 0 203,-159 0 219,-36 0 234,-70 0 250,-35 18 250,17-18 265,18 35 281,18-35 297,17 35 312,35-35 328,-17 0 344,-18 0 359,18 0 390,-53 18 390,35 0 422,-53-18 437</inkml:trace>
  <inkml:trace contextRef="#ctx0" brushRef="#br0">18080 15734 0,'0'18'0,"0"-1"0,0 1 16,18-18 47,17 0 63,88 0 94,-105 0 94,70 0 125,71 0 157,-124 0 172,-17 0 188,17 0 204,-17 0 235,52 0 250,-34 0 266,-1 0 282,-18 0 313,1 0 329,35 0 344,0 0 360,-35 0 360,-1 0 375</inkml:trace>
  <inkml:trace contextRef="#ctx0" brushRef="#br0">9243 16845 0,'0'-17'62,"17"17"62,1 0 78,53 0 109,-36 17 109,71 71 125,52-17 172,-52-36 203,-70-35 219,52 0 234,-35 0 250,-36 0 250,72 0 265,-54-35 281,-35 0 297,0 17 328,17 18 328,1 0 359,0 0 406,-1 0 422,1 0 437,0 0 437,52 0 453,-17 0 469,53 0 484,-35 0 500,-54 0 500,-17-18 515,0 1 531</inkml:trace>
  <inkml:trace contextRef="#ctx0" brushRef="#br0">16880 16898 0,'18'0'188,"0"0"204,17 0 204,0 0 204,124 0 235,-106 0 235,35 0 235,159 0 266,-212 0 266,71 0 282,0 0 297,-35 0 313,-71-18 329</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1184 374,'0'3</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1182 384,'2'3,"1"-3,0 0,-1 3,-2 0,0 0,0 0,0 0,0 0,1 0,2-3</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1207 390,'0'3,"0"0,0 0,3-4,-2-2,1-1,1 1,-1 0,1 1,-1 5,-2 0,0 0,1 0,0 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1249 381,'-3'2,"1"1,1 0,1 0,0 0,0 0,3-1,0-1,0-1,0 0,-2 3,-1 0,0 1,0 0,0 0,0 0,-1-1,-1 0,0 0,-1-1,0-2</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1270 368,'3'0,"0"0,1 0,-1 0,1 0,0 0,0 0,0-1</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1287 368,'0'3,"0"0,0 0,0 0,-1 1,0 0,-1-1,1 0,1 0,0 0,0 0,3-2,0-1,2 0,-2 0,1 0,-1 0,1 1,0 0,-1-1,0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1311 374,'3'-1,"0"1,0 2,1 0,-1-1,1-1,-1 0,-3 3,-1 0,0 0,-1 1,1 0,1 0,-1-1,0 0,1 1,0-1,-1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1352 361,'3'0,"0"0,0 3,0-1,0 1,0-1,0 0,-1 1,-2 0,0 0,-1 1,0-1,-1 1,2-1,-2 2,1 0,0-1,0 0,0 0,1-1,0 1,0-1,0 0,0 0,0 0,-3-2,0-1,0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1389 394,'3'0,"0"0,0 0,0 0,0 0,0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1386 416,'3'1,"0"-1,0 0,0 0,0 0,0 0,0 2,-1 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3598 5186 0,'18'0'62,"0"0"78,-1 0 94,1 0 125,0 0 125,17 0 140,0 0 156,36 0 172,-54 0 172,89 0 187,106 0 219,-1 35 219,125-17 250,-37-18 265,1 0 281,-88 0 297,-159 0 312,-35 0 312,-1 0 328,18 0 359,1 17 359,34 1 375,54-18 390,35 0 406,-89 0 422,89 0 437,0 0 469,-71 0 484,0 0 500,0 0 515,141 0 531,-17 0 547,0-35 562,-53 17 578,-89 0 594,-52 1 594,-1 17 609,1 0 640,35 0 656,-35 0 672,52 0 672,1-18 687,-1 1 703,1-1 734,-54 18 750,1 0 765,0 0 781,17 0 797,-53 0 1234,1 0 1265,17-18 1281,-18 18 1781,18-17 1781,-18 17 1828,1 0 1859,-1 0 1875,1 0 1890,-1 0 1906</inkml:trace>
  <inkml:trace contextRef="#ctx0" brushRef="#br0">4498 8943 0,'0'18'78,"18"-18"94,-1 0 110,1 0 110,88 0 125,141 0 172,-142 0 203,-69 17 219,-19-17 235,-17 18 235,18-18 250,17 0 266,-17 0 282</inkml:trace>
  <inkml:trace contextRef="#ctx0" brushRef="#br0">3175 9666 0,'18'0'125,"-18"18"140,17-18 140,-17 17 140,18-17 140,0 0 172,140 0 187,142 0 219,-247 0 219,176 0 250,-176 0 281,0 0 312,35 0 344,-52 0 344,34 0 359,1 0 375,-36 0 390,18 0 406,-18 0 422,18 0 437,-35 0 453,35 0 469,-36 0 484</inkml:trace>
  <inkml:trace contextRef="#ctx0" brushRef="#br0">3563 6244 0,'0'18'16,"0"-1"32,0 1 47,18-18 63,-1 0 63,19 18 110,34-1 141,18 1 157,-52-18 157,175 0 172,36 0 188,-53 0 203,-35 0 219,-141 0 219,17 0 235,-17 0 250</inkml:trace>
  <inkml:trace contextRef="#ctx0" brushRef="#br0">5133 6332 0,'18'0'31,"-1"0"46,1 0 46,17 0 62,159 0 93,-35 0 109,17 0 125,-17 0 140,35 0 156,-70 0 171,-19 0 187,-87 0 218</inkml:trace>
  <inkml:trace contextRef="#ctx0" brushRef="#br0">8943 6350 0,'18'0'16,"-1"0"16,1 0 31,-1 0 47,1 0 47,176 0 78,177 0 110,-124 0 125,-195 0 125,125 0 156,-89 0 156,-70 0 188,-36 0 406</inkml:trace>
  <inkml:trace contextRef="#ctx0" brushRef="#br0">3140 11307 0,'17'0'78,"1"0"78,0 0 78,17 0 94,18 0 125,-36 0 125,1 0 125,53 0 156,-36 17 172,0-17 172,36 0 188,-54 0 203,1 0 250,0 0 266,-1 0 281,1 0 297,0 0 328,-1 0 344,1 0 359</inkml:trace>
  <inkml:trace contextRef="#ctx0" brushRef="#br0">5768 10530 0,'18'0'109,"-1"18"109,1-18 109,123 18 140,0-18 156,-17 0 172,-54 0 187,-52 0 250,-1 0 250,1 0 281,-18 17 375,18-17 375,-18 18 390,17-18 390</inkml:trace>
  <inkml:trace contextRef="#ctx0" brushRef="#br0">3457 11377 0,'18'0'157,"0"0"172,-1 0 188,1 0 204,-1 0 204,1 0 219,0 0 219,-1 0 235,1 0 235,0 0 235,-1 0 250,1 0 250,0 0 250,-1 0 266,1 0 266,-1 0 282,54 0 313,35 0 360,-53 0 391,0 0 407,-18 0 422,18 0 438,-18 0 454,18 0 469,-18 0 485,1 0 500,34 0 516,-52 0 547</inkml:trace>
  <inkml:trace contextRef="#ctx0" brushRef="#br0">5292 10918 0,'0'-17'63,"-18"17"63,18-18 63,-18 18 78,1 0 110,-1 0 110,0-17 125,-123-1 157,-70 18 188,193 0 203,-17 18 235,35-1 235,0 36 266,0-35 266,0 70 282,0-35 297,0 0 313,35 0 328,0-53 344,36 0 360,17 0 375,-17 0 391,70 0 407,-71-36 422,1-16 438,-71-1 453,0 17 469,0 19 469,0-1 485,-18-35 516,1 53 547,-1 18 625,18-1 625,0 1 641,0 0 641,0 52 657,53 18 672,-35-35 688,17-17 703,-18-36 719,1 17 735,0 1 766</inkml:trace>
  <inkml:trace contextRef="#ctx0" brushRef="#br0">5768 11060 0,'18'0'110,"-1"0"110,18 0 110,-17 0 125,17 0 141,-17 0 157</inkml:trace>
  <inkml:trace contextRef="#ctx0" brushRef="#br0">5662 11201 0,'0'17'78,"18"1"94,-1 0 109,89-1 125,-18-17 141,-52 18 141,52 0 156,-70-18 156,34 0 172,-34 0 172,35 0 188,-35 0 203</inkml:trace>
  <inkml:trace contextRef="#ctx0" brushRef="#br0">6438 11007 0,'18'0'47,"-1"0"47,1 0 78,-18 17 78,0 19 78,0 69 109,35 37 140,-35-19 172,0-17 203,0-53 219,0-36 219,0 36 234,0 0 250,0 0 265,0-18 281,18-17 297,-18 0 359,0 17 375,0 0 390</inkml:trace>
  <inkml:trace contextRef="#ctx0" brushRef="#br0">5662 10989 0,'18'0'125,"-1"0"141,1 18 141,17-1 157,-17-17 157,0 0 172,-1 0 172,18 0 188,71 0 203,-35 0 250,-36 0 282,0 18 313,-17-18 328,0 0 407,-1 0 407</inkml:trace>
  <inkml:trace contextRef="#ctx0" brushRef="#br0">5644 12083 0,'18'0'78,"0"0"93,-1 0 93,1 0 109,0 0 125,-1 0 140,1 0 140,0 0 171,17 0 187,35 0 203,1 0 218,-53 0 234,17 0 250,-17 0 281,-1 0 296,18 0 296,18 0 328,-35 0 343</inkml:trace>
  <inkml:trace contextRef="#ctx0" brushRef="#br0">4815 12136 0,'0'17'140,"18"-17"156,0 0 171,-1 0 171,1 0 187,0 0 203,-1 0 203,107 0 218,70 0 250,-124 0 296,-52 0 328,0 0 328,-1 0 343</inkml:trace>
  <inkml:trace contextRef="#ctx0" brushRef="#br0">6156 15558 0,'18'0'266,"35"-18"282,-36 18 282,89 0 313,-18 0 344,-17-35 375,35 35 407,-71-18 422,0 18 438,0 0 454,18 0 469,18 0 485,17 0 500,36 0 516,-1 0 547,89 0 563,-106 0 579,-18 0 594,-71 0 594,36 0 610,18 0 625,-36 0 641,53 0 657,18 0 672,-35 18 688,-18-18 704,-18 0 719,35 53 735,-52-18 735,53 0 766,-1-17 782,1-18 797,-18 0 813,88 0 829,-71 0 844,-17 0 860,35 0 875,18 0 891,18 0 907,-1 0 922,-105 0 922,105 0 938,-87 0 954,17 0 969,-18 17 985,0 1 1000,18-18 1032</inkml:trace>
  <inkml:trace contextRef="#ctx0" brushRef="#br0">10354 15469 0,'18'0'266,"-1"0"266,19 0 282,17 0 282,-18 0 282,0 0 297,0 0 297,-17 0 297,0 0 313,-1 0 313,1 0 313,0 0 313,-1 0 328,1 0 328,-1 0 344,54 0 375,-36 0 407,1 0 438,-19 0 438,54 0 469,-36 0 485,53 0 500,-17 0 516,-18-35 532,-36 35 563</inkml:trace>
  <inkml:trace contextRef="#ctx0" brushRef="#br0">11994 15469 0</inkml:trace>
  <inkml:trace contextRef="#ctx0" brushRef="#br0">5909 16563 0,'18'0'141,"-1"0"156,1 0 156,0 0 172,17 0 203,0 0 219,-17 0 219,-1 0 234,1 0 266,0 0 297,-1 0 297,1 0 313,0 0 422,-1 0 531,1 0 547,0 0 547,-1 0 563,1 0 563,-1 0 594,19 0 594,-19 0 625,19 0 641,-1 0 656,0 35 672,-17-35 672,35 0 688,17 0 703,-17 0 719,18 0 734,-36 0 750,0 0 766,18 18 781,18-1 797,17-17 828,-70 0 844,17 18 859,-17-18 875,34 0 891,19 0 906,-18 0 922,-18 0 938,1 0 953,-1 0 969,53 0 984,-17 0 1000,17 0 1016,-18 0 1031,18 0 1047,1 0 1078,-36 0 1094,-36 0 1094,36 0 1109,18 0 1125,-18 0 1141,0 0 1156,-1 0 1172,19 0 1188,0 0 1203,17 0 1219,-18 0 1234,-17 0 1250,18 0 1266,-36 0 1297,-17 0 1297,17 0 1313,0 0 1359,-17 0 1375,17 0 1391,-17 0 1406,-1 0 1422,19 0 1438,17 0 1453,-36 0 1469,1 0 1484,0 0 1531</inkml:trace>
  <inkml:trace contextRef="#ctx0" brushRef="#br0">11148 16545 0,'17'0'109,"1"0"125,0 18 125,52 0 140,54-18 156,70 0 187,-177 0 187,142 0 187,35 0 219,-70 0 234,-19 0 250,19 0 265,35 0 281,-1 0 297,-34 0 312,17 0 328,-53 0 344,18 0 359,-53 0 375,-35 17 375,70 1 390,0-18 406,35 0 437,1 17 437,-1 1 469,-34 0 484,-1 17 500,-18-35 515,19 0 531,16 0 547,-34 0 562,-53 0 578,17 0 594,0 0 625,18 18 640,18-1 656,-1 19 672,-52-36 672,70 0 687,-17 0 703,-1 0 734,-52 0 750,-1 0 781,1 0 797,17 17 812,1 1 828</inkml:trace>
  <inkml:trace contextRef="#ctx0" brushRef="#br0">16475 16616 0,'17'0'63,"1"0"78,0 0 94,-1 0 94,71 0 110,71 0 125,18 0 141,-1 0 156,-123 0 172,176 17 172,-35-17 203,-17 0 219,-1 0 235,-141 0 235,71 0 250,53 0 266,-18 0 281,0 0 297,18 0 313,53 0 328,-107 0 344,-69 0 344,69 0 360,54 0 391,-123 0 406,16 0 406,37 0 422,16 0 438,72 0 469,-71 0 485,35 0 500,-35 36 516,-36-1 531,1-35 547,-18 0 563,0 0 578,35 35 594,-53-35 610,0 0 625,18 0 641,-35 0 656,17 0 672</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1459 378,'-3'-2,"0"2,0 0,0 2,-1 2,1-3,0 3,1-1,-1-1,1 1,2 0,-1 0,1 0,0 1,0-1,0 0,0 0,3-1,-1 1,1-1,1 0,-1-2,0 0,0 1,0-1,0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1425 343,'0'3,"0"1,0-1,0 0,0 0,0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1486 363,'1'3,"-1"0,-1 0,-2 1,2-1,0 0,-1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1329 332,'3'0,"0"0,0 0,0 0,0 0,0 0,1 0,0 0,-1 0,1 0,0 0,0 0,-1 0,0 0,0 0,1 0,-1 1,0 0,0-1,0 1,0 0,0-1,0 0,0 0,0 0,0 0,0 0,0 1,0 0,0 0,0-1,0 1,1-1,-1 0,0 2,0-2,0 0,0 0,0 0,1 0,-1 0,0 0,1 0,-1 0,0 0,0 0,0 0,0 0,0 0,0 0,0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970 366,'-3'2,"0"0,0 0,0-1,-1 2,2 0,-1-1,0 0,0 0,0 1,-1 1,-1 0,3 0,0-1,-1-1,0 2,-1 1,1-1,2-1,-1 1,0-1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933 366,'0'3,"0"1,1-1,0 0,2-1,0 1,0-3,-1-3</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947 367,'2'0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942 424,'0'3,"0"0,0 0,1 0,1 0,1 0,0-2,1 0,-1-1,2-1,-2 0,-1-2,-1 0,0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972 424,'0'-3,"0"0,0 0,-3 3,0 0,0 0,0 2,0 0,0-1</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949 347,'-3'3,"2"0,0 0,0 0,1 0,0 0,0 0,0 0,0 0,1 0,2-1,-1 1,1-1,0-2,0 1,0-1,0 0,-3-3,0 0,0-1,0 1,0 0,0 0,-3 1,0 1,0 0,0 1,0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5433 5168 0</inkml:trace>
  <inkml:trace contextRef="#ctx0" brushRef="#br0">4410 4163 0,'17'0'31,"1"0"31,0 0 31,17 0 47,0 0 47,106 0 78,177-35 109,264-18 140,0 35 172,-282 18 187,-159 0 203,-106 0 219,106 71 219,53-54 250,53-17 265,-53 0 281,0 0 297,-158 0 297,105 35 312,0-35 328,53 0 344,35 0 359,-70 0 375,-18 0 390,-53 0 406,53 0 422,53 0 437,0 0 453,-17 0 484,-54 0 500,-17 0 515,-71 0 531,71 0 547,-53 0 562,-18 0 578,-17 0 719,0 0 719</inkml:trace>
  <inkml:trace contextRef="#ctx0" brushRef="#br0">11412 4039 0,'18'0'46,"0"0"46,-1 0 46,1 0 46,0 0 62,-1 0 62,1 0 62,-1 18 78,19-18 78,-19 0 78,19 0 78,-19 0 78,72 0 109,69 0 140,124 0 171,124 0 203,-177 0 218,-52 0 250,17 0 265,53 0 281,35 0 296,-123 0 312,105 0 328,-52 35 343,-71-17 359,18 17 375,53-17 390,-89-18 406,18 0 421,-70 17 437,17 1 453,18-18 468,53 0 500,-71 0 515,70 0 531,-105 0 531,106 0 546,70 0 562,-70 0 578,-35 0 593,-54 0 609,1 0 625,17 18 640,35-1 656,19-17 671,-90 0 687,37 0 703,-19 0 718,54 36 750,-54-36 750,18 0 781,1 0 796,34 0 812,-17 0 828,17 0 843,-17 0 859,35 0 875,-52 0 890,-72 0 890,54 0 906,-54 0 906,72 0 921,-1 0 937,35 0 953,36 0 968,-36 0 984,36 0 1015,-88 0 1031,-36 0 1031,106 0 1046,-17 0 1062,-1 0 1078,-105 0 1078,88 0 1093,-54 0 1109,54 0 1125,-17 0 1140,-37 0 1156,19 0 1171,-89 0 1468,1 0 1531,-1 0 1546,0 0 1625,1 0 1687,-1 0 1703</inkml:trace>
  <inkml:trace contextRef="#ctx0" brushRef="#br0">5909 5221 0,'18'18'0,"-36"-36"0,53 36 16,-17-1 16,0-17 16,-1 0 31,19 0 31,-1 0 31,0 0 31,0 18 31,442 0 78,775-18 110,-864 0 141,-18 35 172,-140 0 188,34-35 203,-87 0 219,-107 0 235,1 0 250,-18 18 266,0 0 281,88-18 313,-71 0 328,-34 0 328,122 0 344,1 0 360,-71 0 375,-35 0 391,0 0 406,-18 0 422,1 0 438,-1 0 453,53 0 469,0 0 485,1 0 500,-72 0 516</inkml:trace>
  <inkml:trace contextRef="#ctx0" brushRef="#br0">12665 5080 0,'35'18'32,"-17"-18"32,17 17 47,53-17 63,18 36 94,123-36 125,89 0 157,-177 0 172,-106 0 188,124 0 204,-36 0 219,18 0 235,36 0 250,-142 0 250,142 0 266,17 0 282,53 0 297,-106 0 313,-36 0 329,-16 0 344,69 0 360,-34 0 375,17 0 407,0 0 422,-53 17 438,18 1 454,-71-18 454,71 0 469,18 0 485,-1 0 500,18 0 516,53 53 532,-17-36 547,-124-17 547,88 0 563,141 0 579,-159 0 594,-17 0 625,-18 0 625,54 0 657,-72 0 657,54 0 688,-19 0 704,-34 0 719,-36 0 735,36 0 750,-54 0 954,1 0 969,0 0 969,35 0 985,-36 0 1000</inkml:trace>
  <inkml:trace contextRef="#ctx0" brushRef="#br0">3281 9825 0,'17'0'32,"1"0"32,0 0 47,-1 0 47,1 0 47,141 0 79,-18 0 110,-106 0 110,106 18 141,71-18 172,17 0 188,-176 0 219,53 0 235,-71 0 250,36 0 266,17 0 282,-17 0 297,-36 0 313</inkml:trace>
  <inkml:trace contextRef="#ctx0" brushRef="#br0">3316 10460 0,'18'0'110,"-1"0"110,1 0 125,0 0 125,-1 0 125,1 0 141,0 18 157,-1-18 172,1 0 172,17 17 188,124-17 219,-141 0 219,123 0 266,-124 0 266,71 0 297,-17 0 297,53 0 328,-36 0 344,-53 0 360,-17 0 375,-1 0 391,54 0 407,70 0 422,-18 0 438,1 0 469,-106 0 469,-1 0 532,1 0 547,-1 0 563,1 35 563,0-35 594,-1 0 594</inkml:trace>
  <inkml:trace contextRef="#ctx0" brushRef="#br0">9155 5997 0,'17'0'94,"1"0"94,0 0 109,-1 0 125,1 0 125,17 18 141,-17 0 141,105 158 172,1 18 219,-36-18 250,-71-123 266,1-35 281</inkml:trace>
  <inkml:trace contextRef="#ctx0" brushRef="#br0">9737 5927 0,'0'17'47,"0"19"47,-18 17 63,-141 246 94,142-263 94,-54 105 125,1-71 157,52-70 188</inkml:trace>
  <inkml:trace contextRef="#ctx0" brushRef="#br0">9049 6368 0,'0'0'0,"17"0"0,1 0 16,0 0 16,-1 0 32,1 0 47,0 0 63,-1 0 63,1 0 63,105 0 94,177 0 125,-176 0 157,-107 0 157,124 0 204,-105 0 204</inkml:trace>
  <inkml:trace contextRef="#ctx0" brushRef="#br0">9966 6138 0,'18'0'47,"-18"-17"62,17 17 62,1 0 78,0 0 94,70 0 125,70-106 156,-122 71 172,-19 17 187,1 18 328,-18 18 328,0-1 344,0 19 344,0 34 359,-71 54 375,1-36 391,52-53 391,-70 71 406,53-18 422,-36 71 437,36-89 453,0 1 469,35-53 484,0 17 516,0-18 516,0 1 547,0 0 562</inkml:trace>
  <inkml:trace contextRef="#ctx0" brushRef="#br0">10142 6456 0,'18'0'0,"0"17"0,-18 1 16,17-18 16,19 35 31,-36-17 47,35 0 78,53-1 110,71 1 141,-106 0 172,-36-18 188,19 0 203,-1 0 219,0-36 219,-35 1 250,0-53 266,-17 17 281,-36-17 297,35-18 313,-17 71 328,35 0 344,-18 17 360,-35 0 391,36 1 406,-1 17 422,0 0 453,-35 35 453,0 0 469,36-35 485,-19 36 485,-16-19 516,52 1 547,-18-18 563,0 18 578</inkml:trace>
  <inkml:trace contextRef="#ctx0" brushRef="#br0">9137 7038 0,'18'0'62,"-1"0"78,1 0 78,0 0 78,-1 0 93,107 0 125,34 0 171,-122 0 171,17 0 187,70 0 203,-52 0 218,52 0 234,18 0 250,36 0 265,-89 0 296,-71 0 296,1 0 484,0 0 484,-1 0 500,1 0 515,35 0 531,-18 0 546,-17 0 562</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1041 383,'-4'0,"0"1,0 1,0 0,1 1,0-1,0 1,1 1,2-1,-2 1,2-1,1 0,2 0,0-1,0 1,1-1,-1-1,2 1,-1-1,-1-1,0 0,1 0,1 0,-2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1756 352,'0'3,"4"-3,0 2,0-1,-1-1,1 0,0 0,-1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163 435,'3'0,"0"0,0 0,0 0,0 0,0 0,2 0,-1 0,1 0,-1 0,-1 0,6 0,-5 0,3 0,-1 0,1 0,1 0,-5 0,1 0,0 0,-1 1,0-1,0 2</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364 422,'3'0,"0"0,1 0,0 0,1 0,-1 0,0 0,-1 0,0 0,1 0,0 0,0 0,1 0,-1 0,-1 0,3 0,0 0,1 0,-3 0,1 1,-1-1,-1 0,1 0,0 0,1 0,0 0,-2 0,1 0,0 0,-1 0,0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594 420,'4'0,"-1"0,0-1,1 0,-1 1,1-1,0 1,-1 0,1-1,-1 1,0-1,2 1,-2 0,1 0,1 0,-2 0,3 0,0 0,0 0,-1 0,-2 0,1 0,0 0,1 0,-1 0,0 0,1 0,0 0,-2 0,0 0,1 0,-1 0,0 0,1 0,0 0,-1 0,2 0,-2-2,1 2,-1 0,0 0,0 0,0 0,0 0,0 0,0 0,0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219 521,'3'0,"0"0,0 0,0-1,0 0,1 1,0 0,0 0,-1 0,0 0,1 0,1 0,-2 0,0 0,0 0,1 0,-1 0,2 0,-1 0,0 0,-1 0,0 0,0 0,1 0,-1 0,0 0,2 0,-2 0,1 0,-1 0,0 0,0 0,2 0,-1 0,-1 0,0 0,0 0,0 0,0 0,0 0,1 0,-1 0,0 0,1 0,0 0,-1 0,1 0,-1 0,0 0,0 0,0 0,0 0,0 0,0 0,1 0,-1 0,1 0,-1 0,2 0,-1 0,0-1,-1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512 515,'3'-1,"0"1,0 0,0 0,1 0,0 0,-1 0,2 0,-1 0,-1 0,1 0,-1 0,2 0,-1 0,-1 0,1 0,-1 0,0 0,0 0,0 0,0 0,0 0,1 0,-1 0,0 0,1 0,0 0,-1 0,1 0,0 0,0 0,-1 0,0 0,1 0,0 0,0 0,0 1,-1-1,1 1,-1-1,0 0,0 0,0 0,1 0,-1 0,0 0,0 0,2 0,0 0,-1 0,0 0,0 0,-1 0,0 0,0 0,0 0,0 0,0 0,0 0,0 0,0 0,1 0,0 0,-1 0,1 0,-1 0,0 0,0 0,1 0,0 0,0 0,0-1,1 0,-2 1,0-1,0 1,0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607 538,'3'0,"0"0,1 0,0 0,0 0,-1 0,0 0,1 0,0 0,-1 0,1 0,-1 0,0 0,0 0,1 0,0 0,-1 0,0 0,0 0,0 0,1 0,0 0,-1 0,0 0,1 0,-1 0,1 0,-1 0,0 0,0 0,1 0,-1 0,1 0,0 0,0 0,0-1,-1 1,0-1,0-1,0 2,0 0,0 0,1 0,-1 0,0 0,0 0,0 0,0 0,0 0,0 0,0 0,0 0,0-2,0 2,0 0,0-1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930 517,'3'2,"0"-2,0 0,0 0,0 0,0 0,0 0,0 0,0 0,0 0,0 0,1 0,0 0,-1 0,0 0,0 0,0 0,0 0,0 1,0-1,0 0,0 0,0 0,0 0,1 0,0 0,0 0,-1 0,0 0,0 0,1 0,-1 0,1 0,0 0,0 0,0 0,-1 0,0 0,0 0,0 0,0 0,0 0,1 0,0 0,0 0,-1 0,0 0,0 0,0 0,0 0,0 0,0 0,1 0,-1 0,3 0,-3 0,1 0,-1 0,0 0,0 0,0 0,0 0,0 0,0 0,0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1182 522,'3'0,"1"0,-1 0,0 0,0 0,0 0,0 0,0 0,0 0,0 0,0 0,0 0,0 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3281 11165 0,'17'0'78,"1"0"78,0 0 94,-1 0 94,19 0 109,-19 0 109,1 0 125,0 0 125,-1 0 140,142 0 172,70 0 203,18 0 234,53 0 265,-282 0 281,17 0 297,-17 0 312</inkml:trace>
  <inkml:trace contextRef="#ctx0" brushRef="#br0">3016 10883 0,'0'-17'31,"-17"17"31,-1 0 47,-70 70 62,53 54 93,35-71 125,0-36 140,0 1 156,0-1 156,17 19 172,1-19 187,-1 1 187,36 17 203,-17-17 218,-1 17 234,-17-35 234,-18 18 250,35 35 265,-35-36 265,17 54 281,1-53 281,-18-1 297,0 54 312,0-36 328,0 36 343,-70-36 375,-72 18 375,37-18 406,87-35 422,18 18 437,0-1 484,0 124 500,0-88 515,0-17 515,0 69 531,35-16 547,1-19 562,-1 1 578,0-36 609,-35 0 625,18-35 640</inkml:trace>
  <inkml:trace contextRef="#ctx0" brushRef="#br0">3563 11871 0,'18'0'47,"-1"0"47,1 0 62,17 0 62,1 0 78,-1 0 78,-18 0 78,107 0 109,158 0 140,-247 18 140,530-18 172,-159 0 187,-265 0 203,-35 0 218,-18 0 234,-18 0 250,1 0 281,-18 0 281,88 0 297,-106 0 297,106-18 312,-17 18 343,-89 0 343,53 0 359,71 0 375,-71 0 390,124 0 406,-89 18 422,71-1 437,-123 1 453,17-18 468,0 0 484,18 0 500,-71 0 515,36 0 531,-36-18 547,-17 18 547,35 0 562,0-17 578,17-19 593,18 36 625,-52-17 640,-19 17 656,19 0 672,17 0 687,-1 0 703,1 0 718,-17 17 734,17 19 750,-1-36 765,1 0 781,-17 0 797,-19 0 812,1 0 828,17 0 875,-17 0 906,-1 0 922,1 0 937</inkml:trace>
  <inkml:trace contextRef="#ctx0" brushRef="#br0">5609 11994 0,'18'0'15,"-1"0"15,1 0 62,17 0 93,-17 0 125,17 0 156,-17 0 187,0 0 203,-1 0 218,1 0 218,-1 0 250,1 0 312,0 0 312,17 0 328,-17 0 343,-1 0 421</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1288 522,'3'0,"0"0,0 0,0 0,0 0,0 0,1 0,2 0,-3 0,1 0,-1 0,2 0,-2 0,0 0,1 0,-1 0,0 0,1 0,-1 0,1 0,-1 2,0-2,1 1,1-1,-2 1,0-1,1 1,0-1,1 1,-2-1,1 0,1 0,3 0,-2 2,2-2,3 1,-7-1,2 0,-2 0,1 0,-1 0,0 0,-1 0,0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930 540,'3'0,"0"0,0 0,1 0,0 0,-1 0,1 0,0 0,-1 0,1 0,0 0,-1 0,1 0,-1 0,0 0,1 0,-1 0,0 0,0 0,0 0,0 0,0 0,0 0,0 0,0 0,1 0,-1 0,1 0,-1 0,2 0,-2 0,2-1,-1 0,1 0,-2 0,0 1,1-2,0 2,0-1,0 0,-1 1,0-1,0 1,0-1,0 0,0 1,0 0,0 0,0-1,0 1,0-1,1 1,0 0,-1 0,1-1,0 0,-1 0,0 1,0 0,0-1,0 1,0 0,0 0,0 0,0 0,0 0,0 0,0 0,0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1253 536,'3'1,"0"-1,0 0,1 0,0 0,-1 0,0 0,0 0,1 0,0 0,1 0,-2 0,1 0,4 0,0 0,2 0,0 0,-5 0,1 0,-3 0,1 0,2 0,-2 0,0 0,1 0,-2 0,0 0,0 0,1 0,0 0,-1 0,0 0,0 0,1 0,1 0,0 0,-1 0,-1 0,0 0,0 0,2 0,-2 0,0 0,0 0,1 0,1 0,-2 0,0 0,0 0,0 0,1 0,1 0,-1 0,-1 0,0 0,0 0,0 0,0 0,0 0,0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260 471,'3'0,"0"0,1 0,-1 0,1 0,0 0,0 0,-1 0,0 0,0 0,1 0,-1 0,1 0,0 0,-1 0,1 0,-1 0,0 0,1 0,0 0,-1 0,1 0,-1 0,1 0,-1 0,0 0,0 0,0 0,0 0,1 0,0 0,-1 0,0 0,1 0,0 0,0 0,0 0,-1 0,1 0,0-1,0 0,0 1,0-1,-1 1,1 0,-1 0,0 0,0 0,1 0,-1 0,0 0,0 0,0 0,0 0,0 0,0 0,0 0,0 0,0 0,0 0,0 0,0 0,1 0,-1 0,0 0,0 0,0 0,0 0,0 0,0 0,0 0,0 0,0 0,0 0,0 0,0 0,0 0,0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639 469,'3'0,"1"1,-1-1,2 0,-1 0,-1 0,0 0,0 0,0 0,1 0,-1 0,0 0,0 0,0 0,1 0,-1 0,2 0,-1 0,-1 0,1 0,-1 0,0 0,1 0,-1 0,0 0,0 0,0 0,0 0,0 1</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274 504,'3'1,"0"0,0-1,0 0,0 0,0 0,0 0,0 0,0 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364 508,'3'0,"0"0,0 0,2 0,-1 0,-1 0,0 0,1 0,-1 0,0 0,0 0,0 0,0 0,0 0,0 0,1 0,-1 0,1 0,-1 0,0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277 553,'3'0,"0"0,0-1,0 0,0 0,0 1,0-2,0 2,0 0,0 0,0 0,0 0,0 0,0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6:25:41"/>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347 547,'3'0,"0"0,1 0,-1 0,1 1,-1 0,0-1,0 0,0 0,0 0,0 0,0 0,0 0,0 0,0 0,0 0,0 0,0 0,0 1,0-1,0 0,0 1,0-1,0 1,0-1,0 1,0 0,0-1,0 0,0 0,0 1,0 0,0-1,0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776 181,'3'1,"0"-1,0 0,1 1,0 0,-1-1,3 0,-3 0,3 0,-3 0,1 0,-1 0,1 0,-1 0,1 0,0 0,-1 0,2 0,-2 0,2 0,-2 0,2 0,-1 0,-1 0,0 0,0 0,0 0,0 0,0 0,0 0,0 0,0 0,0 0,0 0,0 0,0 0,0 0,1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2046 2469 0,'18'0'47,"-1"0"47,1 0 63,0 0 63,70 0 94,-35 0 125,-36 0 125,89 0 172,88 0 188,-88 18 203,53 0 234,0-18 250,-71 0 266,-53 0 266,0 0 281,71 0 297,-35 17 313,-18 1 328,53 0 344,17-1 359,-17-17 375,35 0 391,-53 0 406,36 0 438,-54 0 438,36 0 453,70 36 484,-140-36 484,87 0 500,71 0 516,-88 0 531,-53 0 547,0 0 563,17 0 578,36 0 594,-18 0 609,18 0 625,-35 0 641,70 0 656,-35 0 672,70 0 688,18-36 703,0 19 734,-35-1 734,-36 0 766,36 1 781,35-1 797,-70-17 813,123 0 828,-124 35 844,18 0 859,0-18 875,36-53 891,-1 71 906,-35-35 922,18 35 938,17-35 969,-105 35 984,105-35 1000,-52-1 1016,52 36 1031,-88 0 1047,89-35 1063,-19 35 1078,-140 0 1078,123 0 1094,-70 0 1109,70 0 1125,0 0 1141,18 0 1156,-1 0 1172,37 0 1203,-107 0 1203,70 0 1234,-69 0 1250,-1 0 1266,18 0 1281,0 0 1297,-1 0 1313,54 0 1328,-106 0 1344,53 0 1359,-36 0 1375,19 0 1391,52 18 1406,53-18 1422,-36 0 1438,-52 0 1469,18 17 1484,-1 1 1500,-17-18 1516,53 0 1531,-89 0 1547,89 0 1563,-88 0 1578,-18 0 1594,0 0 1609,-18 0 1625,-35 18 1656,17-1 1672</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1342 183,'3'0,"0"0,0 1,0 0,1-1,-1 0,0 0,1 0,-1 0,0 0,0 0,0 0,1 0,-1 0,0 0,0 0,0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291 227,'3'0,"0"0,0 0,0 0,0 1,0-1,1 0,-1 1,1-1,-1 1,0-1,0 0,1 0,-1 0,1 0,-1 0,2 0,-1 0,0 0,0 0,1 0,-1 0,2 0,-1 0,-1 0,1 0,-1 0,0 0,-1 0,1 0,3 0,-4 0,6 0,-6 0,5 0,-5 0,0 0,1 0,0 0,-1 0,1 0,-1 0,1 0,-1 0,1 0,0 0,0 0,-1 0,0 0,0 0,0 0,1 0,0 0,-1 0,2 0,-2 0,1 0,-1 0,1 0,1 0,-1 0,0 0,-1 0,0 0,0 0,0 0,0 0,0 0,0 0,0 0,0 0,0 0,0 0,0 0,0 0,0 0,0 0,1 0,-1 0,1 0,-1 0,0 0,0 0,0 0,0 0,0 0,1 0,-1 0,0 0,0 0,0 0,0 0,0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1008 188,'3'-1,"1"1,-1 0,1-1,-1 0,0 1,0 0,0 0,0 0,0 0,2 0,-2 0,1 0,1 0,-2 0,0 0,2 0,-2 0,1 0,0 0,-1 0,3 0,-3 0,0 0,2 0,-2 0,1-1,0 1,-1-1,1 0,-1 1,1-1,0 1,-1 0,1-1,-1 0,0 1,0 0,0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850 287,'3'0,"0"0,0 0,0 0,1 0,-1 0,1 0,0 0,-1 0,0 0,1 0,-1 0,0 0,1 0,0 0,0 0,0 0,-1 0,1 0,0 0,0 0,0 1,0-1,-1 0,0 0,0 0,1 0,-1 0,0 0,0 0,0 0,0 0,1 0,-1 0,0 0,0 0,0-1,0 1,1 0,-1 0,0 0,1 0,-1 0,1 0,-1 0,1 0,-1 0,0 0,0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252 406,'3'-2,"0"2,0 0,0-1,0 0,0 0,0 0,0 1,0 0,0 0,0 0,0 0,0-1,0 1,0 0,0 0,0 0,0 0,0 0,1 0,-1 0,0 0,0 0,0 0,2 0,-1 0,1 0,-2 0,3 0,-3 0,1 0,-1 0,1 0,-1 0,1 0,-1 0,0 0,0 0,0 0,0 0,0 1,0-1,0 0,1 0,-1 0,0 0,0 0,0 1,0 0,1 0,2-1,-1 0,-2 1,0-1,1 1,-1-1,0 0,2 1,-1 0,-1 0,1-1,1 0,-1 0,0 1,0-1,0 0,-1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660 365,'3'1,"0"-1,0 0,1 0,-1 0,0 0,3 0,-3 0,0 0,0 0,2 0,-1 0,-1 0,0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603 417,'3'0,"0"1,0-1,1 0,0 0,-1 0,0 0,0 0,0 0,0 0,1 0,-1 0,0 0,0 0,1 0,0 0,0 0,0 0,-1 0,0 0,0 0,0 0,2 0,-1 0,1 1,-1-1,-1 0,1 0,0 0,0 0,-1 0,0 0,0 0,2 1,0 0,-2-1,2 0,-1 0,-1 0,1 0,-1 0,0 0,0 0,0 0,1 0,0 0,1 0,-1 0,1 0,0 0,-1 0,0 0,-1 0,0 0,0 0,0 0,0 0,1 0,0 0,-1 0,1 0,-1 0,1 0,-1 0,0 0,0 0,0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1013 399,'3'1,"1"0,-1-1,1 1,-1 0,1 0,-1-1,0 0,0 0,1 0,-1 0,0 0,0 0,0 0,0 2,0-2,0 0,0 0,0 1,0 0,0-1</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1124 406,'4'0,"0"0,-1 0,3 0,-3 0,2 0,-2 0,1 0,-1 0,2 0,-2 0,1 0,-1 0,0 0,2 0,-2 0,1 0,-1 0,2 0,-2 0,2 0,-2 0,0 0,0 0,0 0,0 0,0 0,1 0,-1 0,0 0,0-1,0 0,0 1,1 0,0 0,1 0,-2 0,1 0,0 0,-1 0,2 0,-1 0,-1 0,0 0,0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1480 368,'3'0,"0"0,0 0,1 0,-1 0,0 0,0 0,0 0,0 0,0 0,1 0,0 0,-1 0,0 0,0 0,0 0,0 0,1 0,-1 0,0 0,1 0,-1 0,0 0,0 0,0 0,0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10672 6297 0</inkml:trace>
  <inkml:trace contextRef="#ctx0" brushRef="#br0">18997 4586 0</inkml:trace>
  <inkml:trace contextRef="#ctx0" brushRef="#br0">32420 1517 0</inkml:trace>
  <inkml:trace contextRef="#ctx0" brushRef="#br0">21890 4057 0</inkml:trace>
  <inkml:trace contextRef="#ctx0" brushRef="#br0">2417 6156 0</inkml:trace>
  <inkml:trace contextRef="#ctx0" brushRef="#br0">2946 6685 0,'0'0'0</inkml:trace>
  <inkml:trace contextRef="#ctx0" brushRef="#br0">2787 10760 0,'18'0'0,"-1"0"16,19 0 31,-19 0 47,1 0 63,-1 0 63,19 0 94,34 0 141,-17 0 156,0 0 172,0-18 188,18 18 203,-36-18 219,18 18 235,0 0 250,0 0 266,-18 0 281,18 0 297,35 0 313,-35-17 328,17 17 360,-34 0 375,-19 0 375,1 0 375,53 0 406,-19 0 422,1 0 438,-35 0 453,35 0 469,-35 0 485,35 0 500,-1 0 531,-34 0 531,35 0 547,-18 0 563,1 0 578</inkml:trace>
  <inkml:trace contextRef="#ctx0" brushRef="#br0">4604 10672 0,'17'0'156,"1"0"172,0 0 187,-1 0 187,1 0 219,0 0 219,-1 0 234,1 0 250,35 0 265,17 35 312,-52-35 312,35 0 344,35 0 375,-70 17 390,17-17 406,-17 0 422,35 0 437,-36 0 437,36 0 469,-18 0 484,-17 0 500,17 0 515,-17 0 531,0 0 562</inkml:trace>
  <inkml:trace contextRef="#ctx0" brushRef="#br0">5838 10689 0,'0'18'16,"0"-1"32,18-17 32,0 0 47,-1 0 47,19 0 63,-1 18 94,36-18 141,-19 0 157,-16 0 157,17 0 172,52 0 188,-34 0 204,-53 0 204,70 0 219,-18 0 250,-34 0 250,34 0 282,-52 0 313,0 0 329,-1 0 329,36 0 344,35 0 360,0 18 375,-52-18 391,-19 0 422,1 0 438,35 0 454,-18 0 469</inkml:trace>
  <inkml:trace contextRef="#ctx0" brushRef="#br0">7902 10777 0,'18'0'0,"-36"0"16,54 0 16,-19 0 16,54 0 31,-54 0 47,19 0 47,-1 0 63,18-17 78,-36 17 78,54-18 94,52 18 141,-34 0 156,-19 0 188,-17 0 203,35 0 219,-52 0 234,-19 0 250,54 0 266,-54 0 281,54 0 297,-18 0 313,17 0 328,-17 0 344</inkml:trace>
  <inkml:trace contextRef="#ctx0" brushRef="#br0">5856 6562 0,'18'0'31,"-1"0"47,1 0 62,106 0 93,-72 0 109,-16 17 109,34-17 125,-17 0 140,18 0 156,-1 0 172,18 0 187,-70 0 203,53 0 218,-36 0 234,18 0 250,-18 0 265</inkml:trace>
  <inkml:trace contextRef="#ctx0" brushRef="#br0">5327 9596 0,'0'0'0,"18"0"16,-1 17 16,1-17 31,0 0 31,-1 0 47,18 35 47,-17-35 62,17 0 62,159 0 94,124 0 125,-230 0 172</inkml:trace>
  <inkml:trace contextRef="#ctx0" brushRef="#br0">7444 6685 0,'0'0'0,"17"0"16,19 0 31,-1 0 47,-18 0 47,54 0 63,-53 0 63,158 0 94,0 0 141,-87 0 156,-1 0 172,18 35 188,-36-35 203,-17 0 219,0 0 235</inkml:trace>
  <inkml:trace contextRef="#ctx0" brushRef="#br0">5362 10160 0,'18'0'32,"0"0"32,-18 18 47,17-18 47,195 70 79,105-70 110,-246 0 141</inkml:trace>
  <inkml:trace contextRef="#ctx0" brushRef="#br0">6279 9225 0,'18'0'31,"17"0"46,-17 0 46,17 0 62,36 0 78,-54 0 78,36 0 93,0 0 125</inkml:trace>
  <inkml:trace contextRef="#ctx0" brushRef="#br0">6403 9313 0,'0'18'16,"0"0"32,18-18 47,-1 0 47,1 17 63,105-17 79,195 0 110,-212-17 125,-71-19 141</inkml:trace>
  <inkml:trace contextRef="#ctx0" brushRef="#br0">7303 9049 0,'0'17'63,"0"1"63,17 0 63,-17 105 94,18-105 109,17 35 125,-17-53 141,-18 17 141,53-17 156,-36 36 172,19-36 188,-1 0 203,0 35 219,-35-17 250,0-1 266,0 1 297,0-1 344,-18-17 359,1 18 359,-1-18 391,1 0 406,-1 0 406</inkml:trace>
  <inkml:trace contextRef="#ctx0" brushRef="#br0">7355 9049 0,'0'0'0,"18"0"16,0 0 16,-1 0 16,36 0 32,-35 0 32,17 0 47,0 0 63,-17 0 63,106 0 78,105-36 110,35-34 141,-246 70 141,0-18 157</inkml:trace>
  <inkml:trace contextRef="#ctx0" brushRef="#br0">27517 3475 0,'0'0'0,"17"-18"0,1 18 32,0 0 47,-1 0 78,1 0 78,0 0 94,-1 0 94,18 0 94,1 0 141,17 0 157,0 0 172,-36 0 235</inkml:trace>
  <inkml:trace contextRef="#ctx0" brushRef="#br0">6720 9684 0,'18'0'15,"0"0"31,17 0 46,36 0 62,-54 0 62,89 0 93,-88 0 125</inkml:trace>
  <inkml:trace contextRef="#ctx0" brushRef="#br0">6668 9878 0,'17'17'63,"1"-17"63,-18 18 63,17-18 79,54 0 94,17 0 125,-70 0 125,-1 0 125,19 0 141,105 0 157,18 35 172,-54-35 188,-87 0 204</inkml:trace>
  <inkml:trace contextRef="#ctx0" brushRef="#br0">7567 9613 0,'0'0'0,"-18"0"16,1 0 16,-1 0 32,1 0 32,-1 0 47,0 0 78,1 0 94,17 18 141,0-1 157,0 1 157,0 17 172,17-35 172,19 53 188,16 0 203,-16 0 219,-19-35 235,19-1 250,-19 1 266,1-18 328,0 0 328,17 0 344,-18 0 360,1-18 375,0 1 391,35-18 407,-53 17 438,0 0 469,0 36 625,0 0 641,0 34 657,0-34 657,0 0 672,0-1 672,0 36 688,0-35 703,0 35 719,0-36 735,17 36 750,1 0 766,0-35 782,-1 35 797,1 0 828,-18-36 844,0 1 860,18-18 875,-18 18 891</inkml:trace>
  <inkml:trace contextRef="#ctx0" brushRef="#br0">18768 8343 0,'17'0'63,"1"0"63,0 0 78,-1 0 78,19 0 94,-1 0 110,-17 0 110,-1 0 141,71 0 172,-70 0 172,194-70 203,-36 52 235,-141 18 250,36 0 281,-18 0 297,17 0 313,19 0 328,-1 0 344,-35 0 360,0 0 375,35 0 391,0 0 406,-53 0 406,89 0 422,-18-35 438,-89 35 438,71-18 453,-70 18 485,0 0 500,17 0 516,-17 0 516,17 0 547,18 0 563,-18 0 578,-17 0 594,-1 0 610,19 0 625,-1 0 641,-17 0 656</inkml:trace>
  <inkml:trace contextRef="#ctx0" brushRef="#br0">21061 8625 0,'17'0'0,"1"0"16,0 0 16,52 0 31,-34 0 31,-19 0 31,54 0 47,-36 0 63,36 0 63,-1 0 109</inkml:trace>
  <inkml:trace contextRef="#ctx0" brushRef="#br0">21043 8819 0,'18'0'15,"-18"18"31,17 0 31,19-18 31,-19 0 47,1 0 47,0 0 47,35 0 62,88 0 78,35 0 109,-123 0 156</inkml:trace>
  <inkml:trace contextRef="#ctx0" brushRef="#br0">21960 8414 0,'18'-18'15,"0"18"31,-1 0 31,1 35 46,-18-17 46,18-18 78,105 106 125,-70-88 171,0 34 203,-35-16 234,-18-19 250,0 19 265,0-1 281,0 0 312,0-17 312,-36-18 328,-17 17 343,0 19 375,36-36 390,-1 0 406,1 0 437</inkml:trace>
  <inkml:trace contextRef="#ctx0" brushRef="#br0">21978 8343 0,'18'0'47,"-1"0"62,1 0 78,35 0 94,-35 0 94,52 0 125,36 0 141,-18-35 141,124-36 172,-53 36 187,-142 35 203</inkml:trace>
  <inkml:trace contextRef="#ctx0" brushRef="#br0">18433 9666 0,'17'0'16,"1"0"31,0 0 31,17 0 47,-18 0 47,1 0 47,17 0 63,1 0 63,122 0 94,-34 0 125,-71 0 156,-36 0 172,1 0 219,0 0 219,-1 0 250,19 0 266</inkml:trace>
  <inkml:trace contextRef="#ctx0" brushRef="#br0">20743 9190 0,'18'0'47,"0"0"62,17 0 78,-17 0 78,-1 0 78,107 0 109,-36 0 140</inkml:trace>
  <inkml:trace contextRef="#ctx0" brushRef="#br0">20708 9260 0,'0'18'31,"18"-18"156,-1 0 156,1 0 172,0 0 172,-1 0 172,54 0 187,193-70 218,-158 70 250</inkml:trace>
  <inkml:trace contextRef="#ctx0" brushRef="#br0">20920 9525 0,'17'0'16,"1"0"47,0 0 47,-1 0 63,1 0 63,0 0 78,52 0 94,71 0 125,-105 0 156,-19 0 188,54 0 188,-36 0 219,0 0 235</inkml:trace>
  <inkml:trace contextRef="#ctx0" brushRef="#br0">21943 9155 0,'0'-18'16,"0"0"16,-18 18 47,1 0 63,-19 0 94,-34 0 125,17 53 157,35-35 172,-17-18 188,17 18 219,-17 17 235,17-18 250,18 1 266,0 0 282,0-1 297,0 1 313,0 0 313,18-1 329,0 19 344,-1-36 360,1 17 375,-1-17 391,1 0 407,35 0 422,-35-53 438,-1 53 454,36-35 469,-53 17 469,18 18 485,0 0 516,-18-17 688,0 52 938,-18-17 938,18-1 954,0 1 954,0 17 969,0-17 969,0 17 985,-18-17 1000,18-1 1000,0 1 1016,0 0 1047,0-1 1047,0 19 1079,0-19 1094,0 1 1110,0-1 1110,-17 36 1125,17-35 1141,0 0 1172,0-1 1188</inkml:trace>
  <inkml:trace contextRef="#ctx0" brushRef="#br0">22066 9931 0,'0'0'0,"36"-18"16,-19 18 16,1 0 32,-1 0 47,1 0 47,0 0 63,-1 0 63,19 0 78,52-53 94,-18 18 125,36 17 157,-70 1 188</inkml:trace>
  <inkml:trace contextRef="#ctx0" brushRef="#br0">22313 10054 0,'-17'18'32,"17"-1"47,35-17 63,-18 0 63,107-70 94,-106 52 94,-1 18 110,1 0 125,17 0 141,18 0 157,-35 0 157,17 0 188,-17 0 250,-1 0 266</inkml:trace>
  <inkml:trace contextRef="#ctx0" brushRef="#br0">23054 9560 0,'0'18'79,"0"0"94,0-1 94,0 1 110,0-1 110,0 1 110,0 0 125,0 17 125,0 18 141,0-35 157,0 35 172,0-36 204,35 1 235,-17-18 250,17 0 282,-17 17 313,0-17 313,-1 18 329,-17 0 344,18-1 360,-1 1 375,-17 0 391,0-1 407,0 1 422,0 17 438,-17 18 454,-18-18 469,35-17 485,-18 0 516,18-1 516,-18 1 532,1-18 563,-1 0 610,0 0 625</inkml:trace>
  <inkml:trace contextRef="#ctx0" brushRef="#br0">23054 9701 0,'18'-17'31,"-1"17"47,1 0 62,0 0 78,-1 0 94,19-18 109,34 18 125,1-35 141,-18 35 156,-36 0 156,1 0 172,-1-18 219</inkml:trace>
  <inkml:trace contextRef="#ctx0" brushRef="#br0">19808 8925 0</inkml:trace>
  <inkml:trace contextRef="#ctx0" brushRef="#br0">19914 8890 0,'18'0'15,"-18"18"15,35-1 31,-17-17 31,35 18 47,-36-18 62,54 0 94,17 0 125,-70 0 125,88 0 156,-71 0 172,18 0 187,-36 0 219,1 0 219,35 0 250,-35 0 265,-18 18 281</inkml:trace>
  <inkml:trace contextRef="#ctx0" brushRef="#br0">23636 10883 0,'0'18'32,"18"-18"47,-1 0 63,1 0 79,0 0 79,-1 0 79,19 0 94,-19 0 94,124 0 125,-35 0 157,88 0 188,-17 0 219,-89 0 235,35 0 266,-35 17 266,18 1 297,-70-18 297,69 0 313,107 0 329,-177 0 344,18 0 360,-35 0 375,0 0 391,17 0 407,35 0 422,-17 0 438,-17 0 454,-19-35 469,18 35 500,1 0 500,17-18 532,-36 18 532,36-35 532,35 17 563,-70 1 579,35 17 594,-35 0 594,17-18 610,18 18 625,-36 0 641,36 0 657,18 0 672,-1 0 688,-17-18 704,36 1 735,-54 17 735,18-18 750,-18 18 766,89-18 797,-107 18 797,18 0 829,1 0 844,-1 0 860,-17 0 875,-1 0 875,19 0 891,-1 0 907,-18 0 922,19 0 938,-1 0 954,-17 0 969,52 0 985,-52 0 1000,0 0 1000,70 0 1032,-53 0 1047,0 0 1063,1 0 1063,-1 0 1094,-18 0 1110,36 0 1125,-17 0 1141,-1 0 1157,0 0 1172,-17 0 1188,-1 0 1204</inkml:trace>
  <inkml:trace contextRef="#ctx0" brushRef="#br0">24077 10724 0,'18'0'78,"-18"18"93,0 0 109,0 17 109,0-17 109,0 35 125,0-18 140,0 0 140,17 18 156,1-18 171,0 18 187,-1-35 187,1 70 218,-18-70 250,0-1 281,0 1 281,0 0 296,0 17 296,0-17 296,0 17 328</inkml:trace>
  <inkml:trace contextRef="#ctx0" brushRef="#br0">24077 11342 0,'18'0'32,"-1"0"47,36 0 63,-35 17 63,52 125 94,19-72 125,-72-35 157,-17-17 172,18-18 219,0 0 235,-1 0 235,107-88 250,-89-18 266,18 53 282,-35 35 297,-1-17 313,1 35 329</inkml:trace>
  <inkml:trace contextRef="#ctx0" brushRef="#br0">24342 11906 0,'-18'18'0,"0"-18"31,-17 0 46,17 18 46,18-1 46,-35-17 78,18 35 109,17 54 140,0-54 156,0 0 171,0 18 187,17-18 203,18-17 218,36-18 250,-71 18 250,35-18 265,18 17 281,-35-17 343,-18-35 359,18 35 359,34-123 375,1 52 390,-35 53 390,53-70 406,-54 88 421,1 0 546,-18 18 562,0-1 562,0 1 578,0 0 578,0 17 593,0 71 609,0-36 625,0 1 640,17-18 656,72-18 671,-54-17 703,0-18 718,-17 17 734</inkml:trace>
  <inkml:trace contextRef="#ctx0" brushRef="#br0">25347 10672 0,'18'-18'0,"-1"18"16,1 35 31,-18-17 31,0 17 47,0 0 47,0 1 47,0 34 47,35 177 94,18-18 109,-35-17 156,-18-194 156,0 88 188,0-71 203,0-17 219,0-1 234</inkml:trace>
  <inkml:trace contextRef="#ctx0" brushRef="#br0">25206 11589 0,'18'0'16,"-36"0"16,53 17 16,-17 1 16,17 17 31,-17 1 47,-1-1 47,-17 0 62,71 36 78,-53-18 94,-1-18 109,1-17 125,17-1 156,-35 1 156,18-18 172,17 0 203,-17-18 203,105-105 219,-52 17 234,88-71 250,-124 142 266,0-18 281</inkml:trace>
  <inkml:trace contextRef="#ctx0" brushRef="#br0">25576 11959 0,'0'35'46,"-17"-17"46,17 0 62,-18-1 62,18 54 78,-18-18 93,18 88 125,0 18 156,0-89 187,0-34 203,0-19 218,-17 1 250,-1-1 250,18 19 281,0-19 281,0-34 390,0-1 390,0 0 406,18-17 406,-18 18 406,53-19 421,-18 19 453,-17 17 468,-1 0 484,1 0 500,0 0 515,-1 0 546,1 0 562,0 0 593,17 0 609,-18 0 609,-17 17 625,0 36 640,0-18 656,0-17 687,0 0 718,0-1 718,0 1 734,-35 17 750,18-17 750,-1 0 765,0-1 765,1 1 781,-1-18 781,0 17 796,1-17 812,-1 0 859,0 0 921,1 0 921,-1 0 937</inkml:trace>
  <inkml:trace contextRef="#ctx0" brushRef="#br0">19950 8978 0,'0'0'0,"17"0"31,1 0 31,0 0 47,-1 0 94,1 0 125,-1 0 141,1 0 156,0 0 172,17 0 187,-17 0 187,35 0 203,-1 0 219,19 0 234,-36 0 250,18 0 266,-35 0 281,-1 0 297,36 0 328,-35 0 328,0 0 359,17 0 375,-17 0 391,17 0 406,-17 0 422,-1 0 453,1 0 453,-1 0 469,1 0 484</inkml:trace>
  <inkml:trace contextRef="#ctx0" brushRef="#br0">20055 10742 0,'18'0'63,"0"0"78,-1 0 94,1 0 94,35 0 125,-35 0 141,17 0 156,35 0 188,-34 0 188,17 0 203,105 0 219,-34 0 235,-36 0 250,-17 0 266,-54 0 281,36 0 297,0 0 313,-18 0 328,53 0 360,-52 0 360,-1 0 375,0 0 406,-17 0 422,35 0 438,17 0 453,-34 0 469,52-18 485,-18 18 500,-17-35 516,-35 35 531,0 0 547,35 0 563,-18 0 578,0 0 594,18 0 610,-35 0 625,-1 0 656,19 0 672,-19 0 688,1 0 719,0 0 719,17 0 735,-18 0 750,19 0 766</inkml:trace>
  <inkml:trace contextRef="#ctx0" brushRef="#br0">2734 14182 0,'18'0'78,"-1"0"110,1 17 110,0-17 125,-1 0 141,1 0 141,0 0 157,-1 0 157,36 0 188,0 0 203,0 0 219,-18 0 235,36 0 250,-36 0 266,-17 0 266,-1 0 282,1 0 297,17 0 297,18 0 313,0 0 328,18 0 344,34 0 360,-69 0 375,-1 0 391,-17 0 407,-1 0 438</inkml:trace>
  <inkml:trace contextRef="#ctx0" brushRef="#br0">6103 13988 0,'18'0'79,"-1"0"79,1 0 94,0 0 94,-1 0 110,1 0 110,17 0 125,-17 0 125,105 0 157,-35 0 188,54 0 219,16 0 250,-140 0 266,-18 17 422,18 1 438,-1-18 532,1 0 532,0 0 547,-1 0 563,1 0 579,-1 0 594,36 0 594,-35 0 610,0 0 625</inkml:trace>
  <inkml:trace contextRef="#ctx0" brushRef="#br0">18362 11395 0,'0'0'0,"-18"35"0,18 0 0,0 36 0,0 52 15,0-105 15,-35 194 46,35-1 78,0-17 109,0-105 125,35-1 140,-35-35 156,53 35 171,18-18 187,-1 19 218,-34-72 234,17 36 250,-18-35 265,-17-18 265,35 0 296,-36 17 296,1-17 296,17 18 312,-17 0 312,17-1 328,0-17 343,1 0 359,52 0 375,35 0 390,-35 0 421,1 0 421,-1 0 437,35 0 468,-17-70 484,-53-18 500,-18 17 515,-17 0 531,-18-17 546,0 18 562,0-54 578,0 36 593,0 53 593,0-89 609,0-34 625,18 105 640,-18-36 656</inkml:trace>
  <inkml:trace contextRef="#ctx0" brushRef="#br0">19791 11712 0,'0'-17'16,"0"-1"32,0 0 32,0-52 47,-53-1 63</inkml:trace>
  <inkml:trace contextRef="#ctx0" brushRef="#br0">18962 10830 0,'-35'0'0,"70"0"0,-88 0 15,18 0 15,-1 0 31,-17 36 47,1-1 62,-1-18 78,0 1 94,17 0 109</inkml:trace>
  <inkml:trace contextRef="#ctx0" brushRef="#br0">3581 7691 0,'17'0'32,"1"0"47,0 0 47,70 0 63,-35 0 63,158 0 94,-175 0 94,122 0 110,-52 0 125,106 0 141,-53 0 157,-1 0 172,-52 0 204,0 0 204,-53 0 235,-18 0 250,-17 0 266,17 0 282,36 0 297,-36 0 313,-17 0 329</inkml:trace>
  <inkml:trace contextRef="#ctx0" brushRef="#br0">6385 7743 0,'36'0'16,"-19"0"16,-17 18 16,18-18 32,-1 18 32,178-18 79,-160 0 79,282 0 94,-105 0 110,35 0 125,-212 0 125,89 0 141,-71 0 172,-18 0 188,-18 0 204,1 0 204</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1479 412,'3'0,"1"-1,-1 0,0 0,0 1,0 0,0-1,1 1,-1-1,1 0,-1 1,0 0,0 0,0 0,0 0,1 0,0 0,0 0,-1 0,1 0,-1 0,0 0,1 0,0 0,0 0,-1 0,1 0,0 0,-1 0,0 0,1 0,0 0,0 0,0 0,-1 0,1 0,-1 0,0 0,0 0,0 0,0 0,0 0,0 0,1 0,-1 0,1 1,-1 0,1-1,0 0,-1 1,2-1,-1 1,0 0,-1-1,0 1,0-1,0 0,0 1,0 0,0-1</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556 463,'3'0,"1"0,0 0,-1 0,0 0,0 0,0 0,0-1,0 1,0 0,1 0,0-1,-1 0,1 0,0 1,0 0,-1 0,3 0,-3 0,2 0,-1 0,-1 0,0 0,0 0,0 0,0 0,0 0,0 1,0 0,0-1,0 0,0-2,0 2,0-1,1 1,-1 0,0 0,0 0,0 0,0 0,0 0,0 0,0 0,0 0,0 0,1 0,0 0,0 0,1 0,1 0,-1 0,-1 0,-1 0,2 0,0 0,-1 0,-1 0,0 0,0 0,0 0,0 0,0 0,0 0,0 0,0 0,0 0,0 0,0 0,0 0,0 0,0 0,0 0,0 0,1 0,0 0,-1 0,0 0,0 0,0 0,0 0,0 0,0 0,0 0,0 0,0 0,0 0,0 0,0 1,1-1,-1 0,0 0,0 0,0 0,0 0,0 0,0 0,1 0,-1 0,0 0,1 0,-1 0,3 0,-1 0,-2 0,1 0,0 0,-1 0,0 0,0 0,1 0,0 0,-1 0,1 0,-1 0,0 0,0 0,0 0,0 0,0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1040 459,'3'0,"1"0,0 0,0 0,-1 0,1 0,-1 0,0 0,0 0,3 0,-1 0,0 0,-1 0,0 0,-1 0,1 0,-1 0,1 0,0 0,-1 0,0 0,0 0,1 0,0 2,-1-2,0 0,1 0,-1 0,0 0,0 0,0 0,0 0,1 1,-1-1,0 0,0 0,0 0,0 0,0 0,0 0,0 0,0 0,0 0,1 0,0 0,0 0,0 0,1 0,-2 0,0 1,0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1337 461,'3'0,"0"0,0 0,0 0,0 0,0 0,0 0,0 0,0 0,0 0,1 0,-1 0,0 0,0 0,0 0,0 0,0 0,0 0,2 0,-1 0,0 0,-1 0,1 0,0 0,0 0,-1 0,0 0,1 0,0 0,1 0,0 0,0 0,2 0,-3 0,0 0,-1 0,0 0,0 1,0-1,0 0,0 0,0 0,1 0,-1 0,0 0,1 0,-1 0,0 0,0 0,0 2,0-1</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1546 468,'3'0,"-1"3,1-1,0-1,0 1,0-1,0-1,2 0,-1 0,-1 0,1 0,-1 0,0 0,1-1,-1 1,1-3,-1 2,0 0,0 1,0 0,0 0,0 1,0 2,1-2,-1-1,0 1,0-1,1 0,0 0,0 0,-1 0,2 0,-1 0,1 0,0 0,-1 0,-1 0,0 0,-2 3,0 0,2-2,1-1,-1 2,1-2,-1 0,1 0,-1 0,2 0,-2 0,0 0,0 0,0 0,0 0,0 0,0 0,0 0,0 0,0 1,0-1,1 0,1 0,0 0,1 0,-3 0,2-2,-2 1,1-1,1 1,0-2,-1 2,-1 1,0 0,1 0,-1 0,0 0,0 0,0 0,0 0,0 0,0 0,1 0,-1 0,0 0,0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361 513,'3'0,"0"0,2 0,-1 0,-1 0,0 0,2 0,0 0,0 0,-1 0,0 0,0 0,-1 0,0 0,0 0,1 0,0 0,-1 0,1 0,-1 0,0 0,0 0,0 0,0 0,1 0,-1 0,0 0,1 0,0 0,-1 0,0 0,0 0,0 0,0 1,0 0,0-1,0 0,0 2,0-3,0 1,0-1,0-1,0 2,0 0,0-1,0 1,0-1,0 0,0 1,0 0,0 0,0 0,0 0,1-1,-1 1,0 0,0 0,0 0,1 0,-1 0,1 0,-1 0,0 0,0 0,0 0,0 0,0 0,1 0,-1 0,0 0,0 0,1 0,-1 0,1 0,0 0,-1 0,1 0,0 0,-1 0,1 0,-1 0,0 0,0 0,0 0,0 0,0 0,0 0,0 0,1 0,-1 0,3 0,-3 0,1 0,-1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393 628,'3'0,"0"0,0 0,0 0,1 0,0 0,-1 0,1 0,0 0,0-1,-1 1,0-1,2 1,-2-2,0 2,2 0,-2 0,1 0,0 0,-1-1,0 0,0 1,1-1,0 1,0 0,-1-1,0 0,1 0,-1 1,0 0,0 0,0 0,0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622 633,'3'0,"0"0,0 0,0 0,0 0,0 0,1 0,0 0,-1 0,0 0,0 0,0 0,0 0,0 0,0 0,1 0,0 0,-1 0,1 0,1 0,-1 0,0 0,1 0,-1 0,-1 0,0 0,0 0,0 0,1 0,-1 0,1 0,-1 0,1 0,-1 0,0 0,1 0,0 0,-1 0,0 0,0 0,0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874 625,'3'0,"0"0,0 1,1-1,-1 0,1 1,0 0,-1-1,2 0,-2 0,2 0,0 0,1 0,-3 0,1 0,-1 0,1 0,-1 0,2 0,0 0,-1 0,0 0,-1 0,1 0,-1 0,0 0,0 0,0 0,1 0,-1 0,1 0,0 0,1 0,0 0,0 0,1 0,-2 1,0-1,-1 2,0-2</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1121 632,'3'0,"2"0,-1 0,-1 0,0 0,0 0,2 0,-1 0,-1 0,1 0,0 0,1 0,-2 0,0 0,2 0,-2 0,1 0,1 0,-1 0,-1 0,1 0,-1 0,1 0,-1 0,1 0,1 0,-1 0,0 0,0 0,-1 0,0-1,1 1,-1-1,0 0,0 1,1 0,-1 0,1 0,0 0,-1 0,0 0,0-1,0 1,0 0,0 0,0-1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12-13T15:59:19"/>
    </inkml:context>
    <inkml:brush xml:id="br0">
      <inkml:brushProperty name="width" value="0.05292" units="cm"/>
      <inkml:brushProperty name="height" value="0.05292" units="cm"/>
      <inkml:brushProperty name="color" value="#ff0000"/>
    </inkml:brush>
  </inkml:definitions>
  <inkml:trace contextRef="#ctx0" brushRef="#br0">14799 6209 0,'18'0'47,"-1"0"63,1 0 78,0 0 94,35 0 125,88 0 156,-106 0 156,18 0 172,70 0 188,-52 0 203,17 0 219,-53 0 219,1 0 234,-19 0 234,71 0 250,-17 0 266,-18 0 297,-18 0 313,0 0 328,1 0 344,34 0 359,1 0 375,52 0 391,-87 0 406,17 0 422,-36 0 422,18 0 438,18 0 469,-17 0 484</inkml:trace>
  <inkml:trace contextRef="#ctx0" brushRef="#br0">14041 6756 0,'17'0'46,"1"0"78,-1 0 109,36 0 140,18 0 171,-53 0 171,70 0 203,-35 0 218,-36 0 218,89 0 234,-88 0 234,35 0 250,35 0 265,0 0 281,18 35 296,-88-17 296,52-18 312,1 0 328,17 0 343,-53 0 359,-17 0 375,35 0 390,35 0 406,0 0 421,0 0 453,-52 0 453,69 0 468,-52 0 484,-17 0 500,17 0 515,-1 17 531,1-17 546,18 18 562,-18-18 578,17 0 593,-17 0 609</inkml:trace>
  <inkml:trace contextRef="#ctx0" brushRef="#br0">13935 11765 0,'17'0'78,"1"0"78,0 0 109,-1 0 125,1 0 125,70 0 140,89 0 187,-160 0 187,212 0 218,-123 0 234,-88 0 234,35 0 250,-36 0 250,54 0 265,17 18 281,-52-18 297,34 0 312,1 0 328,17 0 343,88 0 375,-141 0 375,18 0 375,71 0 406,-71 0 422,35 0 437,-70 0 437,35 0 453,158 0 468,-34 0 484,-124 0 484,141 0 500,-106 0 515,53 0 531,-88 0 547,-18 0 562,-17 0 562,52 0 593,-17 0 593,0 0 625,-18 0 640,18 0 656,-17 0 672,-1 0 687,18 0 703,0 0 718,-36 0 718,19 0 734,-1 0 750,18 0 765,-18 0 781,-17 0 781,52 0 797,18 0 812,36 0 843,-36 0 843,36 0 875,-54 0 890,-35 0 890,36 17 922,17 1 937,-35-18 953,0 0 968,-35 0 1000,-1 0 1000,19 18 1031,-19-1 1031,18-17 1047,1 18 1078,-19-18 1093</inkml:trace>
  <inkml:trace contextRef="#ctx0" brushRef="#br0">13899 12665 0,'0'0'0,"18"0"0,0 0 0,-1 0 0,1 0 16,17 0 31,36-18 47,-1 18 78,36 0 109,-88 0 125,229 0 156,-71 0 172,-35 0 188,18 0 203,-124 0 203,124 0 219,-124 0 219,54 0 234,34 0 250,1 18 266,-19-1 281,-16-17 297,16 0 313,-16 0 328,34 0 359,-70 0 375,0 0 391,-18 0 391,18 0 422,-35 0 422,52 0 438,18 0 453,-17 0 469,-18 0 484,-18 0 500,-17 0 563,-1 0 578,1 0 578,0 0 672</inkml:trace>
  <inkml:trace contextRef="#ctx0" brushRef="#br0">18874 12700 0,'17'0'78,"1"0"78,17 0 94,-17 0 109,-1 0 109,1 0 109,17 0 125,1 0 125,-19 0 125,19 0 125,228 0 156,36 0 187,53 0 219,-36 0 250,-70 0 281,-53 0 281,53 18 312,35-1 328,-123-17 344,-18 18 359,-17-18 375,-124 18 390</inkml:trace>
  <inkml:trace contextRef="#ctx0" brushRef="#br0">15963 13353 0,'0'0'0,"18"0"31,-1 0 46,1 0 62,0 0 93,-1 0 109,1 0 109,123 0 140,0 17 156,-53-17 171,-17 0 171,123 0 187,-141 0 187,176 0 203,-17 0 218,-142 0 218,248 0 234,-89 0 250,159 36 265,71 34 296,-177-70 312,142 0 328,-178 0 343,-193 0 343,230 0 359,-195 0 375,0 0 390,0 0 406,18 0 421,-35 0 437,34 0 453,1 0 468,-53 0 484,-18 0 484,36 0 515,0 0 515,17 0 531,-18 0 562,-52 0 578</inkml:trace>
  <inkml:trace contextRef="#ctx0" brushRef="#br0">12929 14199 0,'18'0'62,"0"0"78,-1 0 78,19 0 78,87 0 94,-17 0 109,-18 0 109,-35 0 109,106 0 125,-89 0 125,71 0 141,0 0 141,565 0 156,-371 0 203,-194 0 234,-17 0 266</inkml:trace>
  <inkml:trace contextRef="#ctx0" brushRef="#br0">14482 14993 0,'17'0'63,"1"0"78,-1 0 78,54 0 110,70 0 141,-123 0 141,211 0 172,-70 0 188,-36 0 203,-87 0 203,87 0 219,-52 0 235,-54 0 235,71 0 250,-17 0 266,-18 0 282,35 0 313,-35 0 313,70 0 344,72 0 360,69 0 375,1 0 391,-71 0 407,53 0 422,-212 0 422,53 0 438,-35 0 453,-35 0 469,35 0 485,17 0 500,-35 0 516,18 0 532,0 0 547,-17 18 578,16-18 578,1 0 610,18 0 625,-36 0 641,-17 0 657,-1 0 672,36 0 688,-17 0 703,17 0 719,-36 0 719,36 0 735,-18 0 750,1 0 766,-19 0 782,36 0 813,-35 0 813,17 0 828,-17 0 828,52 0 844,19 0 860,-19 0 875,-17 0 891,35 0 907,-35 0 922,-35 0 922,52 0 938,71 0 953,-17 0 969,-89 0 985,53 0 1000,-70 0 1000,35 0 1016,18 0 1047,-19 0 1047,-16 0 1078,17 0 1094,-18 0 1110,-17 0 1125,-1 0 1141,18 0 1157</inkml:trace>
  <inkml:trace contextRef="#ctx0" brushRef="#br0">14464 16616 0,'18'0'0,"-1"0"16,18 0 16,-17 0 32,35 0 32,53 0 47,17 0 94,1 0 125,17 0 157,18 0 172,-1 0 188,-16 0 203,-1 0 219,17 0 235,1 0 250,18 0 266,17 0 282,17 0 313,-158 0 313,124-18 328,-107 18 344,18 0 360,-70 0 360,17 0 375,0 0 391,-17 0 391,17 0 407,18 0 422,0 0 438,-35 0 453</inkml:trace>
  <inkml:trace contextRef="#ctx0" brushRef="#br0">14182 17392 0,'0'0'0,"17"0"15,1 0 15,0 0 31,-1 0 47,-17 18 47,18-18 62,0 0 62,193 17 94,124 19 140,-158-36 156,-1 35 172,-35-35 187,-70 0 203,-54 0 203,72 0 219,-72 0 219,71 0 234,89 0 250,-107 0 265,-34 0 265,69 0 281,-52 0 297,36 0 312,-19 0 328,18 0 359,-52 0 359,69 0 375,54 0 390,-18 0 406,-52 0 422,-72 0 422,54 0 437,-18 0 453,0 0 469,-18 0 484,18 0 500,0 0 515,35 0 531,18 17 547,35 19 562,-35-36 594,-18 17 609,-53-17 625,0 0 640,-17 0 640,17 0 656</inkml:trace>
  <inkml:trace contextRef="#ctx0" brushRef="#br0">30180 10001 0</inkml:trace>
  <inkml:trace contextRef="#ctx0" brushRef="#br0">27869 10989 0,'-17'18'16,"34"-18"62,1 0 62,0 0 62,-1 0 78,1 0 78,88 0 109,-71 0 109,18 0 125,-18 0 125,71 0 141,53 0 156,17 0 172,54 0 187,-36 0 203,-71 0 234,-52 0 234,-1 0 250,1 0 281,-36 0 297,36 0 312,-18 0 328,-36 0 344,1 0 359</inkml:trace>
  <inkml:trace contextRef="#ctx0" brushRef="#br0">22895 11624 0,'18'0'15,"0"0"15,-1 0 31,1 0 31,-1 0 47,1 0 47,0 0 62,-1 0 62,19 0 78,-1 0 78,141 18 109,-140-18 125,263 17 156,54 1 187,-88-18 219,-159 0 234,-71 0 234,71 0 250,-71 0 250,89 0 265,-54 0 281,54 0 297,17 0 328,-71 0 344,-34 0 344,34 0 359,1 0 375,52 0 390,-17 0 406,-18 0 422,-70 0 422,52 0 437,19 0 453,-72 0 453,36 0 469,71 0 484,-36 0 500,-18 0 515,-34 0 531,-1 0 547,-18 0 562,19 0 594,34 0 609,-17 0 625,0 0 640,0 0 656,-35 0 672</inkml:trace>
  <inkml:trace contextRef="#ctx0" brushRef="#br0">22789 12524 0,'18'0'0,"0"0"16,-1 0 16,-17 17 16,18-17 32,0 0 32,-1 0 32,124 36 63,-105-36 63,-19 0 63,54 0 63,176 0 94,17 0 125,-122 0 157,-54-18 172,0-17 204,-53 35 219,18 0 235,-35 0 250,-1 0 266,1 0 282,17 0 297,18 0 313</inkml:trace>
  <inkml:trace contextRef="#ctx0" brushRef="#br0">5345 6156 0,'17'0'16,"1"0"16,35 0 32,-36 0 47,19 0 47,-19 0 63,1 0 63,35 18 78,0 17 78,-36-17 78,213 140 110,-142-70 141,-88-35 172,-18 71 203,-17-89 219,0-17 235,-18 17 235,-71 18 266,19 18 282,69-36 297,1-18 313,35 19 328,0-19 328,0 1 344,0 35 360,0-18 360,18 0 375,52 54 391,36-19 407,-71-52 407,18 0 422,-53-1 422,35 1 438,-17-18 532,-18 17 547,0 1 563,0 53 578,0-54 578,0 19 594,0-1 594,0 0 610,-18 18 625,1-35 625,-36 70 641,0-18 657,18-52 672,35 17 672,-71 1 688,36-19 703,35 1 735,-35 17 750,-1-35 766,-17 35 782,-52-17 797,69 0 813,1 17 828</inkml:trace>
  <inkml:trace contextRef="#ctx0" brushRef="#br0">4339 6791 0,'18'0'47,"-1"0"47,107 0 78,-54 0 94,-52 0 94,35 0 109,53 0 125,-36 0 141,107 0 172,-107 0 187,19 0 203,-54 0 203,0 0 234,-17 0 359,-1 0 375</inkml:trace>
  <inkml:trace contextRef="#ctx0" brushRef="#br0">3969 7497 0,'17'0'16,"1"0"47,0 0 47,-1 0 63,1 0 63,0 0 78,17 0 110,0 0 125,0 0 141,-17 0 157,53 0 172,-36 0 188,-17 0 188,123 0 203,-36 0 219,-16 0 235,-54 0 235,53-18 250,-35 18 266,-35 0 266,17 0 282</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1356 627,'3'0,"0"0,0 0,0 0,1-1,0 1,-1-1,1 0,-1 1,1 0,-1 0,1 0,0 0,0 0,-1 0,1 0,-1 0,1 0,0 0,0 0,-1 0,0 0,1 0,0 0,0 0,-1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351 678,'3'0,"1"0,0 0,0 0,0 0,-1 0,0 0,1 0,-1 0,0 0,0 0,1 0,0 0,3 0,-2 0,-2 0,0 0,1 0,-1 0,0 0,0 0,2 0,-1 0,-1 0,1 0,-1 0,0 0,1 0,-1 0,0 0,0 0,2 0,1 0,-3 0,0 0,0 0,2 0,-2 0,1 0,-1 0,0 0,0 0,0 0,0 0,0 1,0-1,0 0,0 0,1 0,-1 0,1 1,1 0,-1 0,1-1,-2 0,0 0,1 0,-1 0,0 0,0 0,0 0,3 0,-3 0,2 0,-1 0,0 0,0 0,-1 0,0 0,1 0,-1 0,1 0,-1 0,1 0,-1 0,0 0,0 0,0 1,0 0,0-1,0 0,0 0,0 0,0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1038 686,'4'0,"-1"0,0 0,2 0,0 0,-1 0,-1 0,0 0,0 0,0 0,0-1,1 0,0 0,1 1,0 0,-1 0,-1 0,0 0,2 0,0 0,0 0,-1 0,-1 0,2 0,-2 0,1 0,0 0,0 0,-1 0,2 0,-2 0,1 0,-1 0,0 0,0 0,2 0,-2 0,1 0,0 0,0 0,-1 0,2 0,-2 0,0 0,0 0,3 0,-1 0,-2 0,2 0,0 0,0 0,-1 0,-1 0,1 0,1 0,-1 0,0-1,0 0,0 0,1 1,-1 0,0 0,0 0,0 0,0 0,0 0,-1 0,0 0,0 0,0-1,1 0,-1 1,0 0,0 0,0 0,0 0,0 0,0 0,1 0,-1 0,0 0,0 0,0 0,0 0,0 0,0 0,0 0,0 0,0 0,0 0,0 0,0 1,0 0,1-1,0 0,1 0,-2 0,2 0,-2 0,0 0,0 0,0 0,0 0,0 0,0 0,0 0,0 0,0 0,0 0,0 0,0 0,0 0,0 0,0 0,0 0,0 0,0 0,1 0,-1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1341 700,'3'0,"0"0,1 0,0 0,1 0,0 0,-2 0,2 0,-2 0,2 0,-1 0,1 0,-2 0,4 0,0 0,1 0,0-1,-3 1,-1-2,1 1,-2 1,2 0,-2 0,0 0,0 0,0 0,1 0,1 0,-1-1,0 0,-1 0,1 1,-1-1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321 404,'3'0,"0"0,0 0,1 0,1 0,-1 0,0 0,0 0,0 0,1 1,-1-1,0 1,0 0,1-1,0 0,-1 0,-1 0,1 0,0 0,-1 0,1 0,-1 0,0 1,1 1,-1-2,0 0,0 0,0 0,1 0,-1 0,0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1050 747,'3'-1,"0"-1,0 1,1 0,-1 1,0 0,0 0,1 0,0 0,0 0,-1 0,0 0,2 0,1 0,-1-1,-2 0,2 0,-1 1,1 0,0 0,-1 0,0 0,-1 0,1 0,-1 0,0 0,0 0,2 0,-2 0,1 0,-1 0,0 0,2 0,0 0,-2 0,0 0,0 0,0 0,1 0,0 0,0 0,-1 0,0 0,0 0,0 0,0 0,0 0,0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988 794,'3'0,"0"0,2 0,-2 0,1 0,-1 0,0 0,0 0,0 0,0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1055 794,'3'0,"0"0,0 0,0 0,0 0,0 0,0 0,0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664 755,'3'-1,"0"1,2 0,-2 0,0 0,0 0,0 0,1-1,-1 0,0 1,1 0,-1 0,1 0,0 0,0 0,-1 0,1 0,-1 0,0 0,0 0,1 0,-1 0,1 0,0 0,1 0,-2 0,0 0,0 0,0 0,0 0,0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3T17:02:10"/>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548 799,'3'0,"0"0,0 0,0 0,0 0,0 0,0 0,0 0,0 0,1 0,0 0,-1 0,0 0,0 0,0 0,1 0,-1 0,0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fld>
            <a:endParaRPr lang="zh-CN" altLang="en-US" sz="1200">
              <a:solidFill>
                <a:srgbClr val="000000"/>
              </a:solidFill>
              <a:latin typeface="Calibri" panose="020F0502020204030204" pitchFamily="3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9.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image" Target="../media/image5.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customXml" Target="../ink/ink10.xml"/><Relationship Id="rId1" Type="http://schemas.openxmlformats.org/officeDocument/2006/relationships/tags" Target="../tags/tag36.xml"/></Relationships>
</file>

<file path=ppt/slides/_rels/slide12.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7" Type="http://schemas.openxmlformats.org/officeDocument/2006/relationships/notesSlide" Target="../notesSlides/notesSlide8.xml"/><Relationship Id="rId16" Type="http://schemas.openxmlformats.org/officeDocument/2006/relationships/slideLayout" Target="../slideLayouts/slideLayout2.xml"/><Relationship Id="rId15" Type="http://schemas.openxmlformats.org/officeDocument/2006/relationships/image" Target="../media/image19.png"/><Relationship Id="rId14" Type="http://schemas.openxmlformats.org/officeDocument/2006/relationships/customXml" Target="../ink/ink11.xml"/><Relationship Id="rId13" Type="http://schemas.openxmlformats.org/officeDocument/2006/relationships/image" Target="../media/image18.png"/><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5" Type="http://schemas.openxmlformats.org/officeDocument/2006/relationships/notesSlide" Target="../notesSlides/notesSlide9.xml"/><Relationship Id="rId14" Type="http://schemas.openxmlformats.org/officeDocument/2006/relationships/slideLayout" Target="../slideLayouts/slideLayout2.xml"/><Relationship Id="rId13" Type="http://schemas.openxmlformats.org/officeDocument/2006/relationships/image" Target="../media/image20.png"/><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12.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13.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5.png"/><Relationship Id="rId7" Type="http://schemas.openxmlformats.org/officeDocument/2006/relationships/customXml" Target="../ink/ink16.xml"/><Relationship Id="rId6" Type="http://schemas.openxmlformats.org/officeDocument/2006/relationships/image" Target="../media/image24.png"/><Relationship Id="rId5" Type="http://schemas.openxmlformats.org/officeDocument/2006/relationships/customXml" Target="../ink/ink15.xml"/><Relationship Id="rId4" Type="http://schemas.openxmlformats.org/officeDocument/2006/relationships/image" Target="../media/image19.png"/><Relationship Id="rId3" Type="http://schemas.openxmlformats.org/officeDocument/2006/relationships/customXml" Target="../ink/ink14.xml"/><Relationship Id="rId2" Type="http://schemas.openxmlformats.org/officeDocument/2006/relationships/tags" Target="../tags/tag69.xml"/><Relationship Id="rId10" Type="http://schemas.openxmlformats.org/officeDocument/2006/relationships/notesSlide" Target="../notesSlides/notesSlide12.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openxmlformats.org/officeDocument/2006/relationships/image" Target="../media/image26.png"/><Relationship Id="rId6" Type="http://schemas.openxmlformats.org/officeDocument/2006/relationships/customXml" Target="../ink/ink17.xml"/><Relationship Id="rId5" Type="http://schemas.openxmlformats.org/officeDocument/2006/relationships/image" Target="../media/image5.png"/><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customXml" Target="../ink/ink18.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customXml" Target="../ink/ink19.xml"/><Relationship Id="rId1" Type="http://schemas.openxmlformats.org/officeDocument/2006/relationships/tags" Target="../tags/tag74.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20.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tags" Target="../tags/tag75.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2.xml"/><Relationship Id="rId7" Type="http://schemas.openxmlformats.org/officeDocument/2006/relationships/image" Target="../media/image38.png"/><Relationship Id="rId6" Type="http://schemas.openxmlformats.org/officeDocument/2006/relationships/customXml" Target="../ink/ink21.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tags" Target="../tags/tag80.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22.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26.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7" Type="http://schemas.openxmlformats.org/officeDocument/2006/relationships/notesSlide" Target="../notesSlides/notesSlide21.xml"/><Relationship Id="rId16" Type="http://schemas.openxmlformats.org/officeDocument/2006/relationships/slideLayout" Target="../slideLayouts/slideLayout2.xml"/><Relationship Id="rId15" Type="http://schemas.openxmlformats.org/officeDocument/2006/relationships/image" Target="../media/image41.png"/><Relationship Id="rId14" Type="http://schemas.openxmlformats.org/officeDocument/2006/relationships/customXml" Target="../ink/ink23.xml"/><Relationship Id="rId13" Type="http://schemas.openxmlformats.org/officeDocument/2006/relationships/image" Target="../media/image40.png"/><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customXml" Target="../ink/ink1.xml"/><Relationship Id="rId2" Type="http://schemas.openxmlformats.org/officeDocument/2006/relationships/tags" Target="../tags/tag10.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2.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35.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8" Type="http://schemas.openxmlformats.org/officeDocument/2006/relationships/notesSlide" Target="../notesSlides/notesSlide29.xml"/><Relationship Id="rId17" Type="http://schemas.openxmlformats.org/officeDocument/2006/relationships/slideLayout" Target="../slideLayouts/slideLayout2.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image" Target="../media/image45.png"/><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36.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5" Type="http://schemas.openxmlformats.org/officeDocument/2006/relationships/notesSlide" Target="../notesSlides/notesSlide30.xml"/><Relationship Id="rId14" Type="http://schemas.openxmlformats.org/officeDocument/2006/relationships/slideLayout" Target="../slideLayouts/slideLayout2.xml"/><Relationship Id="rId13" Type="http://schemas.openxmlformats.org/officeDocument/2006/relationships/image" Target="../media/image46.png"/><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9" Type="http://schemas.openxmlformats.org/officeDocument/2006/relationships/image" Target="../media/image50.png"/><Relationship Id="rId81" Type="http://schemas.openxmlformats.org/officeDocument/2006/relationships/notesSlide" Target="../notesSlides/notesSlide31.xml"/><Relationship Id="rId80" Type="http://schemas.openxmlformats.org/officeDocument/2006/relationships/slideLayout" Target="../slideLayouts/slideLayout2.xml"/><Relationship Id="rId8" Type="http://schemas.openxmlformats.org/officeDocument/2006/relationships/customXml" Target="../ink/ink27.xml"/><Relationship Id="rId79" Type="http://schemas.openxmlformats.org/officeDocument/2006/relationships/image" Target="../media/image85.png"/><Relationship Id="rId78" Type="http://schemas.openxmlformats.org/officeDocument/2006/relationships/customXml" Target="../ink/ink62.xml"/><Relationship Id="rId77" Type="http://schemas.openxmlformats.org/officeDocument/2006/relationships/image" Target="../media/image84.png"/><Relationship Id="rId76" Type="http://schemas.openxmlformats.org/officeDocument/2006/relationships/customXml" Target="../ink/ink61.xml"/><Relationship Id="rId75" Type="http://schemas.openxmlformats.org/officeDocument/2006/relationships/image" Target="../media/image83.png"/><Relationship Id="rId74" Type="http://schemas.openxmlformats.org/officeDocument/2006/relationships/customXml" Target="../ink/ink60.xml"/><Relationship Id="rId73" Type="http://schemas.openxmlformats.org/officeDocument/2006/relationships/image" Target="../media/image82.png"/><Relationship Id="rId72" Type="http://schemas.openxmlformats.org/officeDocument/2006/relationships/customXml" Target="../ink/ink59.xml"/><Relationship Id="rId71" Type="http://schemas.openxmlformats.org/officeDocument/2006/relationships/image" Target="../media/image81.png"/><Relationship Id="rId70" Type="http://schemas.openxmlformats.org/officeDocument/2006/relationships/customXml" Target="../ink/ink58.xml"/><Relationship Id="rId7" Type="http://schemas.openxmlformats.org/officeDocument/2006/relationships/image" Target="../media/image49.png"/><Relationship Id="rId69" Type="http://schemas.openxmlformats.org/officeDocument/2006/relationships/image" Target="../media/image80.png"/><Relationship Id="rId68" Type="http://schemas.openxmlformats.org/officeDocument/2006/relationships/customXml" Target="../ink/ink57.xml"/><Relationship Id="rId67" Type="http://schemas.openxmlformats.org/officeDocument/2006/relationships/image" Target="../media/image79.png"/><Relationship Id="rId66" Type="http://schemas.openxmlformats.org/officeDocument/2006/relationships/customXml" Target="../ink/ink56.xml"/><Relationship Id="rId65" Type="http://schemas.openxmlformats.org/officeDocument/2006/relationships/image" Target="../media/image78.png"/><Relationship Id="rId64" Type="http://schemas.openxmlformats.org/officeDocument/2006/relationships/customXml" Target="../ink/ink55.xml"/><Relationship Id="rId63" Type="http://schemas.openxmlformats.org/officeDocument/2006/relationships/image" Target="../media/image77.png"/><Relationship Id="rId62" Type="http://schemas.openxmlformats.org/officeDocument/2006/relationships/customXml" Target="../ink/ink54.xml"/><Relationship Id="rId61" Type="http://schemas.openxmlformats.org/officeDocument/2006/relationships/image" Target="../media/image76.png"/><Relationship Id="rId60" Type="http://schemas.openxmlformats.org/officeDocument/2006/relationships/customXml" Target="../ink/ink53.xml"/><Relationship Id="rId6" Type="http://schemas.openxmlformats.org/officeDocument/2006/relationships/customXml" Target="../ink/ink26.xml"/><Relationship Id="rId59" Type="http://schemas.openxmlformats.org/officeDocument/2006/relationships/image" Target="../media/image75.png"/><Relationship Id="rId58" Type="http://schemas.openxmlformats.org/officeDocument/2006/relationships/customXml" Target="../ink/ink52.xml"/><Relationship Id="rId57" Type="http://schemas.openxmlformats.org/officeDocument/2006/relationships/image" Target="../media/image74.png"/><Relationship Id="rId56" Type="http://schemas.openxmlformats.org/officeDocument/2006/relationships/customXml" Target="../ink/ink51.xml"/><Relationship Id="rId55" Type="http://schemas.openxmlformats.org/officeDocument/2006/relationships/image" Target="../media/image73.png"/><Relationship Id="rId54" Type="http://schemas.openxmlformats.org/officeDocument/2006/relationships/customXml" Target="../ink/ink50.xml"/><Relationship Id="rId53" Type="http://schemas.openxmlformats.org/officeDocument/2006/relationships/image" Target="../media/image72.png"/><Relationship Id="rId52" Type="http://schemas.openxmlformats.org/officeDocument/2006/relationships/customXml" Target="../ink/ink49.xml"/><Relationship Id="rId51" Type="http://schemas.openxmlformats.org/officeDocument/2006/relationships/image" Target="../media/image71.png"/><Relationship Id="rId50" Type="http://schemas.openxmlformats.org/officeDocument/2006/relationships/customXml" Target="../ink/ink48.xml"/><Relationship Id="rId5" Type="http://schemas.openxmlformats.org/officeDocument/2006/relationships/image" Target="../media/image48.png"/><Relationship Id="rId49" Type="http://schemas.openxmlformats.org/officeDocument/2006/relationships/image" Target="../media/image70.png"/><Relationship Id="rId48" Type="http://schemas.openxmlformats.org/officeDocument/2006/relationships/customXml" Target="../ink/ink47.xml"/><Relationship Id="rId47" Type="http://schemas.openxmlformats.org/officeDocument/2006/relationships/image" Target="../media/image69.png"/><Relationship Id="rId46" Type="http://schemas.openxmlformats.org/officeDocument/2006/relationships/customXml" Target="../ink/ink46.xml"/><Relationship Id="rId45" Type="http://schemas.openxmlformats.org/officeDocument/2006/relationships/image" Target="../media/image68.png"/><Relationship Id="rId44" Type="http://schemas.openxmlformats.org/officeDocument/2006/relationships/customXml" Target="../ink/ink45.xml"/><Relationship Id="rId43" Type="http://schemas.openxmlformats.org/officeDocument/2006/relationships/image" Target="../media/image67.png"/><Relationship Id="rId42" Type="http://schemas.openxmlformats.org/officeDocument/2006/relationships/customXml" Target="../ink/ink44.xml"/><Relationship Id="rId41" Type="http://schemas.openxmlformats.org/officeDocument/2006/relationships/image" Target="../media/image66.png"/><Relationship Id="rId40" Type="http://schemas.openxmlformats.org/officeDocument/2006/relationships/customXml" Target="../ink/ink43.xml"/><Relationship Id="rId4" Type="http://schemas.openxmlformats.org/officeDocument/2006/relationships/customXml" Target="../ink/ink25.xml"/><Relationship Id="rId39" Type="http://schemas.openxmlformats.org/officeDocument/2006/relationships/image" Target="../media/image65.png"/><Relationship Id="rId38" Type="http://schemas.openxmlformats.org/officeDocument/2006/relationships/customXml" Target="../ink/ink42.xml"/><Relationship Id="rId37" Type="http://schemas.openxmlformats.org/officeDocument/2006/relationships/image" Target="../media/image64.png"/><Relationship Id="rId36" Type="http://schemas.openxmlformats.org/officeDocument/2006/relationships/customXml" Target="../ink/ink41.xml"/><Relationship Id="rId35" Type="http://schemas.openxmlformats.org/officeDocument/2006/relationships/image" Target="../media/image63.png"/><Relationship Id="rId34" Type="http://schemas.openxmlformats.org/officeDocument/2006/relationships/customXml" Target="../ink/ink40.xml"/><Relationship Id="rId33" Type="http://schemas.openxmlformats.org/officeDocument/2006/relationships/image" Target="../media/image62.png"/><Relationship Id="rId32" Type="http://schemas.openxmlformats.org/officeDocument/2006/relationships/customXml" Target="../ink/ink39.xml"/><Relationship Id="rId31" Type="http://schemas.openxmlformats.org/officeDocument/2006/relationships/image" Target="../media/image61.png"/><Relationship Id="rId30" Type="http://schemas.openxmlformats.org/officeDocument/2006/relationships/customXml" Target="../ink/ink38.xml"/><Relationship Id="rId3" Type="http://schemas.openxmlformats.org/officeDocument/2006/relationships/image" Target="../media/image47.png"/><Relationship Id="rId29" Type="http://schemas.openxmlformats.org/officeDocument/2006/relationships/image" Target="../media/image60.png"/><Relationship Id="rId28" Type="http://schemas.openxmlformats.org/officeDocument/2006/relationships/customXml" Target="../ink/ink37.xml"/><Relationship Id="rId27" Type="http://schemas.openxmlformats.org/officeDocument/2006/relationships/image" Target="../media/image59.png"/><Relationship Id="rId26" Type="http://schemas.openxmlformats.org/officeDocument/2006/relationships/customXml" Target="../ink/ink36.xml"/><Relationship Id="rId25" Type="http://schemas.openxmlformats.org/officeDocument/2006/relationships/image" Target="../media/image58.png"/><Relationship Id="rId24" Type="http://schemas.openxmlformats.org/officeDocument/2006/relationships/customXml" Target="../ink/ink35.xml"/><Relationship Id="rId23" Type="http://schemas.openxmlformats.org/officeDocument/2006/relationships/image" Target="../media/image57.png"/><Relationship Id="rId22" Type="http://schemas.openxmlformats.org/officeDocument/2006/relationships/customXml" Target="../ink/ink34.xml"/><Relationship Id="rId21" Type="http://schemas.openxmlformats.org/officeDocument/2006/relationships/image" Target="../media/image56.png"/><Relationship Id="rId20" Type="http://schemas.openxmlformats.org/officeDocument/2006/relationships/customXml" Target="../ink/ink33.xml"/><Relationship Id="rId2" Type="http://schemas.openxmlformats.org/officeDocument/2006/relationships/customXml" Target="../ink/ink24.xml"/><Relationship Id="rId19" Type="http://schemas.openxmlformats.org/officeDocument/2006/relationships/image" Target="../media/image55.png"/><Relationship Id="rId18" Type="http://schemas.openxmlformats.org/officeDocument/2006/relationships/customXml" Target="../ink/ink32.xml"/><Relationship Id="rId17" Type="http://schemas.openxmlformats.org/officeDocument/2006/relationships/image" Target="../media/image54.png"/><Relationship Id="rId16" Type="http://schemas.openxmlformats.org/officeDocument/2006/relationships/customXml" Target="../ink/ink31.xml"/><Relationship Id="rId15" Type="http://schemas.openxmlformats.org/officeDocument/2006/relationships/image" Target="../media/image53.png"/><Relationship Id="rId14" Type="http://schemas.openxmlformats.org/officeDocument/2006/relationships/customXml" Target="../ink/ink30.xml"/><Relationship Id="rId13" Type="http://schemas.openxmlformats.org/officeDocument/2006/relationships/image" Target="../media/image52.png"/><Relationship Id="rId12" Type="http://schemas.openxmlformats.org/officeDocument/2006/relationships/customXml" Target="../ink/ink29.xml"/><Relationship Id="rId11" Type="http://schemas.openxmlformats.org/officeDocument/2006/relationships/image" Target="../media/image51.png"/><Relationship Id="rId10" Type="http://schemas.openxmlformats.org/officeDocument/2006/relationships/customXml" Target="../ink/ink28.xml"/><Relationship Id="rId1" Type="http://schemas.openxmlformats.org/officeDocument/2006/relationships/tags" Target="../tags/tag132.xml"/></Relationships>
</file>

<file path=ppt/slides/_rels/slide39.xml.rels><?xml version="1.0" encoding="UTF-8" standalone="yes"?>
<Relationships xmlns="http://schemas.openxmlformats.org/package/2006/relationships"><Relationship Id="rId9" Type="http://schemas.openxmlformats.org/officeDocument/2006/relationships/customXml" Target="../ink/ink66.xml"/><Relationship Id="rId8" Type="http://schemas.openxmlformats.org/officeDocument/2006/relationships/image" Target="../media/image90.png"/><Relationship Id="rId7" Type="http://schemas.openxmlformats.org/officeDocument/2006/relationships/customXml" Target="../ink/ink65.xml"/><Relationship Id="rId6" Type="http://schemas.openxmlformats.org/officeDocument/2006/relationships/image" Target="../media/image89.png"/><Relationship Id="rId5" Type="http://schemas.openxmlformats.org/officeDocument/2006/relationships/customXml" Target="../ink/ink64.xml"/><Relationship Id="rId4" Type="http://schemas.openxmlformats.org/officeDocument/2006/relationships/image" Target="../media/image88.png"/><Relationship Id="rId3" Type="http://schemas.openxmlformats.org/officeDocument/2006/relationships/customXml" Target="../ink/ink63.xml"/><Relationship Id="rId2" Type="http://schemas.openxmlformats.org/officeDocument/2006/relationships/image" Target="../media/image87.png"/><Relationship Id="rId16" Type="http://schemas.openxmlformats.org/officeDocument/2006/relationships/notesSlide" Target="../notesSlides/notesSlide32.xml"/><Relationship Id="rId15" Type="http://schemas.openxmlformats.org/officeDocument/2006/relationships/slideLayout" Target="../slideLayouts/slideLayout2.xml"/><Relationship Id="rId14" Type="http://schemas.openxmlformats.org/officeDocument/2006/relationships/image" Target="../media/image93.png"/><Relationship Id="rId13" Type="http://schemas.openxmlformats.org/officeDocument/2006/relationships/customXml" Target="../ink/ink68.xml"/><Relationship Id="rId12" Type="http://schemas.openxmlformats.org/officeDocument/2006/relationships/image" Target="../media/image92.png"/><Relationship Id="rId11" Type="http://schemas.openxmlformats.org/officeDocument/2006/relationships/customXml" Target="../ink/ink67.xml"/><Relationship Id="rId10" Type="http://schemas.openxmlformats.org/officeDocument/2006/relationships/image" Target="../media/image91.png"/><Relationship Id="rId1" Type="http://schemas.openxmlformats.org/officeDocument/2006/relationships/image" Target="../media/image8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9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95.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9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9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46.xml.rels><?xml version="1.0" encoding="UTF-8" standalone="yes"?>
<Relationships xmlns="http://schemas.openxmlformats.org/package/2006/relationships"><Relationship Id="rId95" Type="http://schemas.openxmlformats.org/officeDocument/2006/relationships/notesSlide" Target="../notesSlides/notesSlide39.xml"/><Relationship Id="rId94" Type="http://schemas.openxmlformats.org/officeDocument/2006/relationships/slideLayout" Target="../slideLayouts/slideLayout2.xml"/><Relationship Id="rId93" Type="http://schemas.openxmlformats.org/officeDocument/2006/relationships/image" Target="../media/image139.png"/><Relationship Id="rId92" Type="http://schemas.openxmlformats.org/officeDocument/2006/relationships/customXml" Target="../ink/ink113.xml"/><Relationship Id="rId91" Type="http://schemas.openxmlformats.org/officeDocument/2006/relationships/customXml" Target="../ink/ink112.xml"/><Relationship Id="rId90" Type="http://schemas.openxmlformats.org/officeDocument/2006/relationships/image" Target="../media/image61.png"/><Relationship Id="rId9" Type="http://schemas.openxmlformats.org/officeDocument/2006/relationships/customXml" Target="../ink/ink71.xml"/><Relationship Id="rId89" Type="http://schemas.openxmlformats.org/officeDocument/2006/relationships/customXml" Target="../ink/ink111.xml"/><Relationship Id="rId88" Type="http://schemas.openxmlformats.org/officeDocument/2006/relationships/image" Target="../media/image138.png"/><Relationship Id="rId87" Type="http://schemas.openxmlformats.org/officeDocument/2006/relationships/customXml" Target="../ink/ink110.xml"/><Relationship Id="rId86" Type="http://schemas.openxmlformats.org/officeDocument/2006/relationships/image" Target="../media/image137.png"/><Relationship Id="rId85" Type="http://schemas.openxmlformats.org/officeDocument/2006/relationships/customXml" Target="../ink/ink109.xml"/><Relationship Id="rId84" Type="http://schemas.openxmlformats.org/officeDocument/2006/relationships/image" Target="../media/image136.png"/><Relationship Id="rId83" Type="http://schemas.openxmlformats.org/officeDocument/2006/relationships/customXml" Target="../ink/ink108.xml"/><Relationship Id="rId82" Type="http://schemas.openxmlformats.org/officeDocument/2006/relationships/image" Target="../media/image135.png"/><Relationship Id="rId81" Type="http://schemas.openxmlformats.org/officeDocument/2006/relationships/customXml" Target="../ink/ink107.xml"/><Relationship Id="rId80" Type="http://schemas.openxmlformats.org/officeDocument/2006/relationships/image" Target="../media/image134.png"/><Relationship Id="rId8" Type="http://schemas.openxmlformats.org/officeDocument/2006/relationships/image" Target="../media/image98.png"/><Relationship Id="rId79" Type="http://schemas.openxmlformats.org/officeDocument/2006/relationships/customXml" Target="../ink/ink106.xml"/><Relationship Id="rId78" Type="http://schemas.openxmlformats.org/officeDocument/2006/relationships/image" Target="../media/image133.png"/><Relationship Id="rId77" Type="http://schemas.openxmlformats.org/officeDocument/2006/relationships/customXml" Target="../ink/ink105.xml"/><Relationship Id="rId76" Type="http://schemas.openxmlformats.org/officeDocument/2006/relationships/image" Target="../media/image132.png"/><Relationship Id="rId75" Type="http://schemas.openxmlformats.org/officeDocument/2006/relationships/customXml" Target="../ink/ink104.xml"/><Relationship Id="rId74" Type="http://schemas.openxmlformats.org/officeDocument/2006/relationships/image" Target="../media/image131.png"/><Relationship Id="rId73" Type="http://schemas.openxmlformats.org/officeDocument/2006/relationships/customXml" Target="../ink/ink103.xml"/><Relationship Id="rId72" Type="http://schemas.openxmlformats.org/officeDocument/2006/relationships/image" Target="../media/image130.png"/><Relationship Id="rId71" Type="http://schemas.openxmlformats.org/officeDocument/2006/relationships/customXml" Target="../ink/ink102.xml"/><Relationship Id="rId70" Type="http://schemas.openxmlformats.org/officeDocument/2006/relationships/image" Target="../media/image129.png"/><Relationship Id="rId7" Type="http://schemas.openxmlformats.org/officeDocument/2006/relationships/customXml" Target="../ink/ink70.xml"/><Relationship Id="rId69" Type="http://schemas.openxmlformats.org/officeDocument/2006/relationships/customXml" Target="../ink/ink101.xml"/><Relationship Id="rId68" Type="http://schemas.openxmlformats.org/officeDocument/2006/relationships/image" Target="../media/image128.png"/><Relationship Id="rId67" Type="http://schemas.openxmlformats.org/officeDocument/2006/relationships/customXml" Target="../ink/ink100.xml"/><Relationship Id="rId66" Type="http://schemas.openxmlformats.org/officeDocument/2006/relationships/image" Target="../media/image127.png"/><Relationship Id="rId65" Type="http://schemas.openxmlformats.org/officeDocument/2006/relationships/customXml" Target="../ink/ink99.xml"/><Relationship Id="rId64" Type="http://schemas.openxmlformats.org/officeDocument/2006/relationships/image" Target="../media/image126.png"/><Relationship Id="rId63" Type="http://schemas.openxmlformats.org/officeDocument/2006/relationships/customXml" Target="../ink/ink98.xml"/><Relationship Id="rId62" Type="http://schemas.openxmlformats.org/officeDocument/2006/relationships/image" Target="../media/image125.png"/><Relationship Id="rId61" Type="http://schemas.openxmlformats.org/officeDocument/2006/relationships/customXml" Target="../ink/ink97.xml"/><Relationship Id="rId60" Type="http://schemas.openxmlformats.org/officeDocument/2006/relationships/image" Target="../media/image124.png"/><Relationship Id="rId6" Type="http://schemas.openxmlformats.org/officeDocument/2006/relationships/image" Target="../media/image97.png"/><Relationship Id="rId59" Type="http://schemas.openxmlformats.org/officeDocument/2006/relationships/customXml" Target="../ink/ink96.xml"/><Relationship Id="rId58" Type="http://schemas.openxmlformats.org/officeDocument/2006/relationships/image" Target="../media/image123.png"/><Relationship Id="rId57" Type="http://schemas.openxmlformats.org/officeDocument/2006/relationships/customXml" Target="../ink/ink95.xml"/><Relationship Id="rId56" Type="http://schemas.openxmlformats.org/officeDocument/2006/relationships/image" Target="../media/image122.png"/><Relationship Id="rId55" Type="http://schemas.openxmlformats.org/officeDocument/2006/relationships/customXml" Target="../ink/ink94.xml"/><Relationship Id="rId54" Type="http://schemas.openxmlformats.org/officeDocument/2006/relationships/image" Target="../media/image121.png"/><Relationship Id="rId53" Type="http://schemas.openxmlformats.org/officeDocument/2006/relationships/customXml" Target="../ink/ink93.xml"/><Relationship Id="rId52" Type="http://schemas.openxmlformats.org/officeDocument/2006/relationships/image" Target="../media/image120.png"/><Relationship Id="rId51" Type="http://schemas.openxmlformats.org/officeDocument/2006/relationships/customXml" Target="../ink/ink92.xml"/><Relationship Id="rId50" Type="http://schemas.openxmlformats.org/officeDocument/2006/relationships/image" Target="../media/image119.png"/><Relationship Id="rId5" Type="http://schemas.openxmlformats.org/officeDocument/2006/relationships/customXml" Target="../ink/ink69.xml"/><Relationship Id="rId49" Type="http://schemas.openxmlformats.org/officeDocument/2006/relationships/customXml" Target="../ink/ink91.xml"/><Relationship Id="rId48" Type="http://schemas.openxmlformats.org/officeDocument/2006/relationships/image" Target="../media/image118.png"/><Relationship Id="rId47" Type="http://schemas.openxmlformats.org/officeDocument/2006/relationships/customXml" Target="../ink/ink90.xml"/><Relationship Id="rId46" Type="http://schemas.openxmlformats.org/officeDocument/2006/relationships/image" Target="../media/image117.png"/><Relationship Id="rId45" Type="http://schemas.openxmlformats.org/officeDocument/2006/relationships/customXml" Target="../ink/ink89.xml"/><Relationship Id="rId44" Type="http://schemas.openxmlformats.org/officeDocument/2006/relationships/image" Target="../media/image116.png"/><Relationship Id="rId43" Type="http://schemas.openxmlformats.org/officeDocument/2006/relationships/customXml" Target="../ink/ink88.xml"/><Relationship Id="rId42" Type="http://schemas.openxmlformats.org/officeDocument/2006/relationships/image" Target="../media/image115.png"/><Relationship Id="rId41" Type="http://schemas.openxmlformats.org/officeDocument/2006/relationships/customXml" Target="../ink/ink87.xml"/><Relationship Id="rId40" Type="http://schemas.openxmlformats.org/officeDocument/2006/relationships/image" Target="../media/image114.png"/><Relationship Id="rId4" Type="http://schemas.openxmlformats.org/officeDocument/2006/relationships/image" Target="../media/image6.png"/><Relationship Id="rId39" Type="http://schemas.openxmlformats.org/officeDocument/2006/relationships/customXml" Target="../ink/ink86.xml"/><Relationship Id="rId38" Type="http://schemas.openxmlformats.org/officeDocument/2006/relationships/image" Target="../media/image113.png"/><Relationship Id="rId37" Type="http://schemas.openxmlformats.org/officeDocument/2006/relationships/customXml" Target="../ink/ink85.xml"/><Relationship Id="rId36" Type="http://schemas.openxmlformats.org/officeDocument/2006/relationships/image" Target="../media/image112.png"/><Relationship Id="rId35" Type="http://schemas.openxmlformats.org/officeDocument/2006/relationships/customXml" Target="../ink/ink84.xml"/><Relationship Id="rId34" Type="http://schemas.openxmlformats.org/officeDocument/2006/relationships/image" Target="../media/image111.png"/><Relationship Id="rId33" Type="http://schemas.openxmlformats.org/officeDocument/2006/relationships/customXml" Target="../ink/ink83.xml"/><Relationship Id="rId32" Type="http://schemas.openxmlformats.org/officeDocument/2006/relationships/image" Target="../media/image110.png"/><Relationship Id="rId31" Type="http://schemas.openxmlformats.org/officeDocument/2006/relationships/customXml" Target="../ink/ink82.xml"/><Relationship Id="rId30" Type="http://schemas.openxmlformats.org/officeDocument/2006/relationships/image" Target="../media/image109.png"/><Relationship Id="rId3" Type="http://schemas.openxmlformats.org/officeDocument/2006/relationships/image" Target="../media/image5.png"/><Relationship Id="rId29" Type="http://schemas.openxmlformats.org/officeDocument/2006/relationships/customXml" Target="../ink/ink81.xml"/><Relationship Id="rId28" Type="http://schemas.openxmlformats.org/officeDocument/2006/relationships/image" Target="../media/image108.png"/><Relationship Id="rId27" Type="http://schemas.openxmlformats.org/officeDocument/2006/relationships/customXml" Target="../ink/ink80.xml"/><Relationship Id="rId26" Type="http://schemas.openxmlformats.org/officeDocument/2006/relationships/image" Target="../media/image107.png"/><Relationship Id="rId25" Type="http://schemas.openxmlformats.org/officeDocument/2006/relationships/customXml" Target="../ink/ink79.xml"/><Relationship Id="rId24" Type="http://schemas.openxmlformats.org/officeDocument/2006/relationships/image" Target="../media/image106.png"/><Relationship Id="rId23" Type="http://schemas.openxmlformats.org/officeDocument/2006/relationships/customXml" Target="../ink/ink78.xml"/><Relationship Id="rId22" Type="http://schemas.openxmlformats.org/officeDocument/2006/relationships/image" Target="../media/image105.png"/><Relationship Id="rId21" Type="http://schemas.openxmlformats.org/officeDocument/2006/relationships/customXml" Target="../ink/ink77.xml"/><Relationship Id="rId20" Type="http://schemas.openxmlformats.org/officeDocument/2006/relationships/image" Target="../media/image104.png"/><Relationship Id="rId2" Type="http://schemas.openxmlformats.org/officeDocument/2006/relationships/image" Target="../media/image96.png"/><Relationship Id="rId19" Type="http://schemas.openxmlformats.org/officeDocument/2006/relationships/customXml" Target="../ink/ink76.xml"/><Relationship Id="rId18" Type="http://schemas.openxmlformats.org/officeDocument/2006/relationships/image" Target="../media/image103.png"/><Relationship Id="rId17" Type="http://schemas.openxmlformats.org/officeDocument/2006/relationships/customXml" Target="../ink/ink75.xml"/><Relationship Id="rId16" Type="http://schemas.openxmlformats.org/officeDocument/2006/relationships/image" Target="../media/image102.png"/><Relationship Id="rId15" Type="http://schemas.openxmlformats.org/officeDocument/2006/relationships/customXml" Target="../ink/ink74.xml"/><Relationship Id="rId14" Type="http://schemas.openxmlformats.org/officeDocument/2006/relationships/image" Target="../media/image101.png"/><Relationship Id="rId13" Type="http://schemas.openxmlformats.org/officeDocument/2006/relationships/customXml" Target="../ink/ink73.xml"/><Relationship Id="rId12" Type="http://schemas.openxmlformats.org/officeDocument/2006/relationships/image" Target="../media/image100.png"/><Relationship Id="rId11" Type="http://schemas.openxmlformats.org/officeDocument/2006/relationships/customXml" Target="../ink/ink72.xml"/><Relationship Id="rId10" Type="http://schemas.openxmlformats.org/officeDocument/2006/relationships/image" Target="../media/image99.png"/><Relationship Id="rId1" Type="http://schemas.openxmlformats.org/officeDocument/2006/relationships/tags" Target="../tags/tag138.xml"/></Relationships>
</file>

<file path=ppt/slides/_rels/slide47.xml.rels><?xml version="1.0" encoding="UTF-8" standalone="yes"?>
<Relationships xmlns="http://schemas.openxmlformats.org/package/2006/relationships"><Relationship Id="rId9" Type="http://schemas.openxmlformats.org/officeDocument/2006/relationships/image" Target="../media/image143.png"/><Relationship Id="rId8" Type="http://schemas.openxmlformats.org/officeDocument/2006/relationships/customXml" Target="../ink/ink116.xml"/><Relationship Id="rId7" Type="http://schemas.openxmlformats.org/officeDocument/2006/relationships/image" Target="../media/image142.png"/><Relationship Id="rId6" Type="http://schemas.openxmlformats.org/officeDocument/2006/relationships/customXml" Target="../ink/ink115.xml"/><Relationship Id="rId5" Type="http://schemas.openxmlformats.org/officeDocument/2006/relationships/image" Target="../media/image141.png"/><Relationship Id="rId4" Type="http://schemas.openxmlformats.org/officeDocument/2006/relationships/customXml" Target="../ink/ink114.xml"/><Relationship Id="rId3" Type="http://schemas.openxmlformats.org/officeDocument/2006/relationships/image" Target="../media/image3.png"/><Relationship Id="rId25" Type="http://schemas.openxmlformats.org/officeDocument/2006/relationships/notesSlide" Target="../notesSlides/notesSlide40.xml"/><Relationship Id="rId24" Type="http://schemas.openxmlformats.org/officeDocument/2006/relationships/slideLayout" Target="../slideLayouts/slideLayout2.xml"/><Relationship Id="rId23" Type="http://schemas.openxmlformats.org/officeDocument/2006/relationships/image" Target="../media/image150.png"/><Relationship Id="rId22" Type="http://schemas.openxmlformats.org/officeDocument/2006/relationships/customXml" Target="../ink/ink123.xml"/><Relationship Id="rId21" Type="http://schemas.openxmlformats.org/officeDocument/2006/relationships/image" Target="../media/image149.png"/><Relationship Id="rId20" Type="http://schemas.openxmlformats.org/officeDocument/2006/relationships/customXml" Target="../ink/ink122.xml"/><Relationship Id="rId2" Type="http://schemas.openxmlformats.org/officeDocument/2006/relationships/image" Target="../media/image5.png"/><Relationship Id="rId19" Type="http://schemas.openxmlformats.org/officeDocument/2006/relationships/image" Target="../media/image148.png"/><Relationship Id="rId18" Type="http://schemas.openxmlformats.org/officeDocument/2006/relationships/customXml" Target="../ink/ink121.xml"/><Relationship Id="rId17" Type="http://schemas.openxmlformats.org/officeDocument/2006/relationships/image" Target="../media/image147.png"/><Relationship Id="rId16" Type="http://schemas.openxmlformats.org/officeDocument/2006/relationships/customXml" Target="../ink/ink120.xml"/><Relationship Id="rId15" Type="http://schemas.openxmlformats.org/officeDocument/2006/relationships/image" Target="../media/image146.png"/><Relationship Id="rId14" Type="http://schemas.openxmlformats.org/officeDocument/2006/relationships/customXml" Target="../ink/ink119.xml"/><Relationship Id="rId13" Type="http://schemas.openxmlformats.org/officeDocument/2006/relationships/image" Target="../media/image145.png"/><Relationship Id="rId12" Type="http://schemas.openxmlformats.org/officeDocument/2006/relationships/customXml" Target="../ink/ink118.xml"/><Relationship Id="rId11" Type="http://schemas.openxmlformats.org/officeDocument/2006/relationships/image" Target="../media/image144.png"/><Relationship Id="rId10" Type="http://schemas.openxmlformats.org/officeDocument/2006/relationships/customXml" Target="../ink/ink117.xml"/><Relationship Id="rId1" Type="http://schemas.openxmlformats.org/officeDocument/2006/relationships/image" Target="../media/image1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5.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customXml" Target="../ink/ink2.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4.png"/><Relationship Id="rId11" Type="http://schemas.openxmlformats.org/officeDocument/2006/relationships/notesSlide" Target="../notesSlides/notesSlide3.xml"/><Relationship Id="rId10"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152.png"/><Relationship Id="rId1" Type="http://schemas.openxmlformats.org/officeDocument/2006/relationships/image" Target="../media/image15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52.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6" Type="http://schemas.openxmlformats.org/officeDocument/2006/relationships/notesSlide" Target="../notesSlides/notesSlide43.xml"/><Relationship Id="rId15" Type="http://schemas.openxmlformats.org/officeDocument/2006/relationships/slideLayout" Target="../slideLayouts/slideLayout2.xml"/><Relationship Id="rId14" Type="http://schemas.openxmlformats.org/officeDocument/2006/relationships/image" Target="../media/image154.png"/><Relationship Id="rId13" Type="http://schemas.openxmlformats.org/officeDocument/2006/relationships/image" Target="../media/image153.png"/><Relationship Id="rId12" Type="http://schemas.openxmlformats.org/officeDocument/2006/relationships/tags" Target="../tags/tag152.xml"/><Relationship Id="rId11" Type="http://schemas.openxmlformats.org/officeDocument/2006/relationships/tags" Target="../tags/tag151.xml"/><Relationship Id="rId10" Type="http://schemas.openxmlformats.org/officeDocument/2006/relationships/tags" Target="../tags/tag150.xml"/><Relationship Id="rId1" Type="http://schemas.openxmlformats.org/officeDocument/2006/relationships/tags" Target="../tags/tag14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54.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7" Type="http://schemas.openxmlformats.org/officeDocument/2006/relationships/notesSlide" Target="../notesSlides/notesSlide44.xml"/><Relationship Id="rId16" Type="http://schemas.openxmlformats.org/officeDocument/2006/relationships/slideLayout" Target="../slideLayouts/slideLayout2.xml"/><Relationship Id="rId15" Type="http://schemas.openxmlformats.org/officeDocument/2006/relationships/image" Target="../media/image157.png"/><Relationship Id="rId14" Type="http://schemas.openxmlformats.org/officeDocument/2006/relationships/image" Target="../media/image156.png"/><Relationship Id="rId13" Type="http://schemas.openxmlformats.org/officeDocument/2006/relationships/image" Target="../media/image155.png"/><Relationship Id="rId12" Type="http://schemas.openxmlformats.org/officeDocument/2006/relationships/tags" Target="../tags/tag16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tags" Target="../tags/tag1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57.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5" Type="http://schemas.openxmlformats.org/officeDocument/2006/relationships/notesSlide" Target="../notesSlides/notesSlide45.xml"/><Relationship Id="rId14" Type="http://schemas.openxmlformats.org/officeDocument/2006/relationships/slideLayout" Target="../slideLayouts/slideLayout2.xml"/><Relationship Id="rId13" Type="http://schemas.openxmlformats.org/officeDocument/2006/relationships/image" Target="../media/image158.png"/><Relationship Id="rId12" Type="http://schemas.openxmlformats.org/officeDocument/2006/relationships/tags" Target="../tags/tag181.xml"/><Relationship Id="rId11" Type="http://schemas.openxmlformats.org/officeDocument/2006/relationships/tags" Target="../tags/tag180.xml"/><Relationship Id="rId10" Type="http://schemas.openxmlformats.org/officeDocument/2006/relationships/tags" Target="../tags/tag179.xml"/><Relationship Id="rId1" Type="http://schemas.openxmlformats.org/officeDocument/2006/relationships/tags" Target="../tags/tag170.xml"/></Relationships>
</file>

<file path=ppt/slides/_rels/slide58.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5" Type="http://schemas.openxmlformats.org/officeDocument/2006/relationships/notesSlide" Target="../notesSlides/notesSlide46.xml"/><Relationship Id="rId14" Type="http://schemas.openxmlformats.org/officeDocument/2006/relationships/slideLayout" Target="../slideLayouts/slideLayout2.xml"/><Relationship Id="rId13" Type="http://schemas.openxmlformats.org/officeDocument/2006/relationships/image" Target="../media/image159.png"/><Relationship Id="rId12" Type="http://schemas.openxmlformats.org/officeDocument/2006/relationships/tags" Target="../tags/tag193.xml"/><Relationship Id="rId11" Type="http://schemas.openxmlformats.org/officeDocument/2006/relationships/tags" Target="../tags/tag192.xml"/><Relationship Id="rId10" Type="http://schemas.openxmlformats.org/officeDocument/2006/relationships/tags" Target="../tags/tag191.xml"/><Relationship Id="rId1" Type="http://schemas.openxmlformats.org/officeDocument/2006/relationships/tags" Target="../tags/tag18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tags" Target="../tags/tag1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5" Type="http://schemas.openxmlformats.org/officeDocument/2006/relationships/notesSlide" Target="../notesSlides/notesSlide48.xml"/><Relationship Id="rId14" Type="http://schemas.openxmlformats.org/officeDocument/2006/relationships/slideLayout" Target="../slideLayouts/slideLayout2.xml"/><Relationship Id="rId13" Type="http://schemas.openxmlformats.org/officeDocument/2006/relationships/image" Target="../media/image160.png"/><Relationship Id="rId12" Type="http://schemas.openxmlformats.org/officeDocument/2006/relationships/tags" Target="../tags/tag206.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tags" Target="../tags/tag19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7.xml"/></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61.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62.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3.png"/><Relationship Id="rId1" Type="http://schemas.openxmlformats.org/officeDocument/2006/relationships/tags" Target="../tags/tag208.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4.png"/><Relationship Id="rId1" Type="http://schemas.openxmlformats.org/officeDocument/2006/relationships/tags" Target="../tags/tag2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4.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70.xml.rels><?xml version="1.0" encoding="UTF-8" standalone="yes"?>
<Relationships xmlns="http://schemas.openxmlformats.org/package/2006/relationships"><Relationship Id="rId8" Type="http://schemas.openxmlformats.org/officeDocument/2006/relationships/notesSlide" Target="../notesSlides/notesSlide51.xml"/><Relationship Id="rId7" Type="http://schemas.openxmlformats.org/officeDocument/2006/relationships/slideLayout" Target="../slideLayouts/slideLayout2.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0.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1.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3.xml"/></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165.png"/></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53.xml"/><Relationship Id="rId7" Type="http://schemas.openxmlformats.org/officeDocument/2006/relationships/slideLayout" Target="../slideLayouts/slideLayout7.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s>
</file>

<file path=ppt/slides/_rels/slide78.xml.rels><?xml version="1.0" encoding="UTF-8" standalone="yes"?>
<Relationships xmlns="http://schemas.openxmlformats.org/package/2006/relationships"><Relationship Id="rId8" Type="http://schemas.openxmlformats.org/officeDocument/2006/relationships/notesSlide" Target="../notesSlides/notesSlide54.xml"/><Relationship Id="rId7" Type="http://schemas.openxmlformats.org/officeDocument/2006/relationships/slideLayout" Target="../slideLayouts/slideLayout7.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79.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1" Type="http://schemas.openxmlformats.org/officeDocument/2006/relationships/notesSlide" Target="../notesSlides/notesSlide55.xml"/><Relationship Id="rId10" Type="http://schemas.openxmlformats.org/officeDocument/2006/relationships/slideLayout" Target="../slideLayouts/slideLayout7.xml"/><Relationship Id="rId1" Type="http://schemas.openxmlformats.org/officeDocument/2006/relationships/tags" Target="../tags/tag240.xml"/></Relationships>
</file>

<file path=ppt/slides/_rels/slide8.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customXml" Target="../ink/ink6.xml"/><Relationship Id="rId7" Type="http://schemas.openxmlformats.org/officeDocument/2006/relationships/image" Target="../media/image11.png"/><Relationship Id="rId6" Type="http://schemas.openxmlformats.org/officeDocument/2006/relationships/customXml" Target="../ink/ink5.xml"/><Relationship Id="rId5" Type="http://schemas.openxmlformats.org/officeDocument/2006/relationships/image" Target="../media/image3.png"/><Relationship Id="rId4" Type="http://schemas.openxmlformats.org/officeDocument/2006/relationships/image" Target="../media/image10.png"/><Relationship Id="rId3" Type="http://schemas.openxmlformats.org/officeDocument/2006/relationships/tags" Target="../tags/tag21.xml"/><Relationship Id="rId2" Type="http://schemas.openxmlformats.org/officeDocument/2006/relationships/tags" Target="../tags/tag20.xml"/><Relationship Id="rId11" Type="http://schemas.openxmlformats.org/officeDocument/2006/relationships/notesSlide" Target="../notesSlides/notesSlide4.xml"/><Relationship Id="rId10" Type="http://schemas.openxmlformats.org/officeDocument/2006/relationships/slideLayout" Target="../slideLayouts/slideLayout2.xml"/><Relationship Id="rId1" Type="http://schemas.openxmlformats.org/officeDocument/2006/relationships/tags" Target="../tags/tag19.xml"/></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56.xml"/><Relationship Id="rId7" Type="http://schemas.openxmlformats.org/officeDocument/2006/relationships/slideLayout" Target="../slideLayouts/slideLayout7.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s>
</file>

<file path=ppt/slides/_rels/slide81.xml.rels><?xml version="1.0" encoding="UTF-8" standalone="yes"?>
<Relationships xmlns="http://schemas.openxmlformats.org/package/2006/relationships"><Relationship Id="rId8" Type="http://schemas.openxmlformats.org/officeDocument/2006/relationships/notesSlide" Target="../notesSlides/notesSlide57.xml"/><Relationship Id="rId7" Type="http://schemas.openxmlformats.org/officeDocument/2006/relationships/slideLayout" Target="../slideLayouts/slideLayout7.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82.xml.rels><?xml version="1.0" encoding="UTF-8" standalone="yes"?>
<Relationships xmlns="http://schemas.openxmlformats.org/package/2006/relationships"><Relationship Id="rId8" Type="http://schemas.openxmlformats.org/officeDocument/2006/relationships/notesSlide" Target="../notesSlides/notesSlide58.xml"/><Relationship Id="rId7" Type="http://schemas.openxmlformats.org/officeDocument/2006/relationships/slideLayout" Target="../slideLayouts/slideLayout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83.xml.rels><?xml version="1.0" encoding="UTF-8" standalone="yes"?>
<Relationships xmlns="http://schemas.openxmlformats.org/package/2006/relationships"><Relationship Id="rId9" Type="http://schemas.openxmlformats.org/officeDocument/2006/relationships/tags" Target="../tags/tag275.xml"/><Relationship Id="rId8" Type="http://schemas.openxmlformats.org/officeDocument/2006/relationships/tags" Target="../tags/tag274.xml"/><Relationship Id="rId7" Type="http://schemas.openxmlformats.org/officeDocument/2006/relationships/tags" Target="../tags/tag273.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tags" Target="../tags/tag268.xml"/><Relationship Id="rId11" Type="http://schemas.openxmlformats.org/officeDocument/2006/relationships/notesSlide" Target="../notesSlides/notesSlide59.xml"/><Relationship Id="rId10" Type="http://schemas.openxmlformats.org/officeDocument/2006/relationships/slideLayout" Target="../slideLayouts/slideLayout7.xml"/><Relationship Id="rId1" Type="http://schemas.openxmlformats.org/officeDocument/2006/relationships/tags" Target="../tags/tag267.xml"/></Relationships>
</file>

<file path=ppt/slides/_rels/slide84.xml.rels><?xml version="1.0" encoding="UTF-8" standalone="yes"?>
<Relationships xmlns="http://schemas.openxmlformats.org/package/2006/relationships"><Relationship Id="rId8" Type="http://schemas.openxmlformats.org/officeDocument/2006/relationships/notesSlide" Target="../notesSlides/notesSlide60.xml"/><Relationship Id="rId7" Type="http://schemas.openxmlformats.org/officeDocument/2006/relationships/slideLayout" Target="../slideLayouts/slideLayout7.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s>
</file>

<file path=ppt/slides/_rels/slide9.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9" Type="http://schemas.openxmlformats.org/officeDocument/2006/relationships/notesSlide" Target="../notesSlides/notesSlide5.xml"/><Relationship Id="rId18" Type="http://schemas.openxmlformats.org/officeDocument/2006/relationships/slideLayout" Target="../slideLayouts/slideLayout2.xml"/><Relationship Id="rId17" Type="http://schemas.openxmlformats.org/officeDocument/2006/relationships/image" Target="../media/image15.png"/><Relationship Id="rId16" Type="http://schemas.openxmlformats.org/officeDocument/2006/relationships/customXml" Target="../ink/ink8.xml"/><Relationship Id="rId15" Type="http://schemas.openxmlformats.org/officeDocument/2006/relationships/image" Target="../media/image14.png"/><Relationship Id="rId14" Type="http://schemas.openxmlformats.org/officeDocument/2006/relationships/customXml" Target="../ink/ink7.xml"/><Relationship Id="rId13" Type="http://schemas.openxmlformats.org/officeDocument/2006/relationships/image" Target="../media/image13.png"/><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stretch>
            <a:fillRect/>
          </a:stretch>
        </p:blipFill>
        <p:spPr>
          <a:xfrm>
            <a:off x="7600013" y="1690687"/>
            <a:ext cx="3390900" cy="3638550"/>
          </a:xfrm>
          <a:prstGeom prst="rect">
            <a:avLst/>
          </a:prstGeom>
        </p:spPr>
      </p:pic>
      <p:sp>
        <p:nvSpPr>
          <p:cNvPr id="7" name="标题 6"/>
          <p:cNvSpPr>
            <a:spLocks noGrp="1"/>
          </p:cNvSpPr>
          <p:nvPr>
            <p:ph type="ctrTitle"/>
          </p:nvPr>
        </p:nvSpPr>
        <p:spPr>
          <a:xfrm>
            <a:off x="1524000" y="2413635"/>
            <a:ext cx="4964430" cy="1096645"/>
          </a:xfrm>
        </p:spPr>
        <p:txBody>
          <a:bodyPr>
            <a:normAutofit fontScale="90000"/>
          </a:bodyPr>
          <a:lstStyle/>
          <a:p>
            <a:pPr algn="l"/>
            <a:r>
              <a:rPr lang="en-US" altLang="zh-CN" b="1" dirty="0"/>
              <a:t>C</a:t>
            </a:r>
            <a:r>
              <a:rPr lang="zh-CN" altLang="en-US" b="1" dirty="0"/>
              <a:t>语言程序设计</a:t>
            </a:r>
            <a:endParaRPr lang="zh-CN" altLang="en-US" b="1" dirty="0"/>
          </a:p>
        </p:txBody>
      </p:sp>
      <p:cxnSp>
        <p:nvCxnSpPr>
          <p:cNvPr id="11" name="直接连接符 10"/>
          <p:cNvCxnSpPr/>
          <p:nvPr/>
        </p:nvCxnSpPr>
        <p:spPr>
          <a:xfrm>
            <a:off x="1524000" y="2523057"/>
            <a:ext cx="5951095"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524000" y="3509962"/>
            <a:ext cx="3610132"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V="1">
            <a:off x="1524000" y="4371340"/>
            <a:ext cx="2593340" cy="6985"/>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4" name="副标题 13"/>
          <p:cNvSpPr>
            <a:spLocks noGrp="1"/>
          </p:cNvSpPr>
          <p:nvPr>
            <p:ph type="subTitle" idx="1"/>
          </p:nvPr>
        </p:nvSpPr>
        <p:spPr>
          <a:xfrm>
            <a:off x="1524000" y="3790950"/>
            <a:ext cx="3998595" cy="492125"/>
          </a:xfrm>
        </p:spPr>
        <p:txBody>
          <a:bodyPr/>
          <a:lstStyle/>
          <a:p>
            <a:pPr algn="l"/>
            <a:r>
              <a:rPr lang="zh-CN" altLang="en-US"/>
              <a:t>讲授教师：叶仕通</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endParaRPr lang="zh-CN" altLang="en-US"/>
          </a:p>
        </p:txBody>
      </p:sp>
      <p:sp>
        <p:nvSpPr>
          <p:cNvPr id="3" name="内容占位符 2"/>
          <p:cNvSpPr>
            <a:spLocks noGrp="1"/>
          </p:cNvSpPr>
          <p:nvPr>
            <p:ph idx="1"/>
          </p:nvPr>
        </p:nvSpPr>
        <p:spPr>
          <a:xfrm>
            <a:off x="413649" y="846927"/>
            <a:ext cx="1118531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8" name="圆角矩形 12"/>
          <p:cNvSpPr/>
          <p:nvPr/>
        </p:nvSpPr>
        <p:spPr>
          <a:xfrm>
            <a:off x="567296" y="1728199"/>
            <a:ext cx="3816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void swap(int *p1,int *p2)	</a:t>
            </a:r>
            <a:r>
              <a:rPr lang="en-US" altLang="zh-CN" sz="1400">
                <a:solidFill>
                  <a:srgbClr val="008000"/>
                </a:solidFill>
              </a:rPr>
              <a:t>//</a:t>
            </a:r>
            <a:r>
              <a:rPr lang="zh-CN" altLang="en-US" sz="1400">
                <a:solidFill>
                  <a:srgbClr val="008000"/>
                </a:solidFill>
              </a:rPr>
              <a:t>定义</a:t>
            </a:r>
            <a:r>
              <a:rPr lang="en-US" altLang="zh-CN" sz="1400">
                <a:solidFill>
                  <a:srgbClr val="008000"/>
                </a:solidFill>
              </a:rPr>
              <a:t>swap</a:t>
            </a:r>
            <a:r>
              <a:rPr lang="zh-CN" altLang="en-US" sz="1400">
                <a:solidFill>
                  <a:srgbClr val="008000"/>
                </a:solidFill>
              </a:rPr>
              <a:t>函数</a:t>
            </a:r>
            <a:endParaRPr lang="zh-CN" altLang="en-US" sz="1400">
              <a:solidFill>
                <a:srgbClr val="008000"/>
              </a:solidFill>
            </a:endParaRPr>
          </a:p>
          <a:p>
            <a:pPr defTabSz="363855"/>
            <a:r>
              <a:rPr lang="en-US" altLang="zh-CN" sz="1400"/>
              <a:t>{	int temp;</a:t>
            </a:r>
            <a:endParaRPr lang="en-US" altLang="zh-CN" sz="1400"/>
          </a:p>
          <a:p>
            <a:pPr defTabSz="363855"/>
            <a:r>
              <a:rPr lang="en-US" altLang="zh-CN" sz="1400"/>
              <a:t>	</a:t>
            </a:r>
            <a:r>
              <a:rPr lang="en-US" altLang="zh-CN" sz="1400">
                <a:solidFill>
                  <a:schemeClr val="tx1"/>
                </a:solidFill>
              </a:rPr>
              <a:t>temp=*p1;	</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互换</a:t>
            </a:r>
            <a:endParaRPr lang="zh-CN" altLang="en-US" sz="1400">
              <a:solidFill>
                <a:srgbClr val="008000"/>
              </a:solidFill>
            </a:endParaRPr>
          </a:p>
          <a:p>
            <a:pPr defTabSz="363855"/>
            <a:r>
              <a:rPr lang="zh-CN" altLang="en-US" sz="1400"/>
              <a:t>	</a:t>
            </a:r>
            <a:r>
              <a:rPr lang="zh-CN" altLang="en-US" sz="1400">
                <a:solidFill>
                  <a:schemeClr val="tx1"/>
                </a:solidFill>
              </a:rPr>
              <a:t>*</a:t>
            </a:r>
            <a:r>
              <a:rPr lang="en-US" altLang="zh-CN" sz="1400">
                <a:solidFill>
                  <a:schemeClr val="tx1"/>
                </a:solidFill>
              </a:rPr>
              <a:t>p1=*p2;</a:t>
            </a:r>
            <a:endParaRPr lang="en-US" altLang="zh-CN" sz="1400">
              <a:solidFill>
                <a:schemeClr val="tx1"/>
              </a:solidFill>
            </a:endParaRPr>
          </a:p>
          <a:p>
            <a:pPr defTabSz="363855"/>
            <a:r>
              <a:rPr lang="en-US" altLang="zh-CN" sz="1400">
                <a:solidFill>
                  <a:schemeClr val="tx1"/>
                </a:solidFill>
              </a:rPr>
              <a:t>	*p2=temp;</a:t>
            </a:r>
            <a:endParaRPr lang="en-US" altLang="zh-CN" sz="1400">
              <a:solidFill>
                <a:schemeClr val="tx1"/>
              </a:solidFill>
            </a:endParaRPr>
          </a:p>
          <a:p>
            <a:pPr defTabSz="363855"/>
            <a:r>
              <a:rPr lang="en-US" altLang="zh-CN" sz="1400"/>
              <a:t>}</a:t>
            </a:r>
            <a:endParaRPr lang="en-US" altLang="zh-CN" sz="1400" dirty="0"/>
          </a:p>
        </p:txBody>
      </p:sp>
      <p:pic>
        <p:nvPicPr>
          <p:cNvPr id="40" name="图片 39"/>
          <p:cNvPicPr>
            <a:picLocks noChangeAspect="1"/>
          </p:cNvPicPr>
          <p:nvPr/>
        </p:nvPicPr>
        <p:blipFill>
          <a:blip r:embed="rId1"/>
          <a:stretch>
            <a:fillRect/>
          </a:stretch>
        </p:blipFill>
        <p:spPr>
          <a:xfrm>
            <a:off x="3166463" y="2569926"/>
            <a:ext cx="552450" cy="542925"/>
          </a:xfrm>
          <a:prstGeom prst="rect">
            <a:avLst/>
          </a:prstGeom>
        </p:spPr>
      </p:pic>
      <p:sp>
        <p:nvSpPr>
          <p:cNvPr id="41" name="圆角矩形 12"/>
          <p:cNvSpPr/>
          <p:nvPr/>
        </p:nvSpPr>
        <p:spPr>
          <a:xfrm>
            <a:off x="4572001" y="172819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solidFill>
                  <a:schemeClr val="tx1"/>
                </a:solidFill>
              </a:rPr>
              <a:t>void swap(int *p1,int *p2)</a:t>
            </a:r>
            <a:endParaRPr lang="en-US" altLang="zh-CN" sz="1400">
              <a:solidFill>
                <a:schemeClr val="tx1"/>
              </a:solidFill>
            </a:endParaRPr>
          </a:p>
          <a:p>
            <a:pPr defTabSz="363855"/>
            <a:r>
              <a:rPr lang="en-US" altLang="zh-CN" sz="1400">
                <a:solidFill>
                  <a:schemeClr val="tx1"/>
                </a:solidFill>
              </a:rPr>
              <a:t>{	int *temp;</a:t>
            </a:r>
            <a:endParaRPr lang="en-US" altLang="zh-CN" sz="1400">
              <a:solidFill>
                <a:schemeClr val="tx1"/>
              </a:solidFill>
            </a:endParaRPr>
          </a:p>
          <a:p>
            <a:pPr defTabSz="363855"/>
            <a:r>
              <a:rPr lang="en-US" altLang="zh-CN" sz="1400">
                <a:solidFill>
                  <a:schemeClr val="tx1"/>
                </a:solidFill>
              </a:rPr>
              <a:t>	</a:t>
            </a:r>
            <a:r>
              <a:rPr lang="en-US" altLang="zh-CN" sz="1400">
                <a:solidFill>
                  <a:schemeClr val="accent1"/>
                </a:solidFill>
              </a:rPr>
              <a:t>*temp=*p1;</a:t>
            </a:r>
            <a:endParaRPr lang="en-US" altLang="zh-CN" sz="1400">
              <a:solidFill>
                <a:schemeClr val="accent1"/>
              </a:solidFill>
            </a:endParaRPr>
          </a:p>
          <a:p>
            <a:pPr defTabSz="363855"/>
            <a:r>
              <a:rPr lang="en-US" altLang="zh-CN" sz="1400">
                <a:solidFill>
                  <a:schemeClr val="tx1"/>
                </a:solidFill>
              </a:rPr>
              <a:t> </a:t>
            </a:r>
            <a:r>
              <a:rPr lang="zh-CN" altLang="en-US" sz="1400">
                <a:solidFill>
                  <a:schemeClr val="tx1"/>
                </a:solidFill>
              </a:rPr>
              <a:t>	*</a:t>
            </a:r>
            <a:r>
              <a:rPr lang="en-US" altLang="zh-CN" sz="1400">
                <a:solidFill>
                  <a:schemeClr val="tx1"/>
                </a:solidFill>
              </a:rPr>
              <a:t>p1=*p2;</a:t>
            </a:r>
            <a:endParaRPr lang="en-US" altLang="zh-CN" sz="1400">
              <a:solidFill>
                <a:schemeClr val="tx1"/>
              </a:solidFill>
            </a:endParaRPr>
          </a:p>
          <a:p>
            <a:pPr defTabSz="363855"/>
            <a:r>
              <a:rPr lang="en-US" altLang="zh-CN" sz="1400">
                <a:solidFill>
                  <a:schemeClr val="tx1"/>
                </a:solidFill>
              </a:rPr>
              <a:t>	*p2=*temp;</a:t>
            </a:r>
            <a:endParaRPr lang="en-US" altLang="zh-CN" sz="1400">
              <a:solidFill>
                <a:schemeClr val="tx1"/>
              </a:solidFill>
            </a:endParaRPr>
          </a:p>
          <a:p>
            <a:pPr defTabSz="363855"/>
            <a:r>
              <a:rPr lang="en-US" altLang="zh-CN" sz="1400">
                <a:solidFill>
                  <a:schemeClr val="tx1"/>
                </a:solidFill>
              </a:rPr>
              <a:t>}</a:t>
            </a:r>
            <a:endParaRPr lang="en-US" altLang="zh-CN" sz="1400" dirty="0">
              <a:solidFill>
                <a:schemeClr val="tx1"/>
              </a:solidFill>
            </a:endParaRPr>
          </a:p>
        </p:txBody>
      </p:sp>
      <p:pic>
        <p:nvPicPr>
          <p:cNvPr id="43" name="图片 42"/>
          <p:cNvPicPr>
            <a:picLocks noChangeAspect="1"/>
          </p:cNvPicPr>
          <p:nvPr/>
        </p:nvPicPr>
        <p:blipFill>
          <a:blip r:embed="rId2"/>
          <a:stretch>
            <a:fillRect/>
          </a:stretch>
        </p:blipFill>
        <p:spPr>
          <a:xfrm>
            <a:off x="6735124" y="2017476"/>
            <a:ext cx="542925" cy="552450"/>
          </a:xfrm>
          <a:prstGeom prst="rect">
            <a:avLst/>
          </a:prstGeom>
        </p:spPr>
      </p:pic>
      <p:sp>
        <p:nvSpPr>
          <p:cNvPr id="44" name="MH_Desc_1"/>
          <p:cNvSpPr/>
          <p:nvPr>
            <p:custDataLst>
              <p:tags r:id="rId3"/>
            </p:custDataLst>
          </p:nvPr>
        </p:nvSpPr>
        <p:spPr>
          <a:xfrm>
            <a:off x="4572001"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z="1600">
                <a:solidFill>
                  <a:schemeClr val="tx1"/>
                </a:solidFill>
              </a:rPr>
              <a:t>*p1</a:t>
            </a:r>
            <a:r>
              <a:rPr lang="zh-CN" altLang="en-US" sz="1600">
                <a:solidFill>
                  <a:schemeClr val="tx1"/>
                </a:solidFill>
              </a:rPr>
              <a:t>就是</a:t>
            </a:r>
            <a:r>
              <a:rPr lang="en-US" altLang="zh-CN" sz="1600">
                <a:solidFill>
                  <a:schemeClr val="tx1"/>
                </a:solidFill>
              </a:rPr>
              <a:t>a</a:t>
            </a:r>
            <a:r>
              <a:rPr lang="zh-CN" altLang="en-US" sz="1600">
                <a:solidFill>
                  <a:schemeClr val="tx1"/>
                </a:solidFill>
              </a:rPr>
              <a:t>，是整型变量。而</a:t>
            </a:r>
            <a:r>
              <a:rPr lang="en-US" altLang="zh-CN" sz="1600">
                <a:solidFill>
                  <a:schemeClr val="tx1"/>
                </a:solidFill>
              </a:rPr>
              <a:t>*temp</a:t>
            </a:r>
            <a:r>
              <a:rPr lang="zh-CN" altLang="en-US" sz="1600">
                <a:solidFill>
                  <a:schemeClr val="tx1"/>
                </a:solidFill>
              </a:rPr>
              <a:t>是指针变量</a:t>
            </a:r>
            <a:r>
              <a:rPr lang="en-US" altLang="zh-CN" sz="1600">
                <a:solidFill>
                  <a:schemeClr val="tx1"/>
                </a:solidFill>
              </a:rPr>
              <a:t>temp</a:t>
            </a:r>
            <a:r>
              <a:rPr lang="zh-CN" altLang="en-US" sz="1600">
                <a:solidFill>
                  <a:schemeClr val="tx1"/>
                </a:solidFill>
              </a:rPr>
              <a:t>所指向的变量。但由于未给</a:t>
            </a:r>
            <a:r>
              <a:rPr lang="en-US" altLang="zh-CN" sz="1600">
                <a:solidFill>
                  <a:schemeClr val="tx1"/>
                </a:solidFill>
              </a:rPr>
              <a:t>temp</a:t>
            </a:r>
            <a:r>
              <a:rPr lang="zh-CN" altLang="en-US" sz="1600">
                <a:solidFill>
                  <a:schemeClr val="tx1"/>
                </a:solidFill>
              </a:rPr>
              <a:t>赋值，因此</a:t>
            </a:r>
            <a:r>
              <a:rPr lang="en-US" altLang="zh-CN" sz="1600">
                <a:solidFill>
                  <a:schemeClr val="tx1"/>
                </a:solidFill>
              </a:rPr>
              <a:t>temp</a:t>
            </a:r>
            <a:r>
              <a:rPr lang="zh-CN" altLang="en-US" sz="1600">
                <a:solidFill>
                  <a:schemeClr val="tx1"/>
                </a:solidFill>
              </a:rPr>
              <a:t>中并无确定的值</a:t>
            </a:r>
            <a:r>
              <a:rPr lang="en-US" altLang="zh-CN" sz="1600">
                <a:solidFill>
                  <a:schemeClr val="tx1"/>
                </a:solidFill>
              </a:rPr>
              <a:t>(</a:t>
            </a:r>
            <a:r>
              <a:rPr lang="zh-CN" altLang="en-US" sz="1600">
                <a:solidFill>
                  <a:schemeClr val="tx1"/>
                </a:solidFill>
              </a:rPr>
              <a:t>它的值是不可预见的</a:t>
            </a:r>
            <a:r>
              <a:rPr lang="en-US" altLang="zh-CN" sz="1600">
                <a:solidFill>
                  <a:schemeClr val="tx1"/>
                </a:solidFill>
              </a:rPr>
              <a:t>)</a:t>
            </a:r>
            <a:r>
              <a:rPr lang="zh-CN" altLang="en-US" sz="1600">
                <a:solidFill>
                  <a:schemeClr val="tx1"/>
                </a:solidFill>
              </a:rPr>
              <a:t>，所以</a:t>
            </a:r>
            <a:r>
              <a:rPr lang="en-US" altLang="zh-CN" sz="1600">
                <a:solidFill>
                  <a:schemeClr val="tx1"/>
                </a:solidFill>
              </a:rPr>
              <a:t>temp</a:t>
            </a:r>
            <a:r>
              <a:rPr lang="zh-CN" altLang="en-US" sz="1600">
                <a:solidFill>
                  <a:schemeClr val="tx1"/>
                </a:solidFill>
              </a:rPr>
              <a:t>所指向的单元也是不可预见的。所以，对</a:t>
            </a:r>
            <a:r>
              <a:rPr lang="en-US" altLang="zh-CN" sz="1600">
                <a:solidFill>
                  <a:schemeClr val="tx1"/>
                </a:solidFill>
              </a:rPr>
              <a:t>*temp</a:t>
            </a:r>
            <a:r>
              <a:rPr lang="zh-CN" altLang="en-US" sz="1600">
                <a:solidFill>
                  <a:schemeClr val="tx1"/>
                </a:solidFill>
              </a:rPr>
              <a:t>赋值就是向一个未知的存储单元赋值，而这个未知的存储单元中可能存储着一个有用的数据，这样就有可能破坏系统的正常工作状况。</a:t>
            </a:r>
            <a:endParaRPr lang="en-US" altLang="zh-CN" sz="1600">
              <a:solidFill>
                <a:schemeClr val="tx1"/>
              </a:solidFill>
            </a:endParaRPr>
          </a:p>
        </p:txBody>
      </p:sp>
      <p:sp>
        <p:nvSpPr>
          <p:cNvPr id="45" name="圆角矩形 12"/>
          <p:cNvSpPr/>
          <p:nvPr/>
        </p:nvSpPr>
        <p:spPr>
          <a:xfrm>
            <a:off x="8000706" y="1705419"/>
            <a:ext cx="3240000" cy="1384652"/>
          </a:xfrm>
          <a:prstGeom prst="roundRect">
            <a:avLst>
              <a:gd name="adj" fmla="val 3254"/>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solidFill>
                  <a:schemeClr val="tx1"/>
                </a:solidFill>
              </a:rPr>
              <a:t>void swap(int x,int y)</a:t>
            </a:r>
            <a:endParaRPr lang="en-US" altLang="zh-CN" sz="1400">
              <a:solidFill>
                <a:schemeClr val="tx1"/>
              </a:solidFill>
            </a:endParaRPr>
          </a:p>
          <a:p>
            <a:pPr defTabSz="363855"/>
            <a:r>
              <a:rPr lang="en-US" altLang="zh-CN" sz="1400">
                <a:solidFill>
                  <a:schemeClr val="tx1"/>
                </a:solidFill>
              </a:rPr>
              <a:t>{	int temp;</a:t>
            </a:r>
            <a:endParaRPr lang="en-US" altLang="zh-CN" sz="1400">
              <a:solidFill>
                <a:schemeClr val="tx1"/>
              </a:solidFill>
            </a:endParaRPr>
          </a:p>
          <a:p>
            <a:pPr defTabSz="363855"/>
            <a:r>
              <a:rPr lang="en-US" altLang="zh-CN" sz="1400">
                <a:solidFill>
                  <a:schemeClr val="tx1"/>
                </a:solidFill>
              </a:rPr>
              <a:t>	temp=x;</a:t>
            </a:r>
            <a:endParaRPr lang="en-US" altLang="zh-CN" sz="1400">
              <a:solidFill>
                <a:schemeClr val="tx1"/>
              </a:solidFill>
            </a:endParaRPr>
          </a:p>
          <a:p>
            <a:pPr defTabSz="363855"/>
            <a:r>
              <a:rPr lang="en-US" altLang="zh-CN" sz="1400">
                <a:solidFill>
                  <a:schemeClr val="tx1"/>
                </a:solidFill>
              </a:rPr>
              <a:t> </a:t>
            </a:r>
            <a:r>
              <a:rPr lang="zh-CN" altLang="en-US" sz="1400">
                <a:solidFill>
                  <a:schemeClr val="tx1"/>
                </a:solidFill>
              </a:rPr>
              <a:t>	</a:t>
            </a:r>
            <a:r>
              <a:rPr lang="en-US" altLang="zh-CN" sz="1400">
                <a:solidFill>
                  <a:schemeClr val="tx1"/>
                </a:solidFill>
              </a:rPr>
              <a:t>x=y;</a:t>
            </a:r>
            <a:endParaRPr lang="en-US" altLang="zh-CN" sz="1400">
              <a:solidFill>
                <a:schemeClr val="tx1"/>
              </a:solidFill>
            </a:endParaRPr>
          </a:p>
          <a:p>
            <a:pPr defTabSz="363855"/>
            <a:r>
              <a:rPr lang="en-US" altLang="zh-CN" sz="1400">
                <a:solidFill>
                  <a:schemeClr val="tx1"/>
                </a:solidFill>
              </a:rPr>
              <a:t>	y=temp;</a:t>
            </a:r>
            <a:endParaRPr lang="en-US" altLang="zh-CN" sz="1400">
              <a:solidFill>
                <a:schemeClr val="tx1"/>
              </a:solidFill>
            </a:endParaRPr>
          </a:p>
          <a:p>
            <a:pPr defTabSz="363855"/>
            <a:r>
              <a:rPr lang="en-US" altLang="zh-CN" sz="1400">
                <a:solidFill>
                  <a:schemeClr val="tx1"/>
                </a:solidFill>
              </a:rPr>
              <a:t>}</a:t>
            </a:r>
            <a:endParaRPr lang="en-US" altLang="zh-CN" sz="1400" dirty="0">
              <a:solidFill>
                <a:schemeClr val="tx1"/>
              </a:solidFill>
            </a:endParaRPr>
          </a:p>
        </p:txBody>
      </p:sp>
      <p:pic>
        <p:nvPicPr>
          <p:cNvPr id="51" name="图片 50"/>
          <p:cNvPicPr>
            <a:picLocks noChangeAspect="1"/>
          </p:cNvPicPr>
          <p:nvPr/>
        </p:nvPicPr>
        <p:blipFill>
          <a:blip r:embed="rId2"/>
          <a:stretch>
            <a:fillRect/>
          </a:stretch>
        </p:blipFill>
        <p:spPr>
          <a:xfrm>
            <a:off x="10266265" y="2017476"/>
            <a:ext cx="542925" cy="552450"/>
          </a:xfrm>
          <a:prstGeom prst="rect">
            <a:avLst/>
          </a:prstGeom>
        </p:spPr>
      </p:pic>
      <p:sp>
        <p:nvSpPr>
          <p:cNvPr id="52" name="MH_Desc_1"/>
          <p:cNvSpPr/>
          <p:nvPr>
            <p:custDataLst>
              <p:tags r:id="rId4"/>
            </p:custDataLst>
          </p:nvPr>
        </p:nvSpPr>
        <p:spPr>
          <a:xfrm>
            <a:off x="8093414" y="3278222"/>
            <a:ext cx="3240000" cy="30836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zh-CN" altLang="en-US" sz="1600">
                <a:solidFill>
                  <a:schemeClr val="tx1"/>
                </a:solidFill>
              </a:rPr>
              <a:t>在函数调用时，</a:t>
            </a:r>
            <a:r>
              <a:rPr lang="en-US" altLang="zh-CN" sz="1600">
                <a:solidFill>
                  <a:schemeClr val="tx1"/>
                </a:solidFill>
              </a:rPr>
              <a:t>a</a:t>
            </a:r>
            <a:r>
              <a:rPr lang="zh-CN" altLang="en-US" sz="1600">
                <a:solidFill>
                  <a:schemeClr val="tx1"/>
                </a:solidFill>
              </a:rPr>
              <a:t>的值传送给</a:t>
            </a:r>
            <a:r>
              <a:rPr lang="en-US" altLang="zh-CN" sz="1600">
                <a:solidFill>
                  <a:schemeClr val="tx1"/>
                </a:solidFill>
              </a:rPr>
              <a:t>x</a:t>
            </a:r>
            <a:r>
              <a:rPr lang="zh-CN" altLang="en-US" sz="1600">
                <a:solidFill>
                  <a:schemeClr val="tx1"/>
                </a:solidFill>
              </a:rPr>
              <a:t>，</a:t>
            </a:r>
            <a:r>
              <a:rPr lang="en-US" altLang="zh-CN" sz="1600">
                <a:solidFill>
                  <a:schemeClr val="tx1"/>
                </a:solidFill>
              </a:rPr>
              <a:t>b</a:t>
            </a:r>
            <a:r>
              <a:rPr lang="zh-CN" altLang="en-US" sz="1600">
                <a:solidFill>
                  <a:schemeClr val="tx1"/>
                </a:solidFill>
              </a:rPr>
              <a:t>的值传送给。执行完</a:t>
            </a:r>
            <a:r>
              <a:rPr lang="en-US" altLang="zh-CN" sz="1600">
                <a:solidFill>
                  <a:schemeClr val="tx1"/>
                </a:solidFill>
              </a:rPr>
              <a:t>swap</a:t>
            </a:r>
            <a:r>
              <a:rPr lang="zh-CN" altLang="en-US" sz="1600">
                <a:solidFill>
                  <a:schemeClr val="tx1"/>
                </a:solidFill>
              </a:rPr>
              <a:t>函数后，</a:t>
            </a:r>
            <a:r>
              <a:rPr lang="en-US" altLang="zh-CN" sz="160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的值是互换了，但并未影响到</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的值。在函数结束时，变量</a:t>
            </a:r>
            <a:r>
              <a:rPr lang="en-US" altLang="zh-CN" sz="1600">
                <a:solidFill>
                  <a:schemeClr val="tx1"/>
                </a:solidFill>
              </a:rPr>
              <a:t>x</a:t>
            </a:r>
            <a:r>
              <a:rPr lang="zh-CN" altLang="en-US" sz="1600">
                <a:solidFill>
                  <a:schemeClr val="tx1"/>
                </a:solidFill>
              </a:rPr>
              <a:t>和</a:t>
            </a:r>
            <a:r>
              <a:rPr lang="en-US" altLang="zh-CN" sz="1600">
                <a:solidFill>
                  <a:schemeClr val="tx1"/>
                </a:solidFill>
              </a:rPr>
              <a:t>y</a:t>
            </a:r>
            <a:r>
              <a:rPr lang="zh-CN" altLang="en-US" sz="1600">
                <a:solidFill>
                  <a:schemeClr val="tx1"/>
                </a:solidFill>
              </a:rPr>
              <a:t>释放了，</a:t>
            </a:r>
            <a:r>
              <a:rPr lang="en-US" altLang="zh-CN" sz="1600">
                <a:solidFill>
                  <a:schemeClr val="tx1"/>
                </a:solidFill>
              </a:rPr>
              <a:t>main</a:t>
            </a:r>
            <a:r>
              <a:rPr lang="zh-CN" altLang="en-US" sz="1600">
                <a:solidFill>
                  <a:schemeClr val="tx1"/>
                </a:solidFill>
              </a:rPr>
              <a:t>函数中的</a:t>
            </a:r>
            <a:r>
              <a:rPr lang="en-US" altLang="zh-CN" sz="1600">
                <a:solidFill>
                  <a:schemeClr val="tx1"/>
                </a:solidFill>
              </a:rPr>
              <a:t>a</a:t>
            </a:r>
            <a:r>
              <a:rPr lang="zh-CN" altLang="en-US" sz="1600">
                <a:solidFill>
                  <a:schemeClr val="tx1"/>
                </a:solidFill>
              </a:rPr>
              <a:t>和</a:t>
            </a:r>
            <a:r>
              <a:rPr lang="en-US" altLang="zh-CN" sz="1600">
                <a:solidFill>
                  <a:schemeClr val="tx1"/>
                </a:solidFill>
              </a:rPr>
              <a:t>b</a:t>
            </a:r>
            <a:r>
              <a:rPr lang="zh-CN" altLang="en-US" sz="1600">
                <a:solidFill>
                  <a:schemeClr val="tx1"/>
                </a:solidFill>
              </a:rPr>
              <a:t>并未互换。</a:t>
            </a:r>
            <a:endParaRPr lang="en-US" altLang="zh-CN" sz="1600">
              <a:solidFill>
                <a:schemeClr val="tx1"/>
              </a:solidFill>
            </a:endParaRPr>
          </a:p>
        </p:txBody>
      </p:sp>
      <p:graphicFrame>
        <p:nvGraphicFramePr>
          <p:cNvPr id="57" name="表格 56"/>
          <p:cNvGraphicFramePr>
            <a:graphicFrameLocks noGrp="1"/>
          </p:cNvGraphicFramePr>
          <p:nvPr/>
        </p:nvGraphicFramePr>
        <p:xfrm>
          <a:off x="8255074" y="5059242"/>
          <a:ext cx="1365632" cy="1219200"/>
        </p:xfrm>
        <a:graphic>
          <a:graphicData uri="http://schemas.openxmlformats.org/drawingml/2006/table">
            <a:tbl>
              <a:tblPr>
                <a:tableStyleId>{5C22544A-7EE6-4342-B048-85BDC9FD1C3A}</a:tableStyleId>
              </a:tblPr>
              <a:tblGrid>
                <a:gridCol w="578676"/>
                <a:gridCol w="208280"/>
                <a:gridCol w="578676"/>
              </a:tblGrid>
              <a:tr h="0">
                <a:tc>
                  <a:txBody>
                    <a:bodyPr/>
                    <a:lstStyle/>
                    <a:p>
                      <a:pPr algn="ctr"/>
                      <a:r>
                        <a:rPr lang="en-US" altLang="zh-CN" sz="160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ctr"/>
                      <a:r>
                        <a:rPr lang="en-US" altLang="zh-CN" sz="160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marT="0" marB="0" anchor="ctr">
                    <a:lnL w="12700" cmpd="sng">
                      <a:noFill/>
                    </a:lnL>
                    <a:lnR w="12700" cmpd="sng">
                      <a:noFill/>
                    </a:lnR>
                    <a:lnT w="12700" cmpd="sng">
                      <a:noFill/>
                    </a:lnT>
                    <a:lnB w="12700" cmpd="sng">
                      <a:noFill/>
                    </a:lnB>
                  </a:tcPr>
                </a:tc>
              </a:tr>
              <a:tr h="152888">
                <a:tc>
                  <a:txBody>
                    <a:bodyPr/>
                    <a:lstStyle/>
                    <a:p>
                      <a:pPr algn="ctr"/>
                      <a:r>
                        <a:rPr lang="zh-CN" altLang="en-US" sz="1600"/>
                        <a:t>↓</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a:t>↓</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ctr"/>
                      <a:r>
                        <a:rPr lang="en-US" altLang="zh-CN" sz="160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marT="0" marB="0" anchor="ctr">
                    <a:lnL w="12700" cmpd="sng">
                      <a:noFill/>
                    </a:lnL>
                    <a:lnR w="12700" cmpd="sng">
                      <a:noFill/>
                    </a:lnR>
                    <a:lnT w="12700" cmpd="sng">
                      <a:noFill/>
                    </a:lnT>
                    <a:lnB w="12700" cmpd="sng">
                      <a:noFill/>
                    </a:lnB>
                  </a:tcPr>
                </a:tc>
              </a:tr>
              <a:tr h="0">
                <a:tc>
                  <a:txBody>
                    <a:bodyPr/>
                    <a:lstStyle/>
                    <a:p>
                      <a:pPr algn="ctr"/>
                      <a:r>
                        <a:rPr lang="en-US" altLang="zh-CN" sz="160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58" name="表格 57"/>
          <p:cNvGraphicFramePr>
            <a:graphicFrameLocks noGrp="1"/>
          </p:cNvGraphicFramePr>
          <p:nvPr/>
        </p:nvGraphicFramePr>
        <p:xfrm>
          <a:off x="9902119" y="5059242"/>
          <a:ext cx="1365632" cy="1219200"/>
        </p:xfrm>
        <a:graphic>
          <a:graphicData uri="http://schemas.openxmlformats.org/drawingml/2006/table">
            <a:tbl>
              <a:tblPr>
                <a:tableStyleId>{5C22544A-7EE6-4342-B048-85BDC9FD1C3A}</a:tableStyleId>
              </a:tblPr>
              <a:tblGrid>
                <a:gridCol w="578676"/>
                <a:gridCol w="208280"/>
                <a:gridCol w="578676"/>
              </a:tblGrid>
              <a:tr h="0">
                <a:tc>
                  <a:txBody>
                    <a:bodyPr/>
                    <a:lstStyle/>
                    <a:p>
                      <a:pPr algn="ctr"/>
                      <a:r>
                        <a:rPr lang="en-US" altLang="zh-CN" sz="1600"/>
                        <a:t>a</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ctr"/>
                      <a:r>
                        <a:rPr lang="en-US" altLang="zh-CN" sz="1600"/>
                        <a:t>5</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marT="0" marB="0" anchor="ctr">
                    <a:lnL w="12700" cmpd="sng">
                      <a:noFill/>
                    </a:lnL>
                    <a:lnR w="12700" cmpd="sng">
                      <a:noFill/>
                    </a:lnR>
                    <a:lnT w="12700" cmpd="sng">
                      <a:noFill/>
                    </a:lnT>
                    <a:lnB w="12700" cmpd="sng">
                      <a:noFill/>
                    </a:lnB>
                  </a:tcPr>
                </a:tc>
              </a:tr>
              <a:tr h="152888">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ctr"/>
                      <a:r>
                        <a:rPr lang="en-US" altLang="zh-CN" sz="1600"/>
                        <a:t>9</a:t>
                      </a:r>
                      <a:endParaRPr lang="zh-CN" altLang="en-US" sz="1600"/>
                    </a:p>
                  </a:txBody>
                  <a:tcPr marT="0" marB="0" anchor="ctr">
                    <a:lnR w="12700" cmpd="sng">
                      <a:noFill/>
                    </a:lnR>
                    <a:lnT w="12700" cmpd="sng">
                      <a:noFill/>
                    </a:lnT>
                    <a:lnB w="12700" cmpd="sng">
                      <a:noFill/>
                    </a:lnB>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marT="0" marB="0" anchor="ctr">
                    <a:lnL w="12700" cmpd="sng">
                      <a:noFill/>
                    </a:lnL>
                    <a:lnR w="12700" cmpd="sng">
                      <a:noFill/>
                    </a:lnR>
                    <a:lnT w="12700" cmpd="sng">
                      <a:noFill/>
                    </a:lnT>
                    <a:lnB w="12700" cmpd="sng">
                      <a:noFill/>
                    </a:lnB>
                  </a:tcPr>
                </a:tc>
              </a:tr>
              <a:tr h="0">
                <a:tc>
                  <a:txBody>
                    <a:bodyPr/>
                    <a:lstStyle/>
                    <a:p>
                      <a:pPr algn="ctr"/>
                      <a:r>
                        <a:rPr lang="en-US" altLang="zh-CN" sz="1600"/>
                        <a:t>x</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y</a:t>
                      </a:r>
                      <a:endParaRPr lang="zh-CN" altLang="en-US" sz="160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1428840" y="2216160"/>
              <a:ext cx="9436320" cy="4108680"/>
            </p14:xfrm>
          </p:contentPart>
        </mc:Choice>
        <mc:Fallback xmlns="">
          <p:pic>
            <p:nvPicPr>
              <p:cNvPr id="4" name="墨迹 3"/>
            </p:nvPicPr>
            <p:blipFill>
              <a:blip r:embed="rId6"/>
            </p:blipFill>
            <p:spPr>
              <a:xfrm>
                <a:off x="1428840" y="2216160"/>
                <a:ext cx="9436320" cy="410868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51" y="365452"/>
            <a:ext cx="10038903" cy="1325563"/>
          </a:xfrm>
        </p:spPr>
        <p:txBody>
          <a:bodyPr/>
          <a:lstStyle/>
          <a:p>
            <a:r>
              <a:rPr lang="zh-CN" altLang="en-US"/>
              <a:t>指针变量作为函数参数</a:t>
            </a:r>
            <a:endParaRPr lang="zh-CN" altLang="en-US"/>
          </a:p>
        </p:txBody>
      </p:sp>
      <p:sp>
        <p:nvSpPr>
          <p:cNvPr id="44" name="MH_Desc_1"/>
          <p:cNvSpPr/>
          <p:nvPr>
            <p:custDataLst>
              <p:tags r:id="rId1"/>
            </p:custDataLst>
          </p:nvPr>
        </p:nvSpPr>
        <p:spPr>
          <a:xfrm>
            <a:off x="1003852" y="1341454"/>
            <a:ext cx="9998764" cy="476117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函数的调用可以（而且只可以）得到一个返回值（即函数值），而使用指针变量作参数，可以得到多个变化了的值。如果不用指针变量是难以做到这一点的。要善于利用</a:t>
            </a:r>
            <a:r>
              <a:rPr lang="zh-CN" altLang="en-US" b="1">
                <a:solidFill>
                  <a:schemeClr val="accent1"/>
                </a:solidFill>
              </a:rPr>
              <a:t>指针法</a:t>
            </a:r>
            <a:r>
              <a:rPr lang="zh-CN" altLang="en-US">
                <a:solidFill>
                  <a:schemeClr val="tx1"/>
                </a:solidFill>
              </a:rPr>
              <a:t>。</a:t>
            </a: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如果想通过函数调用得到</a:t>
            </a:r>
            <a:r>
              <a:rPr lang="en-US" altLang="zh-CN">
                <a:solidFill>
                  <a:schemeClr val="tx1"/>
                </a:solidFill>
              </a:rPr>
              <a:t>n</a:t>
            </a:r>
            <a:r>
              <a:rPr lang="zh-CN" altLang="en-US">
                <a:solidFill>
                  <a:schemeClr val="tx1"/>
                </a:solidFill>
              </a:rPr>
              <a:t>个要改变的值，可以这样做</a:t>
            </a:r>
            <a:r>
              <a:rPr lang="en-US" altLang="zh-CN">
                <a:solidFill>
                  <a:schemeClr val="tx1"/>
                </a:solidFill>
              </a:rPr>
              <a:t>: </a:t>
            </a:r>
            <a:endParaRPr lang="en-US" altLang="zh-CN">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在主调函数中设</a:t>
            </a:r>
            <a:r>
              <a:rPr lang="en-US" altLang="zh-CN">
                <a:solidFill>
                  <a:schemeClr val="tx1"/>
                </a:solidFill>
              </a:rPr>
              <a:t>n</a:t>
            </a:r>
            <a:r>
              <a:rPr lang="zh-CN" altLang="en-US">
                <a:solidFill>
                  <a:schemeClr val="tx1"/>
                </a:solidFill>
              </a:rPr>
              <a:t>个变量，用</a:t>
            </a:r>
            <a:r>
              <a:rPr lang="en-US" altLang="zh-CN">
                <a:solidFill>
                  <a:schemeClr val="tx1"/>
                </a:solidFill>
              </a:rPr>
              <a:t>n</a:t>
            </a:r>
            <a:r>
              <a:rPr lang="zh-CN" altLang="en-US">
                <a:solidFill>
                  <a:schemeClr val="tx1"/>
                </a:solidFill>
              </a:rPr>
              <a:t>个指针变量指向它们；</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设计一个函数，有</a:t>
            </a:r>
            <a:r>
              <a:rPr lang="en-US" altLang="zh-CN">
                <a:solidFill>
                  <a:schemeClr val="tx1"/>
                </a:solidFill>
              </a:rPr>
              <a:t>n</a:t>
            </a:r>
            <a:r>
              <a:rPr lang="zh-CN" altLang="en-US">
                <a:solidFill>
                  <a:schemeClr val="tx1"/>
                </a:solidFill>
              </a:rPr>
              <a:t>个指针形参。在这个函数中改变这</a:t>
            </a:r>
            <a:r>
              <a:rPr lang="en-US" altLang="zh-CN">
                <a:solidFill>
                  <a:schemeClr val="tx1"/>
                </a:solidFill>
              </a:rPr>
              <a:t>n</a:t>
            </a:r>
            <a:r>
              <a:rPr lang="zh-CN" altLang="en-US">
                <a:solidFill>
                  <a:schemeClr val="tx1"/>
                </a:solidFill>
              </a:rPr>
              <a:t>个形参的值；</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在主调函数中调用这个函数，在调用时将这</a:t>
            </a:r>
            <a:r>
              <a:rPr lang="en-US" altLang="zh-CN">
                <a:solidFill>
                  <a:schemeClr val="tx1"/>
                </a:solidFill>
              </a:rPr>
              <a:t>n</a:t>
            </a:r>
            <a:r>
              <a:rPr lang="zh-CN" altLang="en-US">
                <a:solidFill>
                  <a:schemeClr val="tx1"/>
                </a:solidFill>
              </a:rPr>
              <a:t>个指针变量作实参，将它们的值，也就是相关变量的地址传给该函数的形参；</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在执行该函数的过程中，通过形参指针变量，改变它们所指向的</a:t>
            </a:r>
            <a:r>
              <a:rPr lang="en-US" altLang="zh-CN">
                <a:solidFill>
                  <a:schemeClr val="tx1"/>
                </a:solidFill>
              </a:rPr>
              <a:t>n</a:t>
            </a:r>
            <a:r>
              <a:rPr lang="zh-CN" altLang="en-US">
                <a:solidFill>
                  <a:schemeClr val="tx1"/>
                </a:solidFill>
              </a:rPr>
              <a:t>个变量的值；</a:t>
            </a:r>
            <a:endParaRPr lang="zh-CN" altLang="en-US">
              <a:solidFill>
                <a:schemeClr val="tx1"/>
              </a:solidFill>
            </a:endParaRPr>
          </a:p>
          <a:p>
            <a:pPr marL="342900" indent="-342900" algn="just">
              <a:lnSpc>
                <a:spcPct val="150000"/>
              </a:lnSpc>
              <a:spcBef>
                <a:spcPts val="600"/>
              </a:spcBef>
              <a:spcAft>
                <a:spcPts val="600"/>
              </a:spcAft>
              <a:buFont typeface="+mj-ea"/>
              <a:buAutoNum type="circleNumDbPlain"/>
              <a:defRPr/>
            </a:pPr>
            <a:r>
              <a:rPr lang="zh-CN" altLang="en-US">
                <a:solidFill>
                  <a:schemeClr val="tx1"/>
                </a:solidFill>
              </a:rPr>
              <a:t>主调函数中就可以使用这些改变了值的变量。</a:t>
            </a:r>
            <a:endParaRPr lang="en-US" altLang="zh-CN">
              <a:solidFill>
                <a:schemeClr val="tx1"/>
              </a:solidFill>
            </a:endParaRPr>
          </a:p>
        </p:txBody>
      </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1092240" y="1784520"/>
              <a:ext cx="8668080" cy="4235760"/>
            </p14:xfrm>
          </p:contentPart>
        </mc:Choice>
        <mc:Fallback xmlns="">
          <p:pic>
            <p:nvPicPr>
              <p:cNvPr id="3" name="墨迹 2"/>
            </p:nvPicPr>
            <p:blipFill>
              <a:blip r:embed="rId3"/>
            </p:blipFill>
            <p:spPr>
              <a:xfrm>
                <a:off x="1092240" y="1784520"/>
                <a:ext cx="8668080" cy="4235760"/>
              </a:xfrm>
              <a:prstGeom prst="rect"/>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endParaRPr lang="zh-CN" altLang="en-US"/>
          </a:p>
        </p:txBody>
      </p:sp>
      <p:sp>
        <p:nvSpPr>
          <p:cNvPr id="3" name="内容占位符 2"/>
          <p:cNvSpPr>
            <a:spLocks noGrp="1"/>
          </p:cNvSpPr>
          <p:nvPr>
            <p:ph idx="1"/>
          </p:nvPr>
        </p:nvSpPr>
        <p:spPr>
          <a:xfrm>
            <a:off x="413648" y="952528"/>
            <a:ext cx="7631125"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8.4】</a:t>
            </a:r>
            <a:r>
              <a:rPr lang="zh-CN" altLang="en-US" sz="2000">
                <a:solidFill>
                  <a:schemeClr val="accent1"/>
                </a:solidFill>
              </a:rPr>
              <a:t>对输入的两个整数按大小顺序输出。</a:t>
            </a:r>
            <a:endParaRPr lang="zh-CN" altLang="en-US" sz="2000" dirty="0">
              <a:solidFill>
                <a:schemeClr val="accent1"/>
              </a:solidFill>
            </a:endParaRPr>
          </a:p>
        </p:txBody>
      </p:sp>
      <p:sp>
        <p:nvSpPr>
          <p:cNvPr id="32" name="圆角矩形 12"/>
          <p:cNvSpPr/>
          <p:nvPr/>
        </p:nvSpPr>
        <p:spPr>
          <a:xfrm>
            <a:off x="567295" y="1648615"/>
            <a:ext cx="11031670" cy="244630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r>
              <a:rPr lang="en-US" altLang="zh-CN" sz="1400"/>
              <a:t>#include &lt;stdio.h&gt;</a:t>
            </a:r>
            <a:endParaRPr lang="en-US" altLang="zh-CN" sz="1400"/>
          </a:p>
          <a:p>
            <a:pPr defTabSz="363855"/>
            <a:r>
              <a:rPr lang="en-US" altLang="zh-CN" sz="1400"/>
              <a:t>int main()</a:t>
            </a:r>
            <a:endParaRPr lang="en-US" altLang="zh-CN" sz="1400"/>
          </a:p>
          <a:p>
            <a:pPr defTabSz="363855"/>
            <a:r>
              <a:rPr lang="en-US" altLang="zh-CN" sz="1400"/>
              <a:t>{	void swap(int *p1,int *p2);</a:t>
            </a:r>
            <a:endParaRPr lang="en-US" altLang="zh-CN" sz="1400"/>
          </a:p>
          <a:p>
            <a:pPr defTabSz="363855"/>
            <a:r>
              <a:rPr lang="en-US" altLang="zh-CN" sz="1400"/>
              <a:t>	int a,b;</a:t>
            </a:r>
            <a:endParaRPr lang="en-US" altLang="zh-CN" sz="1400"/>
          </a:p>
          <a:p>
            <a:pPr defTabSz="363855"/>
            <a:r>
              <a:rPr lang="en-US" altLang="zh-CN" sz="1400"/>
              <a:t>	int *pointer_1,*pointer_2;	</a:t>
            </a:r>
            <a:r>
              <a:rPr lang="en-US" altLang="zh-CN" sz="1400">
                <a:solidFill>
                  <a:srgbClr val="008000"/>
                </a:solidFill>
              </a:rPr>
              <a:t>//pointer_1,pointer_2</a:t>
            </a:r>
            <a:r>
              <a:rPr lang="zh-CN" altLang="en-US" sz="1400">
                <a:solidFill>
                  <a:srgbClr val="008000"/>
                </a:solidFill>
              </a:rPr>
              <a:t>是</a:t>
            </a:r>
            <a:r>
              <a:rPr lang="en-US" altLang="zh-CN" sz="1400">
                <a:solidFill>
                  <a:srgbClr val="008000"/>
                </a:solidFill>
              </a:rPr>
              <a:t>int *</a:t>
            </a:r>
            <a:r>
              <a:rPr lang="zh-CN" altLang="en-US" sz="1400">
                <a:solidFill>
                  <a:srgbClr val="008000"/>
                </a:solidFill>
              </a:rPr>
              <a:t>型变量</a:t>
            </a:r>
            <a:endParaRPr lang="zh-CN" altLang="en-US" sz="1400">
              <a:solidFill>
                <a:srgbClr val="008000"/>
              </a:solidFill>
            </a:endParaRPr>
          </a:p>
          <a:p>
            <a:pPr defTabSz="363855"/>
            <a:r>
              <a:rPr lang="zh-CN" altLang="en-US" sz="1400"/>
              <a:t>	</a:t>
            </a:r>
            <a:r>
              <a:rPr lang="en-US" altLang="zh-CN" sz="1400"/>
              <a:t>printf("please enter two integer numbers:");</a:t>
            </a:r>
            <a:endParaRPr lang="en-US" altLang="zh-CN" sz="1400"/>
          </a:p>
          <a:p>
            <a:pPr defTabSz="363855"/>
            <a:r>
              <a:rPr lang="en-US" altLang="zh-CN" sz="1400"/>
              <a:t>	scanf("%d,%d",&amp;a,&amp;b);</a:t>
            </a:r>
            <a:endParaRPr lang="en-US" altLang="zh-CN" sz="1400"/>
          </a:p>
          <a:p>
            <a:pPr defTabSz="363855"/>
            <a:r>
              <a:rPr lang="en-US" altLang="zh-CN" sz="1400"/>
              <a:t>	pointer_1=&amp;a;</a:t>
            </a:r>
            <a:endParaRPr lang="en-US" altLang="zh-CN" sz="1400"/>
          </a:p>
          <a:p>
            <a:pPr defTabSz="363855"/>
            <a:r>
              <a:rPr lang="en-US" altLang="zh-CN" sz="1400"/>
              <a:t>	pointer_2=&amp;b;</a:t>
            </a:r>
            <a:endParaRPr lang="en-US" altLang="zh-CN" sz="1400"/>
          </a:p>
          <a:p>
            <a:pPr defTabSz="363855"/>
            <a:r>
              <a:rPr lang="en-US" altLang="zh-CN" sz="1400"/>
              <a:t>	if(a&lt;b) swap(pointer_1,pointer_2);</a:t>
            </a:r>
            <a:endParaRPr lang="en-US" altLang="zh-CN" sz="1400"/>
          </a:p>
          <a:p>
            <a:pPr defTabSz="363855"/>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swap</a:t>
            </a:r>
            <a:r>
              <a:rPr lang="zh-CN" altLang="en-US" sz="1400">
                <a:solidFill>
                  <a:srgbClr val="008000"/>
                </a:solidFill>
              </a:rPr>
              <a:t>函数，用指针变量作实参</a:t>
            </a:r>
            <a:endParaRPr lang="zh-CN" altLang="en-US" sz="1400">
              <a:solidFill>
                <a:srgbClr val="008000"/>
              </a:solidFill>
            </a:endParaRPr>
          </a:p>
          <a:p>
            <a:pPr defTabSz="363855"/>
            <a:r>
              <a:rPr lang="zh-CN" altLang="en-US" sz="1400"/>
              <a:t>	</a:t>
            </a:r>
            <a:r>
              <a:rPr lang="en-US" altLang="zh-CN" sz="1400"/>
              <a:t>printf("max=%d,min=%d\n",*pointer_1,*pointer_2);</a:t>
            </a:r>
            <a:endParaRPr lang="en-US" altLang="zh-CN" sz="1400"/>
          </a:p>
          <a:p>
            <a:pPr defTabSz="363855"/>
            <a:r>
              <a:rPr lang="en-US" altLang="zh-CN" sz="1400"/>
              <a:t>	return 0;</a:t>
            </a:r>
            <a:endParaRPr lang="en-US" altLang="zh-CN" sz="1400"/>
          </a:p>
          <a:p>
            <a:pPr defTabSz="363855"/>
            <a:r>
              <a:rPr lang="en-US" altLang="zh-CN" sz="1400"/>
              <a:t>}</a:t>
            </a:r>
            <a:endParaRPr lang="en-US" altLang="zh-CN" sz="1400"/>
          </a:p>
          <a:p>
            <a:pPr defTabSz="363855"/>
            <a:endParaRPr lang="en-US" altLang="zh-CN" sz="1400"/>
          </a:p>
          <a:p>
            <a:pPr defTabSz="363855"/>
            <a:r>
              <a:rPr lang="en-US" altLang="zh-CN" sz="1400"/>
              <a:t>void swap(int *p1,int *p2) 	</a:t>
            </a:r>
            <a:r>
              <a:rPr lang="en-US" altLang="zh-CN" sz="1400">
                <a:solidFill>
                  <a:srgbClr val="008000"/>
                </a:solidFill>
              </a:rPr>
              <a:t>//</a:t>
            </a:r>
            <a:r>
              <a:rPr lang="zh-CN" altLang="en-US" sz="1400">
                <a:solidFill>
                  <a:srgbClr val="008000"/>
                </a:solidFill>
              </a:rPr>
              <a:t>形参是指针变量</a:t>
            </a:r>
            <a:endParaRPr lang="zh-CN" altLang="en-US" sz="1400">
              <a:solidFill>
                <a:srgbClr val="008000"/>
              </a:solidFill>
            </a:endParaRPr>
          </a:p>
          <a:p>
            <a:pPr defTabSz="363855"/>
            <a:r>
              <a:rPr lang="en-US" altLang="zh-CN" sz="1400"/>
              <a:t>{	int *p;</a:t>
            </a:r>
            <a:endParaRPr lang="en-US" altLang="zh-CN" sz="1400"/>
          </a:p>
          <a:p>
            <a:pPr defTabSz="363855"/>
            <a:r>
              <a:rPr lang="en-US" altLang="zh-CN" sz="1400"/>
              <a:t>	p=p1;				</a:t>
            </a:r>
            <a:r>
              <a:rPr lang="en-US" altLang="zh-CN" sz="1400">
                <a:solidFill>
                  <a:srgbClr val="008000"/>
                </a:solidFill>
              </a:rPr>
              <a:t>//</a:t>
            </a:r>
            <a:r>
              <a:rPr lang="zh-CN" altLang="en-US" sz="1400">
                <a:solidFill>
                  <a:srgbClr val="008000"/>
                </a:solidFill>
              </a:rPr>
              <a:t>下面</a:t>
            </a:r>
            <a:r>
              <a:rPr lang="en-US" altLang="zh-CN" sz="1400">
                <a:solidFill>
                  <a:srgbClr val="008000"/>
                </a:solidFill>
              </a:rPr>
              <a:t>3</a:t>
            </a:r>
            <a:r>
              <a:rPr lang="zh-CN" altLang="en-US" sz="1400">
                <a:solidFill>
                  <a:srgbClr val="008000"/>
                </a:solidFill>
              </a:rPr>
              <a:t>行交换</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的指向</a:t>
            </a:r>
            <a:endParaRPr lang="zh-CN" altLang="en-US" sz="1400">
              <a:solidFill>
                <a:srgbClr val="008000"/>
              </a:solidFill>
            </a:endParaRPr>
          </a:p>
          <a:p>
            <a:pPr defTabSz="363855"/>
            <a:r>
              <a:rPr lang="zh-CN" altLang="en-US" sz="1400"/>
              <a:t>	</a:t>
            </a:r>
            <a:r>
              <a:rPr lang="en-US" altLang="zh-CN" sz="1400"/>
              <a:t>p1=p2;</a:t>
            </a:r>
            <a:endParaRPr lang="en-US" altLang="zh-CN" sz="1400"/>
          </a:p>
          <a:p>
            <a:pPr defTabSz="363855"/>
            <a:r>
              <a:rPr lang="en-US" altLang="zh-CN" sz="1400"/>
              <a:t>	p2=p;</a:t>
            </a:r>
            <a:endParaRPr lang="en-US" altLang="zh-CN" sz="1400"/>
          </a:p>
          <a:p>
            <a:pPr defTabSz="363855"/>
            <a:r>
              <a:rPr lang="en-US" altLang="zh-CN" sz="1400"/>
              <a:t>}</a:t>
            </a:r>
            <a:endParaRPr lang="en-US" altLang="zh-CN" sz="1400" b="1" dirty="0">
              <a:solidFill>
                <a:srgbClr val="FF0000"/>
              </a:solidFill>
            </a:endParaRPr>
          </a:p>
        </p:txBody>
      </p:sp>
      <p:cxnSp>
        <p:nvCxnSpPr>
          <p:cNvPr id="20" name="直接连接符 19"/>
          <p:cNvCxnSpPr/>
          <p:nvPr/>
        </p:nvCxnSpPr>
        <p:spPr>
          <a:xfrm>
            <a:off x="6003717" y="1648615"/>
            <a:ext cx="0" cy="2446307"/>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5840969" y="2042436"/>
            <a:ext cx="325496" cy="260107"/>
            <a:chOff x="5926033" y="1926699"/>
            <a:chExt cx="325496" cy="260107"/>
          </a:xfrm>
        </p:grpSpPr>
        <p:sp>
          <p:nvSpPr>
            <p:cNvPr id="22"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p:cNvGrpSpPr/>
          <p:nvPr/>
        </p:nvGrpSpPr>
        <p:grpSpPr>
          <a:xfrm>
            <a:off x="5840969" y="3458670"/>
            <a:ext cx="325496" cy="260106"/>
            <a:chOff x="5926033" y="5434781"/>
            <a:chExt cx="325496" cy="260106"/>
          </a:xfrm>
        </p:grpSpPr>
        <p:sp>
          <p:nvSpPr>
            <p:cNvPr id="30"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nvGraphicFramePr>
        <p:xfrm>
          <a:off x="567295" y="4484761"/>
          <a:ext cx="2393420" cy="134112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tr>
            </a:tbl>
          </a:graphicData>
        </a:graphic>
      </p:graphicFrame>
      <p:sp>
        <p:nvSpPr>
          <p:cNvPr id="4" name="矩形 3"/>
          <p:cNvSpPr/>
          <p:nvPr/>
        </p:nvSpPr>
        <p:spPr>
          <a:xfrm>
            <a:off x="5825096" y="983834"/>
            <a:ext cx="5724644"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不能企图通过改变指针形参的值而使指针实参的值改变</a:t>
            </a:r>
            <a:endParaRPr lang="zh-CN" altLang="en-US">
              <a:solidFill>
                <a:schemeClr val="lt1"/>
              </a:solidFill>
            </a:endParaRPr>
          </a:p>
        </p:txBody>
      </p:sp>
      <p:pic>
        <p:nvPicPr>
          <p:cNvPr id="6" name="图片 5"/>
          <p:cNvPicPr>
            <a:picLocks noChangeAspect="1"/>
          </p:cNvPicPr>
          <p:nvPr/>
        </p:nvPicPr>
        <p:blipFill>
          <a:blip r:embed="rId13"/>
          <a:stretch>
            <a:fillRect/>
          </a:stretch>
        </p:blipFill>
        <p:spPr>
          <a:xfrm>
            <a:off x="8092165" y="3275772"/>
            <a:ext cx="3457575" cy="819150"/>
          </a:xfrm>
          <a:prstGeom prst="rect">
            <a:avLst/>
          </a:prstGeom>
        </p:spPr>
      </p:pic>
      <p:graphicFrame>
        <p:nvGraphicFramePr>
          <p:cNvPr id="38" name="表格 37"/>
          <p:cNvGraphicFramePr>
            <a:graphicFrameLocks noGrp="1"/>
          </p:cNvGraphicFramePr>
          <p:nvPr/>
        </p:nvGraphicFramePr>
        <p:xfrm>
          <a:off x="3446712" y="4484761"/>
          <a:ext cx="2393420" cy="134112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tr>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tr>
            </a:tbl>
          </a:graphicData>
        </a:graphic>
      </p:graphicFrame>
      <p:graphicFrame>
        <p:nvGraphicFramePr>
          <p:cNvPr id="40" name="表格 39"/>
          <p:cNvGraphicFramePr>
            <a:graphicFrameLocks noGrp="1"/>
          </p:cNvGraphicFramePr>
          <p:nvPr/>
        </p:nvGraphicFramePr>
        <p:xfrm>
          <a:off x="6326129" y="4484761"/>
          <a:ext cx="2393420" cy="134112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tr>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tr>
            </a:tbl>
          </a:graphicData>
        </a:graphic>
      </p:graphicFrame>
      <p:cxnSp>
        <p:nvCxnSpPr>
          <p:cNvPr id="8" name="直接连接符 7"/>
          <p:cNvCxnSpPr/>
          <p:nvPr/>
        </p:nvCxnSpPr>
        <p:spPr>
          <a:xfrm flipV="1">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7404652" y="4939748"/>
            <a:ext cx="218661" cy="715617"/>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aphicFrame>
        <p:nvGraphicFramePr>
          <p:cNvPr id="51" name="表格 50"/>
          <p:cNvGraphicFramePr>
            <a:graphicFrameLocks noGrp="1"/>
          </p:cNvGraphicFramePr>
          <p:nvPr/>
        </p:nvGraphicFramePr>
        <p:xfrm>
          <a:off x="9156320" y="4486974"/>
          <a:ext cx="2393420" cy="134112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tr>
            </a:tbl>
          </a:graphicData>
        </a:graphic>
      </p:graphicFrame>
      <mc:AlternateContent xmlns:mc="http://schemas.openxmlformats.org/markup-compatibility/2006" xmlns:p14="http://schemas.microsoft.com/office/powerpoint/2010/main">
        <mc:Choice Requires="p14">
          <p:contentPart r:id="rId14" p14:bwMode="auto">
            <p14:nvContentPartPr>
              <p14:cNvPr id="5" name="墨迹 4"/>
              <p14:cNvContentPartPr/>
              <p14:nvPr/>
            </p14:nvContentPartPr>
            <p14:xfrm>
              <a:off x="4800600" y="3333600"/>
              <a:ext cx="360" cy="360"/>
            </p14:xfrm>
          </p:contentPart>
        </mc:Choice>
        <mc:Fallback xmlns="">
          <p:pic>
            <p:nvPicPr>
              <p:cNvPr id="5" name="墨迹 4"/>
            </p:nvPicPr>
            <p:blipFill>
              <a:blip r:embed="rId15"/>
            </p:blipFill>
            <p:spPr>
              <a:xfrm>
                <a:off x="4800600" y="3333600"/>
                <a:ext cx="360" cy="360"/>
              </a:xfrm>
              <a:prstGeom prst="rect"/>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1378" y="376254"/>
            <a:ext cx="10515600" cy="1325563"/>
          </a:xfrm>
        </p:spPr>
        <p:txBody>
          <a:bodyPr/>
          <a:lstStyle/>
          <a:p>
            <a:r>
              <a:rPr lang="zh-CN" altLang="en-US"/>
              <a:t>指针变量作为函数参数</a:t>
            </a:r>
            <a:endParaRPr lang="zh-CN" altLang="en-US"/>
          </a:p>
        </p:txBody>
      </p:sp>
      <p:sp>
        <p:nvSpPr>
          <p:cNvPr id="3" name="内容占位符 2"/>
          <p:cNvSpPr>
            <a:spLocks noGrp="1"/>
          </p:cNvSpPr>
          <p:nvPr>
            <p:ph idx="1"/>
          </p:nvPr>
        </p:nvSpPr>
        <p:spPr>
          <a:xfrm>
            <a:off x="453404" y="1320275"/>
            <a:ext cx="10121830"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8.5】</a:t>
            </a:r>
            <a:r>
              <a:rPr lang="zh-CN" altLang="en-US" sz="2000" dirty="0">
                <a:solidFill>
                  <a:schemeClr val="accent1"/>
                </a:solidFill>
              </a:rPr>
              <a:t>输入</a:t>
            </a:r>
            <a:r>
              <a:rPr lang="en-US" altLang="zh-CN" sz="2000" dirty="0">
                <a:solidFill>
                  <a:schemeClr val="accent1"/>
                </a:solidFill>
              </a:rPr>
              <a:t>3</a:t>
            </a:r>
            <a:r>
              <a:rPr lang="zh-CN" altLang="en-US" sz="2000" dirty="0">
                <a:solidFill>
                  <a:schemeClr val="accent1"/>
                </a:solidFill>
              </a:rPr>
              <a:t>个整数</a:t>
            </a:r>
            <a:r>
              <a:rPr lang="en-US" altLang="zh-CN" sz="2000" dirty="0" err="1">
                <a:solidFill>
                  <a:schemeClr val="accent1"/>
                </a:solidFill>
              </a:rPr>
              <a:t>a,b,c</a:t>
            </a:r>
            <a:r>
              <a:rPr lang="zh-CN" altLang="en-US" sz="2000" dirty="0">
                <a:solidFill>
                  <a:schemeClr val="accent1"/>
                </a:solidFill>
              </a:rPr>
              <a:t>，要求按由大到小的顺序将它们输出。用函数实现。</a:t>
            </a:r>
            <a:endParaRPr lang="zh-CN" altLang="en-US" sz="2000" dirty="0">
              <a:solidFill>
                <a:schemeClr val="accent1"/>
              </a:solidFill>
            </a:endParaRPr>
          </a:p>
        </p:txBody>
      </p:sp>
      <p:sp>
        <p:nvSpPr>
          <p:cNvPr id="32" name="圆角矩形 12"/>
          <p:cNvSpPr/>
          <p:nvPr/>
        </p:nvSpPr>
        <p:spPr>
          <a:xfrm>
            <a:off x="607051" y="1977887"/>
            <a:ext cx="11031670" cy="351845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void exchange(int *q1, int *q2, int *q3);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t>int a,b,c,*p1,*p2,*p3;</a:t>
            </a:r>
            <a:endParaRPr lang="en-US" altLang="zh-CN" sz="1400"/>
          </a:p>
          <a:p>
            <a:pPr defTabSz="363855">
              <a:lnSpc>
                <a:spcPct val="120000"/>
              </a:lnSpc>
            </a:pPr>
            <a:r>
              <a:rPr lang="en-US" altLang="zh-CN" sz="1400"/>
              <a:t>	printf("please enter three numbers:");</a:t>
            </a:r>
            <a:endParaRPr lang="en-US" altLang="zh-CN" sz="1400"/>
          </a:p>
          <a:p>
            <a:pPr defTabSz="363855">
              <a:lnSpc>
                <a:spcPct val="120000"/>
              </a:lnSpc>
            </a:pPr>
            <a:r>
              <a:rPr lang="en-US" altLang="zh-CN" sz="1400"/>
              <a:t>	scanf("%d,%d,%d",&amp;a,&amp;b,&amp;c);</a:t>
            </a:r>
            <a:endParaRPr lang="en-US" altLang="zh-CN" sz="1400"/>
          </a:p>
          <a:p>
            <a:pPr defTabSz="363855">
              <a:lnSpc>
                <a:spcPct val="120000"/>
              </a:lnSpc>
            </a:pPr>
            <a:r>
              <a:rPr lang="en-US" altLang="zh-CN" sz="1400"/>
              <a:t>	p1=&amp;a;p2=&amp;b;p3=&amp;c;</a:t>
            </a:r>
            <a:endParaRPr lang="en-US" altLang="zh-CN" sz="1400"/>
          </a:p>
          <a:p>
            <a:pPr defTabSz="363855">
              <a:lnSpc>
                <a:spcPct val="120000"/>
              </a:lnSpc>
            </a:pPr>
            <a:r>
              <a:rPr lang="en-US" altLang="zh-CN" sz="1400"/>
              <a:t>	exchange(p1,p2,p3);</a:t>
            </a:r>
            <a:endParaRPr lang="en-US" altLang="zh-CN" sz="1400"/>
          </a:p>
          <a:p>
            <a:pPr defTabSz="363855">
              <a:lnSpc>
                <a:spcPct val="120000"/>
              </a:lnSpc>
            </a:pPr>
            <a:r>
              <a:rPr lang="en-US" altLang="zh-CN" sz="1400"/>
              <a:t>	printf("The order is:%d,%d,%d\n",a,b,c);</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t>void exchange(int *q1, int *q2, int *q3) </a:t>
            </a:r>
            <a:r>
              <a:rPr lang="en-US" altLang="zh-CN" sz="1400">
                <a:solidFill>
                  <a:srgbClr val="008000"/>
                </a:solidFill>
              </a:rPr>
              <a:t>//</a:t>
            </a:r>
            <a:r>
              <a:rPr lang="zh-CN" altLang="en-US" sz="1400">
                <a:solidFill>
                  <a:srgbClr val="008000"/>
                </a:solidFill>
              </a:rPr>
              <a:t>将</a:t>
            </a:r>
            <a:r>
              <a:rPr lang="en-US" altLang="zh-CN" sz="1400">
                <a:solidFill>
                  <a:srgbClr val="008000"/>
                </a:solidFill>
              </a:rPr>
              <a:t>3</a:t>
            </a:r>
            <a:r>
              <a:rPr lang="zh-CN" altLang="en-US" sz="1400">
                <a:solidFill>
                  <a:srgbClr val="008000"/>
                </a:solidFill>
              </a:rPr>
              <a:t>个变量的值交换的函数 </a:t>
            </a:r>
            <a:endParaRPr lang="zh-CN" altLang="en-US" sz="1400">
              <a:solidFill>
                <a:srgbClr val="008000"/>
              </a:solidFill>
            </a:endParaRPr>
          </a:p>
          <a:p>
            <a:pPr defTabSz="363855">
              <a:lnSpc>
                <a:spcPct val="120000"/>
              </a:lnSpc>
            </a:pPr>
            <a:r>
              <a:rPr lang="en-US" altLang="zh-CN" sz="1400"/>
              <a:t>{	void swap(int *pt1, int *pt2);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t>if(*q1&lt;*q2) swap(q1,q2);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r>
              <a:rPr lang="zh-CN" altLang="en-US" sz="1400">
                <a:solidFill>
                  <a:srgbClr val="008000"/>
                </a:solidFill>
              </a:rPr>
              <a:t>，交换</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if(*q1&lt;*q3) swap(q1,q3);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a&lt;c</a:t>
            </a:r>
            <a:r>
              <a:rPr lang="zh-CN" altLang="en-US" sz="1400">
                <a:solidFill>
                  <a:srgbClr val="008000"/>
                </a:solidFill>
              </a:rPr>
              <a:t>，交换</a:t>
            </a:r>
            <a:r>
              <a:rPr lang="en-US" altLang="zh-CN" sz="1400">
                <a:solidFill>
                  <a:srgbClr val="008000"/>
                </a:solidFill>
              </a:rPr>
              <a:t>a</a:t>
            </a:r>
            <a:r>
              <a:rPr lang="zh-CN" altLang="en-US" sz="1400">
                <a:solidFill>
                  <a:srgbClr val="008000"/>
                </a:solidFill>
              </a:rPr>
              <a:t>和</a:t>
            </a:r>
            <a:r>
              <a:rPr lang="en-US" altLang="zh-CN" sz="1400">
                <a:solidFill>
                  <a:srgbClr val="008000"/>
                </a:solidFill>
              </a:rPr>
              <a:t>c</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if(*q2&lt;*q3) swap(q2,q3);		</a:t>
            </a:r>
            <a:r>
              <a:rPr lang="en-US" altLang="zh-CN" sz="1400">
                <a:solidFill>
                  <a:srgbClr val="008000"/>
                </a:solidFill>
              </a:rPr>
              <a:t>//</a:t>
            </a:r>
            <a:r>
              <a:rPr lang="zh-CN" altLang="en-US" sz="1400">
                <a:solidFill>
                  <a:srgbClr val="008000"/>
                </a:solidFill>
              </a:rPr>
              <a:t>如果</a:t>
            </a:r>
            <a:r>
              <a:rPr lang="en-US" altLang="zh-CN" sz="1400">
                <a:solidFill>
                  <a:srgbClr val="008000"/>
                </a:solidFill>
              </a:rPr>
              <a:t>b&lt;c</a:t>
            </a:r>
            <a:r>
              <a:rPr lang="zh-CN" altLang="en-US" sz="1400">
                <a:solidFill>
                  <a:srgbClr val="008000"/>
                </a:solidFill>
              </a:rPr>
              <a:t>，交换</a:t>
            </a:r>
            <a:r>
              <a:rPr lang="en-US" altLang="zh-CN" sz="1400">
                <a:solidFill>
                  <a:srgbClr val="008000"/>
                </a:solidFill>
              </a:rPr>
              <a:t>b</a:t>
            </a:r>
            <a:r>
              <a:rPr lang="zh-CN" altLang="en-US" sz="1400">
                <a:solidFill>
                  <a:srgbClr val="008000"/>
                </a:solidFill>
              </a:rPr>
              <a:t>和</a:t>
            </a:r>
            <a:r>
              <a:rPr lang="en-US" altLang="zh-CN" sz="1400">
                <a:solidFill>
                  <a:srgbClr val="008000"/>
                </a:solidFill>
              </a:rPr>
              <a:t>c</a:t>
            </a:r>
            <a:r>
              <a:rPr lang="zh-CN" altLang="en-US" sz="1400">
                <a:solidFill>
                  <a:srgbClr val="008000"/>
                </a:solidFill>
              </a:rPr>
              <a:t>的值</a:t>
            </a:r>
            <a:endParaRPr lang="zh-CN" altLang="en-US" sz="1400">
              <a:solidFill>
                <a:srgbClr val="008000"/>
              </a:solidFill>
            </a:endParaRPr>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t>void swap(int *pt1, int *pt2) 		</a:t>
            </a:r>
            <a:r>
              <a:rPr lang="en-US" altLang="zh-CN" sz="1400">
                <a:solidFill>
                  <a:srgbClr val="008000"/>
                </a:solidFill>
              </a:rPr>
              <a:t>//</a:t>
            </a:r>
            <a:r>
              <a:rPr lang="zh-CN" altLang="en-US" sz="1400">
                <a:solidFill>
                  <a:srgbClr val="008000"/>
                </a:solidFill>
              </a:rPr>
              <a:t>交换</a:t>
            </a:r>
            <a:r>
              <a:rPr lang="en-US" altLang="zh-CN" sz="1400">
                <a:solidFill>
                  <a:srgbClr val="008000"/>
                </a:solidFill>
              </a:rPr>
              <a:t>2</a:t>
            </a:r>
            <a:r>
              <a:rPr lang="zh-CN" altLang="en-US" sz="1400">
                <a:solidFill>
                  <a:srgbClr val="008000"/>
                </a:solidFill>
              </a:rPr>
              <a:t>个变量的值的函数</a:t>
            </a:r>
            <a:endParaRPr lang="zh-CN" altLang="en-US" sz="1400">
              <a:solidFill>
                <a:srgbClr val="008000"/>
              </a:solidFill>
            </a:endParaRPr>
          </a:p>
          <a:p>
            <a:pPr defTabSz="363855">
              <a:lnSpc>
                <a:spcPct val="120000"/>
              </a:lnSpc>
            </a:pPr>
            <a:r>
              <a:rPr lang="en-US" altLang="zh-CN" sz="1400"/>
              <a:t>{	int temp;</a:t>
            </a:r>
            <a:endParaRPr lang="en-US" altLang="zh-CN" sz="1400"/>
          </a:p>
          <a:p>
            <a:pPr defTabSz="363855">
              <a:lnSpc>
                <a:spcPct val="120000"/>
              </a:lnSpc>
            </a:pPr>
            <a:r>
              <a:rPr lang="en-US" altLang="zh-CN" sz="1400"/>
              <a:t>	temp=*pt1;				</a:t>
            </a:r>
            <a:r>
              <a:rPr lang="en-US" altLang="zh-CN" sz="1400">
                <a:solidFill>
                  <a:srgbClr val="008000"/>
                </a:solidFill>
              </a:rPr>
              <a:t>//</a:t>
            </a:r>
            <a:r>
              <a:rPr lang="zh-CN" altLang="en-US" sz="1400">
                <a:solidFill>
                  <a:srgbClr val="008000"/>
                </a:solidFill>
              </a:rPr>
              <a:t>交换*</a:t>
            </a:r>
            <a:r>
              <a:rPr lang="en-US" altLang="zh-CN" sz="1400">
                <a:solidFill>
                  <a:srgbClr val="008000"/>
                </a:solidFill>
              </a:rPr>
              <a:t>pt1</a:t>
            </a:r>
            <a:r>
              <a:rPr lang="zh-CN" altLang="en-US" sz="1400">
                <a:solidFill>
                  <a:srgbClr val="008000"/>
                </a:solidFill>
              </a:rPr>
              <a:t>和*</a:t>
            </a:r>
            <a:r>
              <a:rPr lang="en-US" altLang="zh-CN" sz="1400">
                <a:solidFill>
                  <a:srgbClr val="008000"/>
                </a:solidFill>
              </a:rPr>
              <a:t>pt2</a:t>
            </a:r>
            <a:r>
              <a:rPr lang="zh-CN" altLang="en-US" sz="1400">
                <a:solidFill>
                  <a:srgbClr val="008000"/>
                </a:solidFill>
              </a:rPr>
              <a:t>变量的值</a:t>
            </a:r>
            <a:endParaRPr lang="zh-CN" altLang="en-US" sz="1400">
              <a:solidFill>
                <a:srgbClr val="008000"/>
              </a:solidFill>
            </a:endParaRPr>
          </a:p>
          <a:p>
            <a:pPr defTabSz="363855">
              <a:lnSpc>
                <a:spcPct val="120000"/>
              </a:lnSpc>
            </a:pPr>
            <a:r>
              <a:rPr lang="zh-CN" altLang="en-US" sz="1400"/>
              <a:t>	*</a:t>
            </a:r>
            <a:r>
              <a:rPr lang="en-US" altLang="zh-CN" sz="1400"/>
              <a:t>pt1=*pt2;</a:t>
            </a:r>
            <a:endParaRPr lang="en-US" altLang="zh-CN" sz="1400"/>
          </a:p>
          <a:p>
            <a:pPr defTabSz="363855">
              <a:lnSpc>
                <a:spcPct val="120000"/>
              </a:lnSpc>
            </a:pPr>
            <a:r>
              <a:rPr lang="en-US" altLang="zh-CN" sz="1400"/>
              <a:t>	*pt2=temp;</a:t>
            </a:r>
            <a:endParaRPr lang="en-US" altLang="zh-CN" sz="1400"/>
          </a:p>
          <a:p>
            <a:pPr defTabSz="363855">
              <a:lnSpc>
                <a:spcPct val="120000"/>
              </a:lnSpc>
            </a:pPr>
            <a:r>
              <a:rPr lang="en-US" altLang="zh-CN" sz="1400"/>
              <a:t>}</a:t>
            </a:r>
            <a:endParaRPr lang="en-US" altLang="zh-CN" sz="1400" b="1" dirty="0">
              <a:solidFill>
                <a:srgbClr val="FF0000"/>
              </a:solidFill>
            </a:endParaRPr>
          </a:p>
        </p:txBody>
      </p:sp>
      <p:cxnSp>
        <p:nvCxnSpPr>
          <p:cNvPr id="20" name="直接连接符 19"/>
          <p:cNvCxnSpPr/>
          <p:nvPr/>
        </p:nvCxnSpPr>
        <p:spPr>
          <a:xfrm>
            <a:off x="6043473" y="1977887"/>
            <a:ext cx="0" cy="35184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5880725" y="2499240"/>
            <a:ext cx="325496" cy="260107"/>
            <a:chOff x="5926033" y="1926699"/>
            <a:chExt cx="325496" cy="260107"/>
          </a:xfrm>
        </p:grpSpPr>
        <p:sp>
          <p:nvSpPr>
            <p:cNvPr id="22"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p:cNvGrpSpPr/>
          <p:nvPr/>
        </p:nvGrpSpPr>
        <p:grpSpPr>
          <a:xfrm>
            <a:off x="5880725" y="4619202"/>
            <a:ext cx="325496" cy="260106"/>
            <a:chOff x="5926033" y="5434781"/>
            <a:chExt cx="325496" cy="260106"/>
          </a:xfrm>
        </p:grpSpPr>
        <p:sp>
          <p:nvSpPr>
            <p:cNvPr id="30"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3"/>
          <a:stretch>
            <a:fillRect/>
          </a:stretch>
        </p:blipFill>
        <p:spPr>
          <a:xfrm>
            <a:off x="8145013" y="4659565"/>
            <a:ext cx="3467100" cy="838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通过指针引用数组</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8383" y="0"/>
            <a:ext cx="10515600" cy="1325563"/>
          </a:xfrm>
        </p:spPr>
        <p:txBody>
          <a:bodyPr/>
          <a:lstStyle/>
          <a:p>
            <a:r>
              <a:rPr lang="zh-CN" altLang="en-US"/>
              <a:t>数组元素的指针</a:t>
            </a:r>
            <a:endParaRPr lang="zh-CN" altLang="en-US"/>
          </a:p>
        </p:txBody>
      </p:sp>
      <p:sp>
        <p:nvSpPr>
          <p:cNvPr id="6" name="MH_Desc_1"/>
          <p:cNvSpPr/>
          <p:nvPr>
            <p:custDataLst>
              <p:tags r:id="rId1"/>
            </p:custDataLst>
          </p:nvPr>
        </p:nvSpPr>
        <p:spPr>
          <a:xfrm>
            <a:off x="897283" y="1016203"/>
            <a:ext cx="10522778" cy="54766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一个变量有地址，一个数组包含若干元素，每个数组元素都在内存中占用存储单元，它们都有相应的地址。指针变量既然可以指向变量，当然也可以指向数组元素（把某一元素的地址放到一个指针变量中）。</a:t>
            </a:r>
            <a:r>
              <a:rPr lang="zh-CN" altLang="en-US" b="1">
                <a:solidFill>
                  <a:schemeClr val="tx1"/>
                </a:solidFill>
              </a:rPr>
              <a:t>所谓数组元素的指针就是数组元素的地址。</a:t>
            </a:r>
            <a:r>
              <a:rPr lang="zh-CN" altLang="en-US">
                <a:solidFill>
                  <a:schemeClr val="tx1"/>
                </a:solidFill>
              </a:rPr>
              <a:t>可以用一个指针变量指向一个数组元素。</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引用数组元素可以用</a:t>
            </a:r>
            <a:r>
              <a:rPr lang="zh-CN" altLang="en-US" b="1">
                <a:solidFill>
                  <a:schemeClr val="tx1"/>
                </a:solidFill>
              </a:rPr>
              <a:t>下标法</a:t>
            </a:r>
            <a:r>
              <a:rPr lang="zh-CN" altLang="en-US">
                <a:solidFill>
                  <a:schemeClr val="tx1"/>
                </a:solidFill>
              </a:rPr>
              <a:t>，也可以用</a:t>
            </a:r>
            <a:r>
              <a:rPr lang="zh-CN" altLang="en-US" b="1">
                <a:solidFill>
                  <a:schemeClr val="tx1"/>
                </a:solidFill>
              </a:rPr>
              <a:t>指针法</a:t>
            </a:r>
            <a:r>
              <a:rPr lang="zh-CN" altLang="en-US">
                <a:solidFill>
                  <a:schemeClr val="tx1"/>
                </a:solidFill>
              </a:rPr>
              <a:t>，即通过指向数组元素的指针找到所需的元素。</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r>
              <a:rPr lang="zh-CN" altLang="en-US">
                <a:solidFill>
                  <a:schemeClr val="tx1"/>
                </a:solidFill>
              </a:rPr>
              <a:t>在定义指针变量时可以对它初始化：</a:t>
            </a:r>
            <a:endParaRPr lang="en-US" altLang="zh-CN">
              <a:solidFill>
                <a:schemeClr val="tx1"/>
              </a:solidFill>
            </a:endParaRPr>
          </a:p>
        </p:txBody>
      </p:sp>
      <p:sp>
        <p:nvSpPr>
          <p:cNvPr id="7" name="圆角矩形 12"/>
          <p:cNvSpPr/>
          <p:nvPr/>
        </p:nvSpPr>
        <p:spPr>
          <a:xfrm>
            <a:off x="983332" y="2389419"/>
            <a:ext cx="7773041" cy="1034758"/>
          </a:xfrm>
          <a:prstGeom prst="roundRect">
            <a:avLst>
              <a:gd name="adj" fmla="val 44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t>int a[10]={1,3,5,7,9,11,13,15,17,19};		</a:t>
            </a:r>
            <a:r>
              <a:rPr lang="en-US" altLang="zh-CN" sz="1600">
                <a:solidFill>
                  <a:srgbClr val="008000"/>
                </a:solidFill>
              </a:rPr>
              <a:t>//</a:t>
            </a:r>
            <a:r>
              <a:rPr lang="zh-CN" altLang="en-US" sz="1600">
                <a:solidFill>
                  <a:srgbClr val="008000"/>
                </a:solidFill>
              </a:rPr>
              <a:t>定义</a:t>
            </a:r>
            <a:r>
              <a:rPr lang="en-US" altLang="zh-CN" sz="1600">
                <a:solidFill>
                  <a:srgbClr val="008000"/>
                </a:solidFill>
              </a:rPr>
              <a:t>a</a:t>
            </a:r>
            <a:r>
              <a:rPr lang="zh-CN" altLang="en-US" sz="1600">
                <a:solidFill>
                  <a:srgbClr val="008000"/>
                </a:solidFill>
              </a:rPr>
              <a:t>为包含</a:t>
            </a:r>
            <a:r>
              <a:rPr lang="en-US" altLang="zh-CN" sz="1600">
                <a:solidFill>
                  <a:srgbClr val="008000"/>
                </a:solidFill>
              </a:rPr>
              <a:t>10</a:t>
            </a:r>
            <a:r>
              <a:rPr lang="zh-CN" altLang="en-US" sz="1600">
                <a:solidFill>
                  <a:srgbClr val="008000"/>
                </a:solidFill>
              </a:rPr>
              <a:t>个整型数据的数组</a:t>
            </a:r>
            <a:endParaRPr lang="zh-CN" altLang="en-US" sz="1600">
              <a:solidFill>
                <a:srgbClr val="008000"/>
              </a:solidFill>
            </a:endParaRPr>
          </a:p>
          <a:p>
            <a:pPr defTabSz="363855">
              <a:lnSpc>
                <a:spcPct val="120000"/>
              </a:lnSpc>
            </a:pPr>
            <a:r>
              <a:rPr lang="en-US" altLang="zh-CN" sz="1600"/>
              <a:t>int *p;									</a:t>
            </a:r>
            <a:r>
              <a:rPr lang="en-US" altLang="zh-CN" sz="1600">
                <a:solidFill>
                  <a:srgbClr val="008000"/>
                </a:solidFill>
              </a:rPr>
              <a:t>//</a:t>
            </a:r>
            <a:r>
              <a:rPr lang="zh-CN" altLang="en-US" sz="1600">
                <a:solidFill>
                  <a:srgbClr val="008000"/>
                </a:solidFill>
              </a:rPr>
              <a:t>定义</a:t>
            </a:r>
            <a:r>
              <a:rPr lang="en-US" altLang="zh-CN" sz="1600">
                <a:solidFill>
                  <a:srgbClr val="008000"/>
                </a:solidFill>
              </a:rPr>
              <a:t>p</a:t>
            </a:r>
            <a:r>
              <a:rPr lang="zh-CN" altLang="en-US" sz="1600">
                <a:solidFill>
                  <a:srgbClr val="008000"/>
                </a:solidFill>
              </a:rPr>
              <a:t>为指向整型变量的指针变量</a:t>
            </a:r>
            <a:endParaRPr lang="zh-CN" altLang="en-US" sz="1600">
              <a:solidFill>
                <a:srgbClr val="008000"/>
              </a:solidFill>
            </a:endParaRPr>
          </a:p>
          <a:p>
            <a:pPr defTabSz="363855">
              <a:lnSpc>
                <a:spcPct val="120000"/>
              </a:lnSpc>
            </a:pPr>
            <a:r>
              <a:rPr lang="en-US" altLang="zh-CN" sz="1600"/>
              <a:t>p=&amp;a[0];								</a:t>
            </a:r>
            <a:r>
              <a:rPr lang="en-US" altLang="zh-CN" sz="1600">
                <a:solidFill>
                  <a:srgbClr val="008000"/>
                </a:solidFill>
              </a:rPr>
              <a:t>//</a:t>
            </a:r>
            <a:r>
              <a:rPr lang="zh-CN" altLang="en-US" sz="1600">
                <a:solidFill>
                  <a:srgbClr val="008000"/>
                </a:solidFill>
              </a:rPr>
              <a:t>把</a:t>
            </a:r>
            <a:r>
              <a:rPr lang="en-US" altLang="zh-CN" sz="1600">
                <a:solidFill>
                  <a:srgbClr val="008000"/>
                </a:solidFill>
              </a:rPr>
              <a:t>a[0]</a:t>
            </a:r>
            <a:r>
              <a:rPr lang="zh-CN" altLang="en-US" sz="1600">
                <a:solidFill>
                  <a:srgbClr val="008000"/>
                </a:solidFill>
              </a:rPr>
              <a:t>元素的地址赋给指针变量</a:t>
            </a:r>
            <a:r>
              <a:rPr lang="en-US" altLang="zh-CN" sz="1600">
                <a:solidFill>
                  <a:srgbClr val="008000"/>
                </a:solidFill>
              </a:rPr>
              <a:t>p</a:t>
            </a:r>
            <a:endParaRPr lang="zh-CN" altLang="en-US" sz="1600" b="1" dirty="0">
              <a:solidFill>
                <a:srgbClr val="008000"/>
              </a:solidFill>
            </a:endParaRPr>
          </a:p>
        </p:txBody>
      </p:sp>
      <p:graphicFrame>
        <p:nvGraphicFramePr>
          <p:cNvPr id="3" name="表格 2"/>
          <p:cNvGraphicFramePr>
            <a:graphicFrameLocks noGrp="1"/>
          </p:cNvGraphicFramePr>
          <p:nvPr/>
        </p:nvGraphicFramePr>
        <p:xfrm>
          <a:off x="8969102" y="2389419"/>
          <a:ext cx="2772324" cy="3078480"/>
        </p:xfrm>
        <a:graphic>
          <a:graphicData uri="http://schemas.openxmlformats.org/drawingml/2006/table">
            <a:tbl>
              <a:tblPr>
                <a:tableStyleId>{5C22544A-7EE6-4342-B048-85BDC9FD1C3A}</a:tableStyleId>
              </a:tblPr>
              <a:tblGrid>
                <a:gridCol w="288000"/>
                <a:gridCol w="708108"/>
                <a:gridCol w="360000"/>
                <a:gridCol w="708108"/>
                <a:gridCol w="708108"/>
              </a:tblGrid>
              <a:tr h="0">
                <a:tc>
                  <a:txBody>
                    <a:bodyPr/>
                    <a:lstStyle/>
                    <a:p>
                      <a:r>
                        <a:rPr lang="en-US" altLang="zh-CN" sz="1400"/>
                        <a:t>p</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&amp;a[0]</a:t>
                      </a:r>
                      <a:endParaRPr lang="zh-CN" altLang="en-US" sz="1400"/>
                    </a:p>
                  </a:txBody>
                  <a:tcPr>
                    <a:lnL w="12700" cmpd="sng">
                      <a:noFill/>
                    </a:lnL>
                    <a:lnR w="12700" cmpd="sng">
                      <a:noFill/>
                    </a:lnR>
                    <a:lnB w="12700" cmpd="sng">
                      <a:noFill/>
                    </a:lnB>
                  </a:tcPr>
                </a:tc>
                <a:tc>
                  <a:txBody>
                    <a:bodyPr/>
                    <a:lstStyle/>
                    <a:p>
                      <a:r>
                        <a:rPr lang="zh-CN" altLang="en-US" sz="1600"/>
                        <a:t>→</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a:t>
                      </a:r>
                      <a:endParaRPr lang="zh-CN" altLang="en-US" sz="1400"/>
                    </a:p>
                  </a:txBody>
                  <a:tcPr anchor="ctr">
                    <a:lnL w="12700" cmpd="sng">
                      <a:noFill/>
                    </a:lnL>
                    <a:lnR w="12700" cmpd="sng">
                      <a:noFill/>
                    </a:lnR>
                  </a:tcPr>
                </a:tc>
                <a:tc>
                  <a:txBody>
                    <a:bodyPr/>
                    <a:lstStyle/>
                    <a:p>
                      <a:r>
                        <a:rPr lang="en-US" altLang="zh-CN" sz="140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11</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13</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15</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17</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19</a:t>
                      </a: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2" name="圆角矩形 12"/>
          <p:cNvSpPr/>
          <p:nvPr/>
        </p:nvSpPr>
        <p:spPr>
          <a:xfrm>
            <a:off x="983333" y="4052567"/>
            <a:ext cx="3141407"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p=&amp;a[0];	</a:t>
            </a:r>
            <a:r>
              <a:rPr lang="pt-BR" altLang="zh-CN" sz="1600">
                <a:solidFill>
                  <a:srgbClr val="008000"/>
                </a:solidFill>
              </a:rPr>
              <a:t>//p</a:t>
            </a:r>
            <a:r>
              <a:rPr lang="zh-CN" altLang="pt-BR" sz="1600">
                <a:solidFill>
                  <a:srgbClr val="008000"/>
                </a:solidFill>
              </a:rPr>
              <a:t>的值是</a:t>
            </a:r>
            <a:r>
              <a:rPr lang="pt-BR" altLang="zh-CN" sz="1600">
                <a:solidFill>
                  <a:srgbClr val="008000"/>
                </a:solidFill>
              </a:rPr>
              <a:t>a[0]</a:t>
            </a:r>
            <a:r>
              <a:rPr lang="zh-CN" altLang="pt-BR" sz="1600">
                <a:solidFill>
                  <a:srgbClr val="008000"/>
                </a:solidFill>
              </a:rPr>
              <a:t>的地址</a:t>
            </a:r>
            <a:endParaRPr lang="zh-CN" altLang="en-US" sz="1600">
              <a:solidFill>
                <a:srgbClr val="008000"/>
              </a:solidFill>
            </a:endParaRPr>
          </a:p>
        </p:txBody>
      </p:sp>
      <p:sp>
        <p:nvSpPr>
          <p:cNvPr id="13" name="圆角矩形 12"/>
          <p:cNvSpPr/>
          <p:nvPr/>
        </p:nvSpPr>
        <p:spPr>
          <a:xfrm>
            <a:off x="4515731" y="4052567"/>
            <a:ext cx="4240643"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p=a;	</a:t>
            </a:r>
            <a:r>
              <a:rPr lang="pt-BR" altLang="zh-CN" sz="1600">
                <a:solidFill>
                  <a:srgbClr val="008000"/>
                </a:solidFill>
              </a:rPr>
              <a:t>//p</a:t>
            </a:r>
            <a:r>
              <a:rPr lang="zh-CN" altLang="en-US" sz="1600">
                <a:solidFill>
                  <a:srgbClr val="008000"/>
                </a:solidFill>
              </a:rPr>
              <a:t>的值是数组</a:t>
            </a:r>
            <a:r>
              <a:rPr lang="pt-BR" altLang="zh-CN" sz="1600">
                <a:solidFill>
                  <a:srgbClr val="008000"/>
                </a:solidFill>
              </a:rPr>
              <a:t>a</a:t>
            </a:r>
            <a:r>
              <a:rPr lang="zh-CN" altLang="en-US" sz="1600">
                <a:solidFill>
                  <a:srgbClr val="008000"/>
                </a:solidFill>
              </a:rPr>
              <a:t>首元素</a:t>
            </a:r>
            <a:r>
              <a:rPr lang="en-US" altLang="zh-CN" sz="1600">
                <a:solidFill>
                  <a:srgbClr val="008000"/>
                </a:solidFill>
              </a:rPr>
              <a:t>(</a:t>
            </a:r>
            <a:r>
              <a:rPr lang="zh-CN" altLang="en-US" sz="1600">
                <a:solidFill>
                  <a:srgbClr val="008000"/>
                </a:solidFill>
              </a:rPr>
              <a:t>即</a:t>
            </a:r>
            <a:r>
              <a:rPr lang="pt-BR" altLang="zh-CN" sz="1600">
                <a:solidFill>
                  <a:srgbClr val="008000"/>
                </a:solidFill>
              </a:rPr>
              <a:t>a[0])</a:t>
            </a:r>
            <a:r>
              <a:rPr lang="zh-CN" altLang="en-US" sz="1600">
                <a:solidFill>
                  <a:srgbClr val="008000"/>
                </a:solidFill>
              </a:rPr>
              <a:t>的地址</a:t>
            </a:r>
            <a:endParaRPr lang="zh-CN" altLang="en-US" sz="1600">
              <a:solidFill>
                <a:srgbClr val="008000"/>
              </a:solidFill>
            </a:endParaRPr>
          </a:p>
        </p:txBody>
      </p:sp>
      <p:grpSp>
        <p:nvGrpSpPr>
          <p:cNvPr id="14" name="组合 13"/>
          <p:cNvGrpSpPr/>
          <p:nvPr/>
        </p:nvGrpSpPr>
        <p:grpSpPr>
          <a:xfrm>
            <a:off x="993918" y="4590933"/>
            <a:ext cx="7975184" cy="522287"/>
            <a:chOff x="10187984" y="4266795"/>
            <a:chExt cx="7975184" cy="522287"/>
          </a:xfrm>
        </p:grpSpPr>
        <p:sp>
          <p:nvSpPr>
            <p:cNvPr id="15" name="MH_Other_1"/>
            <p:cNvSpPr/>
            <p:nvPr>
              <p:custDataLst>
                <p:tags r:id="rId2"/>
              </p:custDataLst>
            </p:nvPr>
          </p:nvSpPr>
          <p:spPr>
            <a:xfrm>
              <a:off x="10187984" y="426679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endParaRPr lang="zh-CN" altLang="en-US" sz="2000">
                <a:solidFill>
                  <a:srgbClr val="FEFFFF"/>
                </a:solidFill>
              </a:endParaRPr>
            </a:p>
          </p:txBody>
        </p:sp>
        <p:sp>
          <p:nvSpPr>
            <p:cNvPr id="16" name="MH_SubTitle_1"/>
            <p:cNvSpPr/>
            <p:nvPr>
              <p:custDataLst>
                <p:tags r:id="rId3"/>
              </p:custDataLst>
            </p:nvPr>
          </p:nvSpPr>
          <p:spPr>
            <a:xfrm>
              <a:off x="10962685" y="4266795"/>
              <a:ext cx="7200483" cy="52228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程序中的数组名不代表整个数组，只代表数组首元素的地址。</a:t>
              </a:r>
              <a:endParaRPr lang="zh-CN" altLang="en-US" sz="1600">
                <a:solidFill>
                  <a:schemeClr val="tx1">
                    <a:lumMod val="75000"/>
                    <a:lumOff val="25000"/>
                  </a:schemeClr>
                </a:solidFill>
              </a:endParaRPr>
            </a:p>
          </p:txBody>
        </p:sp>
        <p:sp>
          <p:nvSpPr>
            <p:cNvPr id="17" name="MH_Other_2"/>
            <p:cNvSpPr/>
            <p:nvPr>
              <p:custDataLst>
                <p:tags r:id="rId4"/>
              </p:custDataLst>
            </p:nvPr>
          </p:nvSpPr>
          <p:spPr>
            <a:xfrm rot="16200000">
              <a:off x="17861542" y="44874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4" name="文本框 3"/>
          <p:cNvSpPr txBox="1"/>
          <p:nvPr/>
        </p:nvSpPr>
        <p:spPr>
          <a:xfrm>
            <a:off x="4124740" y="401626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18" name="圆角矩形 12"/>
          <p:cNvSpPr/>
          <p:nvPr/>
        </p:nvSpPr>
        <p:spPr>
          <a:xfrm>
            <a:off x="4555485" y="567322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int *p=&amp;a[0];</a:t>
            </a:r>
            <a:endParaRPr lang="zh-CN" altLang="en-US" sz="1600">
              <a:solidFill>
                <a:srgbClr val="008000"/>
              </a:solidFill>
            </a:endParaRPr>
          </a:p>
        </p:txBody>
      </p:sp>
      <p:sp>
        <p:nvSpPr>
          <p:cNvPr id="19" name="圆角矩形 12"/>
          <p:cNvSpPr/>
          <p:nvPr/>
        </p:nvSpPr>
        <p:spPr>
          <a:xfrm>
            <a:off x="993919" y="5673223"/>
            <a:ext cx="3130822" cy="710322"/>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int *p;</a:t>
            </a:r>
            <a:endParaRPr lang="pt-BR" altLang="zh-CN" sz="1600"/>
          </a:p>
          <a:p>
            <a:pPr defTabSz="363855">
              <a:lnSpc>
                <a:spcPct val="120000"/>
              </a:lnSpc>
            </a:pPr>
            <a:r>
              <a:rPr lang="pt-BR" altLang="zh-CN" sz="1600"/>
              <a:t>p=&amp;a[0];	//</a:t>
            </a:r>
            <a:r>
              <a:rPr lang="zh-CN" altLang="en-US" sz="1600"/>
              <a:t>不应写成</a:t>
            </a:r>
            <a:r>
              <a:rPr lang="en-US" altLang="zh-CN" sz="1600"/>
              <a:t>*p=&amp;a[0];</a:t>
            </a:r>
            <a:endParaRPr lang="zh-CN" altLang="en-US" sz="1600">
              <a:solidFill>
                <a:srgbClr val="008000"/>
              </a:solidFill>
            </a:endParaRPr>
          </a:p>
        </p:txBody>
      </p:sp>
      <p:sp>
        <p:nvSpPr>
          <p:cNvPr id="20" name="文本框 19"/>
          <p:cNvSpPr txBox="1"/>
          <p:nvPr/>
        </p:nvSpPr>
        <p:spPr>
          <a:xfrm>
            <a:off x="4144617" y="567322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1" name="文本框 20"/>
          <p:cNvSpPr txBox="1"/>
          <p:nvPr/>
        </p:nvSpPr>
        <p:spPr>
          <a:xfrm>
            <a:off x="5897910" y="566360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22" name="圆角矩形 12"/>
          <p:cNvSpPr/>
          <p:nvPr/>
        </p:nvSpPr>
        <p:spPr>
          <a:xfrm>
            <a:off x="6288902" y="5663603"/>
            <a:ext cx="1342425" cy="435466"/>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int *p=a;</a:t>
            </a:r>
            <a:endParaRPr lang="zh-CN" altLang="en-US" sz="1600">
              <a:solidFill>
                <a:srgbClr val="008000"/>
              </a:solidFill>
            </a:endParaRPr>
          </a:p>
        </p:txBody>
      </p:sp>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066680" y="1441440"/>
              <a:ext cx="7538040" cy="4928040"/>
            </p14:xfrm>
          </p:contentPart>
        </mc:Choice>
        <mc:Fallback xmlns="">
          <p:pic>
            <p:nvPicPr>
              <p:cNvPr id="5" name="墨迹 4"/>
            </p:nvPicPr>
            <p:blipFill>
              <a:blip r:embed="rId6"/>
            </p:blipFill>
            <p:spPr>
              <a:xfrm>
                <a:off x="1066680" y="1441440"/>
                <a:ext cx="7538040" cy="4928040"/>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6773" y="246183"/>
            <a:ext cx="10038903" cy="1325563"/>
          </a:xfrm>
        </p:spPr>
        <p:txBody>
          <a:bodyPr/>
          <a:lstStyle/>
          <a:p>
            <a:r>
              <a:rPr lang="zh-CN" altLang="en-US"/>
              <a:t>在引用数组元素时指针的运算</a:t>
            </a:r>
            <a:endParaRPr lang="zh-CN" altLang="en-US"/>
          </a:p>
        </p:txBody>
      </p:sp>
      <p:sp>
        <p:nvSpPr>
          <p:cNvPr id="44" name="MH_Desc_1"/>
          <p:cNvSpPr/>
          <p:nvPr>
            <p:custDataLst>
              <p:tags r:id="rId1"/>
            </p:custDataLst>
          </p:nvPr>
        </p:nvSpPr>
        <p:spPr>
          <a:xfrm>
            <a:off x="526774" y="1222184"/>
            <a:ext cx="7325139" cy="52081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在指针已指向一个数组元素时，可以对指针进行以下运算：</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加一个整数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a:solidFill>
                  <a:schemeClr val="tx1"/>
                </a:solidFill>
              </a:rPr>
              <a:t>p+1</a:t>
            </a:r>
            <a:r>
              <a:rPr lang="zh-CN" altLang="en-US">
                <a:solidFill>
                  <a:schemeClr val="tx1"/>
                </a:solidFill>
              </a:rPr>
              <a:t>，表示指向同一数组中的下一个元素；</a:t>
            </a:r>
            <a:endParaRPr lang="zh-CN" altLang="en-US">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减一个整数</a:t>
            </a:r>
            <a:r>
              <a:rPr lang="en-US" altLang="zh-CN">
                <a:solidFill>
                  <a:schemeClr val="tx1"/>
                </a:solidFill>
              </a:rPr>
              <a:t>(</a:t>
            </a:r>
            <a:r>
              <a:rPr lang="zh-CN" altLang="en-US">
                <a:solidFill>
                  <a:schemeClr val="tx1"/>
                </a:solidFill>
              </a:rPr>
              <a:t>用</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，如</a:t>
            </a:r>
            <a:r>
              <a:rPr lang="en-US" altLang="zh-CN">
                <a:solidFill>
                  <a:schemeClr val="tx1"/>
                </a:solidFill>
              </a:rPr>
              <a:t>p-1</a:t>
            </a:r>
            <a:r>
              <a:rPr lang="zh-CN" altLang="en-US">
                <a:solidFill>
                  <a:schemeClr val="tx1"/>
                </a:solidFill>
              </a:rPr>
              <a:t>，表示指向同一数组中的上一个元素；</a:t>
            </a:r>
            <a:endParaRPr lang="zh-CN" altLang="en-US">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自加运算，如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endParaRPr lang="zh-CN" altLang="en-US">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自减运算，如</a:t>
            </a:r>
            <a:r>
              <a:rPr lang="en-US" altLang="zh-CN">
                <a:solidFill>
                  <a:schemeClr val="tx1"/>
                </a:solidFill>
              </a:rPr>
              <a:t>p--</a:t>
            </a:r>
            <a:r>
              <a:rPr lang="zh-CN" altLang="en-US">
                <a:solidFill>
                  <a:schemeClr val="tx1"/>
                </a:solidFill>
              </a:rPr>
              <a:t>，</a:t>
            </a:r>
            <a:r>
              <a:rPr lang="en-US" altLang="zh-CN">
                <a:solidFill>
                  <a:schemeClr val="tx1"/>
                </a:solidFill>
              </a:rPr>
              <a:t>--p</a:t>
            </a:r>
            <a:r>
              <a:rPr lang="zh-CN" altLang="en-US">
                <a:solidFill>
                  <a:schemeClr val="tx1"/>
                </a:solidFill>
              </a:rPr>
              <a:t>。</a:t>
            </a:r>
            <a:endParaRPr lang="zh-CN" altLang="en-US">
              <a:solidFill>
                <a:schemeClr val="tx1"/>
              </a:solidFill>
            </a:endParaRPr>
          </a:p>
          <a:p>
            <a:pPr algn="just">
              <a:lnSpc>
                <a:spcPct val="120000"/>
              </a:lnSpc>
              <a:spcBef>
                <a:spcPts val="600"/>
              </a:spcBef>
              <a:spcAft>
                <a:spcPts val="600"/>
              </a:spcAft>
              <a:defRPr/>
            </a:pPr>
            <a:r>
              <a:rPr lang="zh-CN" altLang="en-US">
                <a:solidFill>
                  <a:schemeClr val="tx1"/>
                </a:solidFill>
              </a:rPr>
              <a:t>两个指针相减，如</a:t>
            </a:r>
            <a:r>
              <a:rPr lang="en-US" altLang="zh-CN">
                <a:solidFill>
                  <a:schemeClr val="tx1"/>
                </a:solidFill>
              </a:rPr>
              <a:t>p1-p2(</a:t>
            </a:r>
            <a:r>
              <a:rPr lang="zh-CN" altLang="en-US">
                <a:solidFill>
                  <a:schemeClr val="tx1"/>
                </a:solidFill>
              </a:rPr>
              <a:t>只有</a:t>
            </a:r>
            <a:r>
              <a:rPr lang="en-US" altLang="zh-CN">
                <a:solidFill>
                  <a:schemeClr val="tx1"/>
                </a:solidFill>
              </a:rPr>
              <a:t>p1</a:t>
            </a:r>
            <a:r>
              <a:rPr lang="zh-CN" altLang="en-US">
                <a:solidFill>
                  <a:schemeClr val="tx1"/>
                </a:solidFill>
              </a:rPr>
              <a:t>和</a:t>
            </a:r>
            <a:r>
              <a:rPr lang="en-US" altLang="zh-CN">
                <a:solidFill>
                  <a:schemeClr val="tx1"/>
                </a:solidFill>
              </a:rPr>
              <a:t>p2</a:t>
            </a:r>
            <a:r>
              <a:rPr lang="zh-CN" altLang="en-US">
                <a:solidFill>
                  <a:schemeClr val="tx1"/>
                </a:solidFill>
              </a:rPr>
              <a:t>都指向同一数组中的元素时才有意义</a:t>
            </a:r>
            <a:r>
              <a:rPr lang="en-US" altLang="zh-CN">
                <a:solidFill>
                  <a:schemeClr val="tx1"/>
                </a:solidFill>
              </a:rPr>
              <a:t>)</a:t>
            </a:r>
            <a:r>
              <a:rPr lang="zh-CN" altLang="en-US">
                <a:solidFill>
                  <a:schemeClr val="tx1"/>
                </a:solidFill>
              </a:rPr>
              <a:t>，结果是两个地址之差除以数组元素的长度。注意</a:t>
            </a:r>
            <a:r>
              <a:rPr lang="en-US" altLang="zh-CN">
                <a:solidFill>
                  <a:schemeClr val="tx1"/>
                </a:solidFill>
              </a:rPr>
              <a:t>: </a:t>
            </a:r>
            <a:r>
              <a:rPr lang="zh-CN" altLang="en-US">
                <a:solidFill>
                  <a:schemeClr val="tx1"/>
                </a:solidFill>
              </a:rPr>
              <a:t>两个地址不能相加，如</a:t>
            </a:r>
            <a:r>
              <a:rPr lang="en-US" altLang="zh-CN">
                <a:solidFill>
                  <a:schemeClr val="tx1"/>
                </a:solidFill>
              </a:rPr>
              <a:t>p1+p2</a:t>
            </a:r>
            <a:r>
              <a:rPr lang="zh-CN" altLang="en-US">
                <a:solidFill>
                  <a:schemeClr val="tx1"/>
                </a:solidFill>
              </a:rPr>
              <a:t>是无实际意义的。</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如果</a:t>
            </a:r>
            <a:r>
              <a:rPr lang="en-US" altLang="zh-CN">
                <a:solidFill>
                  <a:schemeClr val="tx1"/>
                </a:solidFill>
              </a:rPr>
              <a:t>p</a:t>
            </a:r>
            <a:r>
              <a:rPr lang="zh-CN" altLang="en-US">
                <a:solidFill>
                  <a:schemeClr val="tx1"/>
                </a:solidFill>
              </a:rPr>
              <a:t>的初值为</a:t>
            </a:r>
            <a:r>
              <a:rPr lang="en-US" altLang="zh-CN">
                <a:solidFill>
                  <a:schemeClr val="tx1"/>
                </a:solidFill>
              </a:rPr>
              <a:t>&amp;a[0]</a:t>
            </a:r>
            <a:r>
              <a:rPr lang="zh-CN" altLang="en-US">
                <a:solidFill>
                  <a:schemeClr val="tx1"/>
                </a:solidFill>
              </a:rPr>
              <a:t>，则</a:t>
            </a:r>
            <a:r>
              <a:rPr lang="en-US" altLang="zh-CN">
                <a:solidFill>
                  <a:schemeClr val="tx1"/>
                </a:solidFill>
              </a:rPr>
              <a:t>p+i</a:t>
            </a:r>
            <a:r>
              <a:rPr lang="zh-CN" altLang="en-US">
                <a:solidFill>
                  <a:schemeClr val="tx1"/>
                </a:solidFill>
              </a:rPr>
              <a:t>和</a:t>
            </a:r>
            <a:r>
              <a:rPr lang="en-US" altLang="zh-CN">
                <a:solidFill>
                  <a:schemeClr val="tx1"/>
                </a:solidFill>
              </a:rPr>
              <a:t>a+i</a:t>
            </a:r>
            <a:r>
              <a:rPr lang="zh-CN" altLang="en-US">
                <a:solidFill>
                  <a:schemeClr val="tx1"/>
                </a:solidFill>
              </a:rPr>
              <a:t>就是数组元素</a:t>
            </a:r>
            <a:r>
              <a:rPr lang="en-US" altLang="zh-CN">
                <a:solidFill>
                  <a:schemeClr val="tx1"/>
                </a:solidFill>
              </a:rPr>
              <a:t>a[i]</a:t>
            </a:r>
            <a:r>
              <a:rPr lang="zh-CN" altLang="en-US">
                <a:solidFill>
                  <a:schemeClr val="tx1"/>
                </a:solidFill>
              </a:rPr>
              <a:t>的地址，或者说，它们指向</a:t>
            </a:r>
            <a:r>
              <a:rPr lang="en-US" altLang="zh-CN">
                <a:solidFill>
                  <a:schemeClr val="tx1"/>
                </a:solidFill>
              </a:rPr>
              <a:t>a</a:t>
            </a:r>
            <a:r>
              <a:rPr lang="zh-CN" altLang="en-US">
                <a:solidFill>
                  <a:schemeClr val="tx1"/>
                </a:solidFill>
              </a:rPr>
              <a:t>数组序号为</a:t>
            </a:r>
            <a:r>
              <a:rPr lang="en-US" altLang="zh-CN">
                <a:solidFill>
                  <a:schemeClr val="tx1"/>
                </a:solidFill>
              </a:rPr>
              <a:t>i</a:t>
            </a:r>
            <a:r>
              <a:rPr lang="zh-CN" altLang="en-US">
                <a:solidFill>
                  <a:schemeClr val="tx1"/>
                </a:solidFill>
              </a:rPr>
              <a:t>的元素。</a:t>
            </a:r>
            <a:endParaRPr lang="en-US" altLang="zh-CN">
              <a:solidFill>
                <a:schemeClr val="tx1"/>
              </a:solidFill>
            </a:endParaRPr>
          </a:p>
          <a:p>
            <a:pPr algn="just">
              <a:lnSpc>
                <a:spcPct val="120000"/>
              </a:lnSpc>
              <a:spcBef>
                <a:spcPts val="600"/>
              </a:spcBef>
              <a:spcAft>
                <a:spcPts val="600"/>
              </a:spcAft>
              <a:defRPr/>
            </a:pP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是</a:t>
            </a:r>
            <a:r>
              <a:rPr lang="en-US" altLang="zh-CN">
                <a:solidFill>
                  <a:schemeClr val="tx1"/>
                </a:solidFill>
              </a:rPr>
              <a:t>p+i</a:t>
            </a:r>
            <a:r>
              <a:rPr lang="zh-CN" altLang="en-US">
                <a:solidFill>
                  <a:schemeClr val="tx1"/>
                </a:solidFill>
              </a:rPr>
              <a:t>或</a:t>
            </a:r>
            <a:r>
              <a:rPr lang="en-US" altLang="zh-CN">
                <a:solidFill>
                  <a:schemeClr val="tx1"/>
                </a:solidFill>
              </a:rPr>
              <a:t>a+i</a:t>
            </a:r>
            <a:r>
              <a:rPr lang="zh-CN" altLang="en-US">
                <a:solidFill>
                  <a:schemeClr val="tx1"/>
                </a:solidFill>
              </a:rPr>
              <a:t>所指向的数组元素，即</a:t>
            </a:r>
            <a:r>
              <a:rPr lang="en-US" altLang="zh-CN">
                <a:solidFill>
                  <a:schemeClr val="tx1"/>
                </a:solidFill>
              </a:rPr>
              <a:t>a[i]</a:t>
            </a:r>
            <a:r>
              <a:rPr lang="zh-CN" altLang="en-US">
                <a:solidFill>
                  <a:schemeClr val="tx1"/>
                </a:solidFill>
              </a:rPr>
              <a:t>。</a:t>
            </a:r>
            <a:r>
              <a:rPr lang="en-US" altLang="zh-CN">
                <a:solidFill>
                  <a:schemeClr val="tx1"/>
                </a:solidFill>
              </a:rPr>
              <a:t>[]</a:t>
            </a:r>
            <a:r>
              <a:rPr lang="zh-CN" altLang="en-US">
                <a:solidFill>
                  <a:schemeClr val="tx1"/>
                </a:solidFill>
              </a:rPr>
              <a:t>实际上是变址运算符，即将</a:t>
            </a:r>
            <a:r>
              <a:rPr lang="en-US" altLang="zh-CN">
                <a:solidFill>
                  <a:schemeClr val="tx1"/>
                </a:solidFill>
              </a:rPr>
              <a:t>a[i]</a:t>
            </a:r>
            <a:r>
              <a:rPr lang="zh-CN" altLang="en-US">
                <a:solidFill>
                  <a:schemeClr val="tx1"/>
                </a:solidFill>
              </a:rPr>
              <a:t>按</a:t>
            </a:r>
            <a:r>
              <a:rPr lang="en-US" altLang="zh-CN">
                <a:solidFill>
                  <a:schemeClr val="tx1"/>
                </a:solidFill>
              </a:rPr>
              <a:t>a+i</a:t>
            </a:r>
            <a:r>
              <a:rPr lang="zh-CN" altLang="en-US">
                <a:solidFill>
                  <a:schemeClr val="tx1"/>
                </a:solidFill>
              </a:rPr>
              <a:t>计算地址，然后找出此地址单元中的值。</a:t>
            </a:r>
            <a:endParaRPr lang="zh-CN" altLang="en-US">
              <a:solidFill>
                <a:schemeClr val="tx1"/>
              </a:solidFill>
            </a:endParaRPr>
          </a:p>
        </p:txBody>
      </p:sp>
      <p:grpSp>
        <p:nvGrpSpPr>
          <p:cNvPr id="4" name="组合 3"/>
          <p:cNvGrpSpPr/>
          <p:nvPr/>
        </p:nvGrpSpPr>
        <p:grpSpPr>
          <a:xfrm>
            <a:off x="7922732" y="1193309"/>
            <a:ext cx="3586780" cy="1505938"/>
            <a:chOff x="8582294" y="4088154"/>
            <a:chExt cx="3701309" cy="1505938"/>
          </a:xfrm>
        </p:grpSpPr>
        <p:sp>
          <p:nvSpPr>
            <p:cNvPr id="5"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6" name="MH_SubTitle_1"/>
            <p:cNvSpPr/>
            <p:nvPr>
              <p:custDataLst>
                <p:tags r:id="rId3"/>
              </p:custDataLst>
            </p:nvPr>
          </p:nvSpPr>
          <p:spPr>
            <a:xfrm>
              <a:off x="9371544" y="4088154"/>
              <a:ext cx="2901703" cy="150593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 执行</a:t>
              </a:r>
              <a:r>
                <a:rPr lang="en-US" altLang="zh-CN" sz="1600">
                  <a:solidFill>
                    <a:schemeClr val="tx1">
                      <a:lumMod val="75000"/>
                      <a:lumOff val="25000"/>
                    </a:schemeClr>
                  </a:solidFill>
                </a:rPr>
                <a:t>p+1</a:t>
              </a:r>
              <a:r>
                <a:rPr lang="zh-CN" altLang="en-US" sz="1600">
                  <a:solidFill>
                    <a:schemeClr val="tx1">
                      <a:lumMod val="75000"/>
                      <a:lumOff val="25000"/>
                    </a:schemeClr>
                  </a:solidFill>
                </a:rPr>
                <a:t>时并不是将</a:t>
              </a:r>
              <a:r>
                <a:rPr lang="en-US" altLang="zh-CN" sz="1600">
                  <a:solidFill>
                    <a:schemeClr val="tx1">
                      <a:lumMod val="75000"/>
                      <a:lumOff val="25000"/>
                    </a:schemeClr>
                  </a:solidFill>
                </a:rPr>
                <a:t>p</a:t>
              </a:r>
              <a:r>
                <a:rPr lang="zh-CN" altLang="en-US" sz="1600">
                  <a:solidFill>
                    <a:schemeClr val="tx1">
                      <a:lumMod val="75000"/>
                      <a:lumOff val="25000"/>
                    </a:schemeClr>
                  </a:solidFill>
                </a:rPr>
                <a:t>的值</a:t>
              </a:r>
              <a:r>
                <a:rPr lang="en-US" altLang="zh-CN" sz="1600">
                  <a:solidFill>
                    <a:schemeClr val="tx1">
                      <a:lumMod val="75000"/>
                      <a:lumOff val="25000"/>
                    </a:schemeClr>
                  </a:solidFill>
                </a:rPr>
                <a:t>(</a:t>
              </a:r>
              <a:r>
                <a:rPr lang="zh-CN" altLang="en-US" sz="1600">
                  <a:solidFill>
                    <a:schemeClr val="tx1">
                      <a:lumMod val="75000"/>
                      <a:lumOff val="25000"/>
                    </a:schemeClr>
                  </a:solidFill>
                </a:rPr>
                <a:t>地址</a:t>
              </a:r>
              <a:r>
                <a:rPr lang="en-US" altLang="zh-CN" sz="1600">
                  <a:solidFill>
                    <a:schemeClr val="tx1">
                      <a:lumMod val="75000"/>
                      <a:lumOff val="25000"/>
                    </a:schemeClr>
                  </a:solidFill>
                </a:rPr>
                <a:t>)</a:t>
              </a:r>
              <a:r>
                <a:rPr lang="zh-CN" altLang="en-US" sz="1600">
                  <a:solidFill>
                    <a:schemeClr val="tx1">
                      <a:lumMod val="75000"/>
                      <a:lumOff val="25000"/>
                    </a:schemeClr>
                  </a:solidFill>
                </a:rPr>
                <a:t>简单地加</a:t>
              </a:r>
              <a:r>
                <a:rPr lang="en-US" altLang="zh-CN" sz="1600">
                  <a:solidFill>
                    <a:schemeClr val="tx1">
                      <a:lumMod val="75000"/>
                      <a:lumOff val="25000"/>
                    </a:schemeClr>
                  </a:solidFill>
                </a:rPr>
                <a:t>1</a:t>
              </a:r>
              <a:r>
                <a:rPr lang="zh-CN" altLang="en-US" sz="1600">
                  <a:solidFill>
                    <a:schemeClr val="tx1">
                      <a:lumMod val="75000"/>
                      <a:lumOff val="25000"/>
                    </a:schemeClr>
                  </a:solidFill>
                </a:rPr>
                <a:t>，而是根据定义的基类型加上一个数组元素所占用的字节数。</a:t>
              </a:r>
              <a:endParaRPr lang="zh-CN" altLang="en-US" sz="1600" dirty="0">
                <a:solidFill>
                  <a:schemeClr val="tx1">
                    <a:lumMod val="75000"/>
                    <a:lumOff val="25000"/>
                  </a:schemeClr>
                </a:solidFill>
              </a:endParaRPr>
            </a:p>
          </p:txBody>
        </p:sp>
        <p:sp>
          <p:nvSpPr>
            <p:cNvPr id="7" name="MH_Other_2"/>
            <p:cNvSpPr/>
            <p:nvPr>
              <p:custDataLst>
                <p:tags r:id="rId4"/>
              </p:custDataLst>
            </p:nvPr>
          </p:nvSpPr>
          <p:spPr>
            <a:xfrm rot="16200000">
              <a:off x="11981978" y="529246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8" name="表格 7"/>
          <p:cNvGraphicFramePr>
            <a:graphicFrameLocks noGrp="1"/>
          </p:cNvGraphicFramePr>
          <p:nvPr/>
        </p:nvGraphicFramePr>
        <p:xfrm>
          <a:off x="8673461" y="3016527"/>
          <a:ext cx="2496216" cy="3413760"/>
        </p:xfrm>
        <a:graphic>
          <a:graphicData uri="http://schemas.openxmlformats.org/drawingml/2006/table">
            <a:tbl>
              <a:tblPr>
                <a:tableStyleId>{5C22544A-7EE6-4342-B048-85BDC9FD1C3A}</a:tableStyleId>
              </a:tblPr>
              <a:tblGrid>
                <a:gridCol w="1080000"/>
                <a:gridCol w="708108"/>
                <a:gridCol w="708108"/>
              </a:tblGrid>
              <a:tr h="0">
                <a:tc>
                  <a:txBody>
                    <a:bodyPr/>
                    <a:lstStyle/>
                    <a:p>
                      <a:r>
                        <a:rPr lang="en-US" altLang="zh-CN" sz="1600"/>
                        <a:t>p</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r>
                        <a:rPr lang="zh-CN" altLang="en-US" sz="1400"/>
                        <a:t>数组</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r>
                        <a:rPr lang="en-US" altLang="zh-CN" sz="1600"/>
                        <a:t>p+1,a+1</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lnT w="12700" cmpd="sng">
                      <a:noFill/>
                    </a:lnT>
                  </a:tcPr>
                </a:tc>
                <a:tc>
                  <a:txBody>
                    <a:bodyPr/>
                    <a:lstStyle/>
                    <a:p>
                      <a:r>
                        <a:rPr lang="en-US" altLang="zh-CN" sz="1400"/>
                        <a:t>a[0]</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a:t>a[1]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a:t>a[2]</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r>
                        <a:rPr lang="en-US" altLang="zh-CN" sz="1400"/>
                        <a:t>p+i,a+i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a:t>
                      </a:r>
                      <a:r>
                        <a:rPr lang="en-US" altLang="zh-CN" sz="1400"/>
                        <a:t>(p+i)</a:t>
                      </a:r>
                      <a:endParaRPr lang="zh-CN" altLang="en-US" sz="1400"/>
                    </a:p>
                  </a:txBody>
                  <a:tcPr anchor="ctr">
                    <a:lnL w="12700" cmpd="sng">
                      <a:noFill/>
                    </a:lnL>
                    <a:lnR w="12700" cmpd="sng">
                      <a:noFill/>
                    </a:lnR>
                  </a:tcPr>
                </a:tc>
                <a:tc>
                  <a:txBody>
                    <a:bodyPr/>
                    <a:lstStyle/>
                    <a:p>
                      <a:r>
                        <a:rPr lang="en-US" altLang="zh-CN" sz="1400"/>
                        <a:t>a[i]</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a:t>p+9,a+9</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nchor="ctr">
                    <a:lnL w="12700" cmpd="sng">
                      <a:noFill/>
                    </a:lnL>
                    <a:lnR w="12700" cmpd="sng">
                      <a:noFill/>
                    </a:lnR>
                  </a:tcPr>
                </a:tc>
                <a:tc>
                  <a:txBody>
                    <a:bodyPr/>
                    <a:lstStyle/>
                    <a:p>
                      <a:r>
                        <a:rPr lang="en-US" altLang="zh-CN" sz="1400"/>
                        <a:t>a[9]</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9" name="直接连接符 8"/>
          <p:cNvCxnSpPr/>
          <p:nvPr/>
        </p:nvCxnSpPr>
        <p:spPr>
          <a:xfrm>
            <a:off x="8673461" y="3351807"/>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673461" y="367979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673461" y="521042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73461" y="6123446"/>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2120760" y="1682640"/>
              <a:ext cx="7417440" cy="2064240"/>
            </p14:xfrm>
          </p:contentPart>
        </mc:Choice>
        <mc:Fallback xmlns="">
          <p:pic>
            <p:nvPicPr>
              <p:cNvPr id="3" name="墨迹 2"/>
            </p:nvPicPr>
            <p:blipFill>
              <a:blip r:embed="rId6"/>
            </p:blipFill>
            <p:spPr>
              <a:xfrm>
                <a:off x="2120760" y="1682640"/>
                <a:ext cx="7417440" cy="2064240"/>
              </a:xfrm>
              <a:prstGeom prst="rect"/>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184" y="39290"/>
            <a:ext cx="10515600" cy="953383"/>
          </a:xfrm>
        </p:spPr>
        <p:txBody>
          <a:bodyPr/>
          <a:lstStyle/>
          <a:p>
            <a:r>
              <a:rPr lang="zh-CN" altLang="en-US"/>
              <a:t>通过指针引用数组元素</a:t>
            </a:r>
            <a:endParaRPr lang="zh-CN" altLang="en-US"/>
          </a:p>
        </p:txBody>
      </p:sp>
      <p:sp>
        <p:nvSpPr>
          <p:cNvPr id="3" name="内容占位符 2"/>
          <p:cNvSpPr>
            <a:spLocks noGrp="1"/>
          </p:cNvSpPr>
          <p:nvPr>
            <p:ph idx="1"/>
          </p:nvPr>
        </p:nvSpPr>
        <p:spPr>
          <a:xfrm>
            <a:off x="-208922" y="998815"/>
            <a:ext cx="972257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8.6】</a:t>
            </a:r>
            <a:r>
              <a:rPr lang="zh-CN" altLang="en-US" sz="2000" dirty="0">
                <a:solidFill>
                  <a:schemeClr val="accent1"/>
                </a:solidFill>
              </a:rPr>
              <a:t>有一个整型数组</a:t>
            </a:r>
            <a:r>
              <a:rPr lang="en-US" altLang="zh-CN" sz="2000" dirty="0">
                <a:solidFill>
                  <a:schemeClr val="accent1"/>
                </a:solidFill>
              </a:rPr>
              <a:t>a</a:t>
            </a:r>
            <a:r>
              <a:rPr lang="zh-CN" altLang="en-US" sz="2000" dirty="0">
                <a:solidFill>
                  <a:schemeClr val="accent1"/>
                </a:solidFill>
              </a:rPr>
              <a:t>，有</a:t>
            </a:r>
            <a:r>
              <a:rPr lang="en-US" altLang="zh-CN" sz="2000" dirty="0">
                <a:solidFill>
                  <a:schemeClr val="accent1"/>
                </a:solidFill>
              </a:rPr>
              <a:t>10</a:t>
            </a:r>
            <a:r>
              <a:rPr lang="zh-CN" altLang="en-US" sz="2000" dirty="0">
                <a:solidFill>
                  <a:schemeClr val="accent1"/>
                </a:solidFill>
              </a:rPr>
              <a:t>个元素，要求输出数组中的全部元素。</a:t>
            </a:r>
            <a:endParaRPr lang="zh-CN" altLang="en-US" sz="2000" dirty="0">
              <a:solidFill>
                <a:schemeClr val="accent1"/>
              </a:solidFill>
            </a:endParaRPr>
          </a:p>
        </p:txBody>
      </p:sp>
      <p:sp>
        <p:nvSpPr>
          <p:cNvPr id="29" name="圆角矩形 12"/>
          <p:cNvSpPr/>
          <p:nvPr/>
        </p:nvSpPr>
        <p:spPr>
          <a:xfrm>
            <a:off x="29184" y="1805185"/>
            <a:ext cx="3780968"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dirty="0"/>
              <a:t>#include &lt;</a:t>
            </a:r>
            <a:r>
              <a:rPr lang="en-US" altLang="zh-CN" sz="1400" dirty="0" err="1"/>
              <a:t>stdio.h</a:t>
            </a:r>
            <a:r>
              <a:rPr lang="en-US" altLang="zh-CN" sz="1400" dirty="0"/>
              <a:t>&gt;</a:t>
            </a:r>
            <a:endParaRPr lang="en-US" altLang="zh-CN" sz="1400" dirty="0"/>
          </a:p>
          <a:p>
            <a:pPr defTabSz="363855">
              <a:lnSpc>
                <a:spcPct val="120000"/>
              </a:lnSpc>
            </a:pPr>
            <a:r>
              <a:rPr lang="en-US" altLang="zh-CN" sz="1400" dirty="0"/>
              <a:t>int main()</a:t>
            </a:r>
            <a:endParaRPr lang="en-US" altLang="zh-CN" sz="1400" dirty="0"/>
          </a:p>
          <a:p>
            <a:pPr defTabSz="363855">
              <a:lnSpc>
                <a:spcPct val="120000"/>
              </a:lnSpc>
            </a:pPr>
            <a:r>
              <a:rPr lang="en-US" altLang="zh-CN" sz="1400" dirty="0"/>
              <a:t>{	int a[10];</a:t>
            </a:r>
            <a:endParaRPr lang="en-US" altLang="zh-CN" sz="1400" dirty="0"/>
          </a:p>
          <a:p>
            <a:pPr defTabSz="363855">
              <a:lnSpc>
                <a:spcPct val="120000"/>
              </a:lnSpc>
            </a:pPr>
            <a:r>
              <a:rPr lang="en-US" altLang="zh-CN" sz="1400" dirty="0"/>
              <a:t>	int </a:t>
            </a:r>
            <a:r>
              <a:rPr lang="en-US" altLang="zh-CN" sz="1400" dirty="0" err="1"/>
              <a:t>i</a:t>
            </a:r>
            <a:r>
              <a:rPr lang="en-US" altLang="zh-CN" sz="1400" dirty="0"/>
              <a:t>;</a:t>
            </a:r>
            <a:endParaRPr lang="en-US" altLang="zh-CN" sz="1400" dirty="0"/>
          </a:p>
          <a:p>
            <a:pPr defTabSz="363855">
              <a:lnSpc>
                <a:spcPct val="120000"/>
              </a:lnSpc>
            </a:pPr>
            <a:r>
              <a:rPr lang="en-US" altLang="zh-CN" sz="1400" dirty="0"/>
              <a:t>	</a:t>
            </a:r>
            <a:r>
              <a:rPr lang="en-US" altLang="zh-CN" sz="1400" dirty="0" err="1"/>
              <a:t>printf</a:t>
            </a:r>
            <a:r>
              <a:rPr lang="en-US" altLang="zh-CN" sz="1400" dirty="0"/>
              <a:t>("please enter 10 integer numbers:");</a:t>
            </a:r>
            <a:endParaRPr lang="en-US" altLang="zh-CN" sz="1400" dirty="0"/>
          </a:p>
          <a:p>
            <a:pPr defTabSz="363855">
              <a:lnSpc>
                <a:spcPct val="120000"/>
              </a:lnSpc>
            </a:pPr>
            <a:r>
              <a:rPr lang="en-US" altLang="zh-CN" sz="1400" dirty="0"/>
              <a:t>	for(</a:t>
            </a:r>
            <a:r>
              <a:rPr lang="en-US" altLang="zh-CN" sz="1400" dirty="0" err="1"/>
              <a:t>i</a:t>
            </a:r>
            <a:r>
              <a:rPr lang="en-US" altLang="zh-CN" sz="1400" dirty="0"/>
              <a:t>=0;i&lt;10;i++)</a:t>
            </a:r>
            <a:endParaRPr lang="en-US" altLang="zh-CN" sz="1400" dirty="0"/>
          </a:p>
          <a:p>
            <a:pPr defTabSz="363855">
              <a:lnSpc>
                <a:spcPct val="120000"/>
              </a:lnSpc>
            </a:pPr>
            <a:r>
              <a:rPr lang="en-US" altLang="zh-CN" sz="1400" dirty="0"/>
              <a:t>		</a:t>
            </a:r>
            <a:r>
              <a:rPr lang="en-US" altLang="zh-CN" sz="1400" dirty="0" err="1"/>
              <a:t>scanf</a:t>
            </a:r>
            <a:r>
              <a:rPr lang="en-US" altLang="zh-CN" sz="1400" dirty="0"/>
              <a:t>("%</a:t>
            </a:r>
            <a:r>
              <a:rPr lang="en-US" altLang="zh-CN" sz="1400" dirty="0" err="1"/>
              <a:t>d",&amp;a</a:t>
            </a:r>
            <a:r>
              <a:rPr lang="en-US" altLang="zh-CN" sz="1400" dirty="0"/>
              <a:t>[</a:t>
            </a:r>
            <a:r>
              <a:rPr lang="en-US" altLang="zh-CN" sz="1400" dirty="0" err="1"/>
              <a:t>i</a:t>
            </a:r>
            <a:r>
              <a:rPr lang="en-US" altLang="zh-CN" sz="1400" dirty="0"/>
              <a:t>]);</a:t>
            </a:r>
            <a:endParaRPr lang="en-US" altLang="zh-CN" sz="1400" dirty="0"/>
          </a:p>
          <a:p>
            <a:pPr defTabSz="363855">
              <a:lnSpc>
                <a:spcPct val="120000"/>
              </a:lnSpc>
            </a:pPr>
            <a:r>
              <a:rPr lang="en-US" altLang="zh-CN" sz="1400" dirty="0"/>
              <a:t>	for(</a:t>
            </a:r>
            <a:r>
              <a:rPr lang="en-US" altLang="zh-CN" sz="1400" dirty="0" err="1"/>
              <a:t>i</a:t>
            </a:r>
            <a:r>
              <a:rPr lang="en-US" altLang="zh-CN" sz="1400" dirty="0"/>
              <a:t>=0;i&lt;10;i++)</a:t>
            </a:r>
            <a:endParaRPr lang="en-US" altLang="zh-CN" sz="1400" dirty="0"/>
          </a:p>
          <a:p>
            <a:pPr defTabSz="363855">
              <a:lnSpc>
                <a:spcPct val="120000"/>
              </a:lnSpc>
            </a:pPr>
            <a:r>
              <a:rPr lang="en-US" altLang="zh-CN" sz="1400" dirty="0"/>
              <a:t>		</a:t>
            </a:r>
            <a:r>
              <a:rPr lang="en-US" altLang="zh-CN" sz="1400" dirty="0" err="1"/>
              <a:t>printf</a:t>
            </a:r>
            <a:r>
              <a:rPr lang="en-US" altLang="zh-CN" sz="1400" dirty="0"/>
              <a:t>("%d ",</a:t>
            </a:r>
            <a:r>
              <a:rPr lang="en-US" altLang="zh-CN" sz="1400" dirty="0">
                <a:solidFill>
                  <a:schemeClr val="accent6"/>
                </a:solidFill>
              </a:rPr>
              <a:t>a[</a:t>
            </a:r>
            <a:r>
              <a:rPr lang="en-US" altLang="zh-CN" sz="1400" dirty="0" err="1">
                <a:solidFill>
                  <a:schemeClr val="accent6"/>
                </a:solidFill>
              </a:rPr>
              <a:t>i</a:t>
            </a:r>
            <a:r>
              <a:rPr lang="en-US" altLang="zh-CN" sz="1400" dirty="0">
                <a:solidFill>
                  <a:schemeClr val="accent6"/>
                </a:solidFill>
              </a:rPr>
              <a:t>]</a:t>
            </a:r>
            <a:r>
              <a:rPr lang="en-US" altLang="zh-CN" sz="1400" dirty="0"/>
              <a:t>);</a:t>
            </a:r>
            <a:endParaRPr lang="en-US" altLang="zh-CN" sz="1400" dirty="0"/>
          </a:p>
          <a:p>
            <a:pPr defTabSz="363855">
              <a:lnSpc>
                <a:spcPct val="120000"/>
              </a:lnSpc>
            </a:pPr>
            <a:r>
              <a:rPr lang="en-US" altLang="zh-CN" sz="1400" dirty="0">
                <a:solidFill>
                  <a:srgbClr val="008000"/>
                </a:solidFill>
              </a:rPr>
              <a:t>	//</a:t>
            </a:r>
            <a:r>
              <a:rPr lang="zh-CN" altLang="en-US" sz="1400" dirty="0">
                <a:solidFill>
                  <a:srgbClr val="008000"/>
                </a:solidFill>
              </a:rPr>
              <a:t>数组元素用数组名和下标表示</a:t>
            </a:r>
            <a:endParaRPr lang="zh-CN" altLang="en-US" sz="1400" dirty="0">
              <a:solidFill>
                <a:srgbClr val="008000"/>
              </a:solidFill>
            </a:endParaRPr>
          </a:p>
          <a:p>
            <a:pPr defTabSz="363855">
              <a:lnSpc>
                <a:spcPct val="120000"/>
              </a:lnSpc>
            </a:pPr>
            <a:r>
              <a:rPr lang="zh-CN" altLang="en-US" sz="1400" dirty="0"/>
              <a:t>	</a:t>
            </a:r>
            <a:r>
              <a:rPr lang="en-US" altLang="zh-CN" sz="1400" dirty="0" err="1"/>
              <a:t>printf</a:t>
            </a:r>
            <a:r>
              <a:rPr lang="en-US" altLang="zh-CN" sz="1400" dirty="0"/>
              <a:t>("%\n");</a:t>
            </a:r>
            <a:endParaRPr lang="en-US" altLang="zh-CN" sz="1400" dirty="0"/>
          </a:p>
          <a:p>
            <a:pPr defTabSz="363855">
              <a:lnSpc>
                <a:spcPct val="120000"/>
              </a:lnSpc>
            </a:pPr>
            <a:r>
              <a:rPr lang="en-US" altLang="zh-CN" sz="1400" dirty="0"/>
              <a:t>	return 0;</a:t>
            </a:r>
            <a:endParaRPr lang="en-US" altLang="zh-CN" sz="1400" dirty="0"/>
          </a:p>
          <a:p>
            <a:pPr defTabSz="363855">
              <a:lnSpc>
                <a:spcPct val="120000"/>
              </a:lnSpc>
            </a:pPr>
            <a:r>
              <a:rPr lang="en-US" altLang="zh-CN" sz="1400" dirty="0"/>
              <a:t>}</a:t>
            </a:r>
            <a:endParaRPr lang="zh-CN" altLang="en-US" sz="1400" b="1" dirty="0">
              <a:solidFill>
                <a:srgbClr val="008000"/>
              </a:solidFill>
            </a:endParaRPr>
          </a:p>
        </p:txBody>
      </p:sp>
      <p:sp>
        <p:nvSpPr>
          <p:cNvPr id="5" name="圆角矩形 4"/>
          <p:cNvSpPr/>
          <p:nvPr/>
        </p:nvSpPr>
        <p:spPr>
          <a:xfrm>
            <a:off x="29184" y="1497485"/>
            <a:ext cx="3780968"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t>①下标法</a:t>
            </a:r>
            <a:endParaRPr lang="zh-CN" altLang="en-US" sz="1600" b="1"/>
          </a:p>
        </p:txBody>
      </p:sp>
      <p:sp>
        <p:nvSpPr>
          <p:cNvPr id="37" name="圆角矩形 12"/>
          <p:cNvSpPr/>
          <p:nvPr/>
        </p:nvSpPr>
        <p:spPr>
          <a:xfrm>
            <a:off x="3819041" y="1812888"/>
            <a:ext cx="452419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a[10];</a:t>
            </a:r>
            <a:endParaRPr lang="en-US" altLang="zh-CN" sz="1400"/>
          </a:p>
          <a:p>
            <a:pPr defTabSz="363855">
              <a:lnSpc>
                <a:spcPct val="120000"/>
              </a:lnSpc>
            </a:pPr>
            <a:r>
              <a:rPr lang="en-US" altLang="zh-CN" sz="1400"/>
              <a:t>	int i;</a:t>
            </a:r>
            <a:endParaRPr lang="en-US" altLang="zh-CN" sz="1400"/>
          </a:p>
          <a:p>
            <a:pPr defTabSz="363855">
              <a:lnSpc>
                <a:spcPct val="120000"/>
              </a:lnSpc>
            </a:pPr>
            <a:r>
              <a:rPr lang="en-US" altLang="zh-CN" sz="1400"/>
              <a:t>	printf("please enter 10 integer numbers:");</a:t>
            </a:r>
            <a:endParaRPr lang="en-US" altLang="zh-CN" sz="1400"/>
          </a:p>
          <a:p>
            <a:pPr defTabSz="363855">
              <a:lnSpc>
                <a:spcPct val="120000"/>
              </a:lnSpc>
            </a:pPr>
            <a:r>
              <a:rPr lang="en-US" altLang="zh-CN" sz="1400"/>
              <a:t>	for(i=0;i&lt;10;i++)</a:t>
            </a:r>
            <a:endParaRPr lang="en-US" altLang="zh-CN" sz="1400"/>
          </a:p>
          <a:p>
            <a:pPr defTabSz="363855">
              <a:lnSpc>
                <a:spcPct val="120000"/>
              </a:lnSpc>
            </a:pPr>
            <a:r>
              <a:rPr lang="en-US" altLang="zh-CN" sz="1400"/>
              <a:t>		scanf("%d",&amp;a[i]);</a:t>
            </a:r>
            <a:endParaRPr lang="en-US" altLang="zh-CN" sz="1400"/>
          </a:p>
          <a:p>
            <a:pPr defTabSz="363855">
              <a:lnSpc>
                <a:spcPct val="120000"/>
              </a:lnSpc>
            </a:pPr>
            <a:r>
              <a:rPr lang="en-US" altLang="zh-CN" sz="1400"/>
              <a:t>	for(i=0;i&lt;10;i++)</a:t>
            </a:r>
            <a:endParaRPr lang="en-US" altLang="zh-CN" sz="1400"/>
          </a:p>
          <a:p>
            <a:pPr defTabSz="363855">
              <a:lnSpc>
                <a:spcPct val="120000"/>
              </a:lnSpc>
            </a:pPr>
            <a:r>
              <a:rPr lang="en-US" altLang="zh-CN" sz="1400"/>
              <a:t>		printf("%d ",</a:t>
            </a:r>
            <a:r>
              <a:rPr lang="en-US" altLang="zh-CN" sz="1400">
                <a:solidFill>
                  <a:schemeClr val="accent6"/>
                </a:solidFill>
              </a:rPr>
              <a:t>*(a+i)</a:t>
            </a:r>
            <a:r>
              <a:rPr lang="en-US" altLang="zh-CN" sz="1400"/>
              <a:t>);</a:t>
            </a:r>
            <a:endParaRPr lang="en-US" altLang="zh-CN" sz="1400"/>
          </a:p>
          <a:p>
            <a:pPr defTabSz="363855">
              <a:lnSpc>
                <a:spcPct val="120000"/>
              </a:lnSpc>
            </a:pPr>
            <a:r>
              <a:rPr lang="en-US" altLang="zh-CN" sz="1400">
                <a:solidFill>
                  <a:srgbClr val="008000"/>
                </a:solidFill>
              </a:rPr>
              <a:t>	//</a:t>
            </a:r>
            <a:r>
              <a:rPr lang="zh-CN" altLang="en-US" sz="1400">
                <a:solidFill>
                  <a:srgbClr val="008000"/>
                </a:solidFill>
              </a:rPr>
              <a:t>通过数组名和元素序号计算元素地址找到该元素</a:t>
            </a:r>
            <a:endParaRPr lang="zh-CN" altLang="en-US" sz="1400">
              <a:solidFill>
                <a:srgbClr val="008000"/>
              </a:solidFill>
            </a:endParaRPr>
          </a:p>
          <a:p>
            <a:pPr defTabSz="363855">
              <a:lnSpc>
                <a:spcPct val="120000"/>
              </a:lnSpc>
            </a:pPr>
            <a:r>
              <a:rPr lang="zh-CN" altLang="en-US" sz="1400"/>
              <a:t>	</a:t>
            </a:r>
            <a:r>
              <a:rPr lang="en-US" altLang="zh-CN" sz="1400"/>
              <a:t>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41" name="圆角矩形 40"/>
          <p:cNvSpPr/>
          <p:nvPr/>
        </p:nvSpPr>
        <p:spPr>
          <a:xfrm>
            <a:off x="3819040" y="1505188"/>
            <a:ext cx="4524200"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t>②通过数组名计算数组元素地址，找出元素的值</a:t>
            </a:r>
            <a:endParaRPr lang="zh-CN" altLang="en-US" sz="1600" b="1"/>
          </a:p>
        </p:txBody>
      </p:sp>
      <p:pic>
        <p:nvPicPr>
          <p:cNvPr id="7" name="图片 6"/>
          <p:cNvPicPr>
            <a:picLocks noChangeAspect="1"/>
          </p:cNvPicPr>
          <p:nvPr/>
        </p:nvPicPr>
        <p:blipFill>
          <a:blip r:embed="rId1"/>
          <a:stretch>
            <a:fillRect/>
          </a:stretch>
        </p:blipFill>
        <p:spPr>
          <a:xfrm>
            <a:off x="7916702" y="610690"/>
            <a:ext cx="4238625" cy="809625"/>
          </a:xfrm>
          <a:prstGeom prst="rect">
            <a:avLst/>
          </a:prstGeom>
        </p:spPr>
      </p:pic>
      <p:sp>
        <p:nvSpPr>
          <p:cNvPr id="42" name="圆角矩形 12"/>
          <p:cNvSpPr/>
          <p:nvPr/>
        </p:nvSpPr>
        <p:spPr>
          <a:xfrm>
            <a:off x="8343241" y="1816739"/>
            <a:ext cx="3812086"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a[10];</a:t>
            </a:r>
            <a:endParaRPr lang="en-US" altLang="zh-CN" sz="1400"/>
          </a:p>
          <a:p>
            <a:pPr defTabSz="363855">
              <a:lnSpc>
                <a:spcPct val="120000"/>
              </a:lnSpc>
            </a:pPr>
            <a:r>
              <a:rPr lang="en-US" altLang="zh-CN" sz="1400"/>
              <a:t>	int *p,i;</a:t>
            </a:r>
            <a:endParaRPr lang="en-US" altLang="zh-CN" sz="1400"/>
          </a:p>
          <a:p>
            <a:pPr defTabSz="363855">
              <a:lnSpc>
                <a:spcPct val="120000"/>
              </a:lnSpc>
            </a:pPr>
            <a:r>
              <a:rPr lang="en-US" altLang="zh-CN" sz="1400"/>
              <a:t>	printf("please enter 10 integer numbers:");</a:t>
            </a:r>
            <a:endParaRPr lang="en-US" altLang="zh-CN" sz="1400"/>
          </a:p>
          <a:p>
            <a:pPr defTabSz="363855">
              <a:lnSpc>
                <a:spcPct val="120000"/>
              </a:lnSpc>
            </a:pPr>
            <a:r>
              <a:rPr lang="en-US" altLang="zh-CN" sz="1400"/>
              <a:t>	for(i=0;i&lt;10;i++)</a:t>
            </a:r>
            <a:endParaRPr lang="en-US" altLang="zh-CN" sz="1400"/>
          </a:p>
          <a:p>
            <a:pPr defTabSz="363855">
              <a:lnSpc>
                <a:spcPct val="120000"/>
              </a:lnSpc>
            </a:pPr>
            <a:r>
              <a:rPr lang="en-US" altLang="zh-CN" sz="1400"/>
              <a:t>		scanf("%d",&amp;a[i]);</a:t>
            </a:r>
            <a:endParaRPr lang="en-US" altLang="zh-CN" sz="1400"/>
          </a:p>
          <a:p>
            <a:pPr defTabSz="363855">
              <a:lnSpc>
                <a:spcPct val="120000"/>
              </a:lnSpc>
            </a:pPr>
            <a:r>
              <a:rPr lang="en-US" altLang="zh-CN" sz="1400"/>
              <a:t>	for(</a:t>
            </a:r>
            <a:r>
              <a:rPr lang="en-US" altLang="zh-CN" sz="1400">
                <a:solidFill>
                  <a:schemeClr val="accent6"/>
                </a:solidFill>
              </a:rPr>
              <a:t>p=a;p&lt;(a+10);p++</a:t>
            </a:r>
            <a:r>
              <a:rPr lang="en-US" altLang="zh-CN" sz="1400"/>
              <a:t>)</a:t>
            </a:r>
            <a:endParaRPr lang="en-US" altLang="zh-CN" sz="1400"/>
          </a:p>
          <a:p>
            <a:pPr defTabSz="363855">
              <a:lnSpc>
                <a:spcPct val="120000"/>
              </a:lnSpc>
            </a:pPr>
            <a:r>
              <a:rPr lang="en-US" altLang="zh-CN" sz="1400"/>
              <a:t>		printf("%d ",</a:t>
            </a:r>
            <a:r>
              <a:rPr lang="en-US" altLang="zh-CN" sz="1400">
                <a:solidFill>
                  <a:schemeClr val="accent6"/>
                </a:solidFill>
              </a:rPr>
              <a:t>*p</a:t>
            </a:r>
            <a:r>
              <a:rPr lang="en-US" altLang="zh-CN" sz="1400"/>
              <a:t>);</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用指针指向当前的数组元素</a:t>
            </a:r>
            <a:endParaRPr lang="zh-CN" altLang="en-US" sz="1400">
              <a:solidFill>
                <a:srgbClr val="008000"/>
              </a:solidFill>
            </a:endParaRPr>
          </a:p>
          <a:p>
            <a:pPr defTabSz="363855">
              <a:lnSpc>
                <a:spcPct val="120000"/>
              </a:lnSpc>
            </a:pPr>
            <a:r>
              <a:rPr lang="zh-CN" altLang="en-US" sz="1400"/>
              <a:t>	</a:t>
            </a:r>
            <a:r>
              <a:rPr lang="en-US" altLang="zh-CN" sz="1400"/>
              <a:t>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44" name="圆角矩形 43"/>
          <p:cNvSpPr/>
          <p:nvPr/>
        </p:nvSpPr>
        <p:spPr>
          <a:xfrm>
            <a:off x="8352128" y="1509039"/>
            <a:ext cx="3803199" cy="30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t>③用指针变量指向数组元素</a:t>
            </a:r>
            <a:endParaRPr lang="zh-CN" altLang="en-US" sz="1600" b="1"/>
          </a:p>
        </p:txBody>
      </p:sp>
      <p:sp>
        <p:nvSpPr>
          <p:cNvPr id="45" name="MH_Desc_1"/>
          <p:cNvSpPr/>
          <p:nvPr>
            <p:custDataLst>
              <p:tags r:id="rId2"/>
            </p:custDataLst>
          </p:nvPr>
        </p:nvSpPr>
        <p:spPr>
          <a:xfrm>
            <a:off x="29185" y="5340485"/>
            <a:ext cx="12126142" cy="14202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第</a:t>
            </a:r>
            <a:r>
              <a:rPr lang="en-US" altLang="zh-CN" sz="1600">
                <a:solidFill>
                  <a:schemeClr val="tx1"/>
                </a:solidFill>
              </a:rPr>
              <a:t>(1)</a:t>
            </a:r>
            <a:r>
              <a:rPr lang="zh-CN" altLang="en-US" sz="1600">
                <a:solidFill>
                  <a:schemeClr val="tx1"/>
                </a:solidFill>
              </a:rPr>
              <a:t>和第</a:t>
            </a:r>
            <a:r>
              <a:rPr lang="en-US" altLang="zh-CN" sz="1600">
                <a:solidFill>
                  <a:schemeClr val="tx1"/>
                </a:solidFill>
              </a:rPr>
              <a:t>(2)</a:t>
            </a:r>
            <a:r>
              <a:rPr lang="zh-CN" altLang="en-US" sz="1600">
                <a:solidFill>
                  <a:schemeClr val="tx1"/>
                </a:solidFill>
              </a:rPr>
              <a:t>种方法执行效率是相同的。</a:t>
            </a:r>
            <a:r>
              <a:rPr lang="en-US" altLang="zh-CN" sz="1600">
                <a:solidFill>
                  <a:schemeClr val="tx1"/>
                </a:solidFill>
              </a:rPr>
              <a:t>C</a:t>
            </a:r>
            <a:r>
              <a:rPr lang="zh-CN" altLang="en-US" sz="1600">
                <a:solidFill>
                  <a:schemeClr val="tx1"/>
                </a:solidFill>
              </a:rPr>
              <a:t>编译系统是将</a:t>
            </a:r>
            <a:r>
              <a:rPr lang="en-US" altLang="zh-CN" sz="1600">
                <a:solidFill>
                  <a:schemeClr val="tx1"/>
                </a:solidFill>
              </a:rPr>
              <a:t>a[i]</a:t>
            </a:r>
            <a:r>
              <a:rPr lang="zh-CN" altLang="en-US" sz="1600">
                <a:solidFill>
                  <a:schemeClr val="tx1"/>
                </a:solidFill>
              </a:rPr>
              <a:t>转换为*</a:t>
            </a:r>
            <a:r>
              <a:rPr lang="en-US" altLang="zh-CN" sz="1600">
                <a:solidFill>
                  <a:schemeClr val="tx1"/>
                </a:solidFill>
              </a:rPr>
              <a:t>(a+i)</a:t>
            </a:r>
            <a:r>
              <a:rPr lang="zh-CN" altLang="en-US" sz="1600">
                <a:solidFill>
                  <a:schemeClr val="tx1"/>
                </a:solidFill>
              </a:rPr>
              <a:t>处理的，即先计算元素地址。因此用第</a:t>
            </a:r>
            <a:r>
              <a:rPr lang="en-US" altLang="zh-CN" sz="1600">
                <a:solidFill>
                  <a:schemeClr val="tx1"/>
                </a:solidFill>
              </a:rPr>
              <a:t>(1)</a:t>
            </a:r>
            <a:r>
              <a:rPr lang="zh-CN" altLang="en-US" sz="1600">
                <a:solidFill>
                  <a:schemeClr val="tx1"/>
                </a:solidFill>
              </a:rPr>
              <a:t>和第</a:t>
            </a:r>
            <a:r>
              <a:rPr lang="en-US" altLang="zh-CN" sz="1600">
                <a:solidFill>
                  <a:schemeClr val="tx1"/>
                </a:solidFill>
              </a:rPr>
              <a:t>(2)</a:t>
            </a:r>
            <a:r>
              <a:rPr lang="zh-CN" altLang="en-US" sz="1600">
                <a:solidFill>
                  <a:schemeClr val="tx1"/>
                </a:solidFill>
              </a:rPr>
              <a:t>种方法找数组元素费时较多。</a:t>
            </a:r>
            <a:endParaRPr lang="en-US" altLang="zh-CN" sz="1600">
              <a:solidFill>
                <a:schemeClr val="tx1"/>
              </a:solidFill>
            </a:endParaRPr>
          </a:p>
          <a:p>
            <a:pPr algn="just">
              <a:lnSpc>
                <a:spcPct val="120000"/>
              </a:lnSpc>
              <a:spcBef>
                <a:spcPts val="600"/>
              </a:spcBef>
              <a:spcAft>
                <a:spcPts val="600"/>
              </a:spcAft>
              <a:defRPr/>
            </a:pPr>
            <a:r>
              <a:rPr lang="zh-CN" altLang="en-US" sz="1600">
                <a:solidFill>
                  <a:schemeClr val="tx1"/>
                </a:solidFill>
              </a:rPr>
              <a:t>第</a:t>
            </a:r>
            <a:r>
              <a:rPr lang="en-US" altLang="zh-CN" sz="1600">
                <a:solidFill>
                  <a:schemeClr val="tx1"/>
                </a:solidFill>
              </a:rPr>
              <a:t>(3)</a:t>
            </a:r>
            <a:r>
              <a:rPr lang="zh-CN" altLang="en-US" sz="1600">
                <a:solidFill>
                  <a:schemeClr val="tx1"/>
                </a:solidFill>
              </a:rPr>
              <a:t>种方法比第</a:t>
            </a:r>
            <a:r>
              <a:rPr lang="en-US" altLang="zh-CN" sz="1600">
                <a:solidFill>
                  <a:schemeClr val="tx1"/>
                </a:solidFill>
              </a:rPr>
              <a:t>(1)</a:t>
            </a:r>
            <a:r>
              <a:rPr lang="zh-CN" altLang="en-US" sz="1600">
                <a:solidFill>
                  <a:schemeClr val="tx1"/>
                </a:solidFill>
              </a:rPr>
              <a:t>、第</a:t>
            </a:r>
            <a:r>
              <a:rPr lang="en-US" altLang="zh-CN" sz="1600">
                <a:solidFill>
                  <a:schemeClr val="tx1"/>
                </a:solidFill>
              </a:rPr>
              <a:t>(2)</a:t>
            </a:r>
            <a:r>
              <a:rPr lang="zh-CN" altLang="en-US" sz="1600">
                <a:solidFill>
                  <a:schemeClr val="tx1"/>
                </a:solidFill>
              </a:rPr>
              <a:t>种方法快，用指针变量直接指向元素，不必每次都重新计算地址，像</a:t>
            </a:r>
            <a:r>
              <a:rPr lang="en-US" altLang="zh-CN" sz="1600">
                <a:solidFill>
                  <a:schemeClr val="tx1"/>
                </a:solidFill>
              </a:rPr>
              <a:t>p++</a:t>
            </a:r>
            <a:r>
              <a:rPr lang="zh-CN" altLang="en-US" sz="1600">
                <a:solidFill>
                  <a:schemeClr val="tx1"/>
                </a:solidFill>
              </a:rPr>
              <a:t>这样的自加操作是比较快的。这种有规律地改变地址值</a:t>
            </a:r>
            <a:r>
              <a:rPr lang="en-US" altLang="zh-CN" sz="1600">
                <a:solidFill>
                  <a:schemeClr val="tx1"/>
                </a:solidFill>
              </a:rPr>
              <a:t>(p++)</a:t>
            </a:r>
            <a:r>
              <a:rPr lang="zh-CN" altLang="en-US" sz="1600">
                <a:solidFill>
                  <a:schemeClr val="tx1"/>
                </a:solidFill>
              </a:rPr>
              <a:t>能大大提高执行效率。</a:t>
            </a:r>
            <a:endParaRPr lang="zh-CN" altLang="en-US" sz="1600">
              <a:solidFill>
                <a:schemeClr val="tx1"/>
              </a:solidFill>
            </a:endParaRPr>
          </a:p>
        </p:txBody>
      </p:sp>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6108840" y="3803760"/>
              <a:ext cx="360" cy="360"/>
            </p14:xfrm>
          </p:contentPart>
        </mc:Choice>
        <mc:Fallback xmlns="">
          <p:pic>
            <p:nvPicPr>
              <p:cNvPr id="4" name="墨迹 3"/>
            </p:nvPicPr>
            <p:blipFill>
              <a:blip r:embed="rId4"/>
            </p:blipFill>
            <p:spPr>
              <a:xfrm>
                <a:off x="6108840" y="3803760"/>
                <a:ext cx="36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235080" y="1879560"/>
              <a:ext cx="11309760" cy="4528080"/>
            </p14:xfrm>
          </p:contentPart>
        </mc:Choice>
        <mc:Fallback xmlns="">
          <p:pic>
            <p:nvPicPr>
              <p:cNvPr id="6" name="墨迹 5"/>
            </p:nvPicPr>
            <p:blipFill>
              <a:blip r:embed="rId6"/>
            </p:blipFill>
            <p:spPr>
              <a:xfrm>
                <a:off x="235080" y="1879560"/>
                <a:ext cx="11309760" cy="45280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5702400" y="3822840"/>
              <a:ext cx="254160" cy="184320"/>
            </p14:xfrm>
          </p:contentPart>
        </mc:Choice>
        <mc:Fallback xmlns="">
          <p:pic>
            <p:nvPicPr>
              <p:cNvPr id="8" name="墨迹 7"/>
            </p:nvPicPr>
            <p:blipFill>
              <a:blip r:embed="rId8"/>
            </p:blipFill>
            <p:spPr>
              <a:xfrm>
                <a:off x="5702400" y="3822840"/>
                <a:ext cx="254160" cy="184320"/>
              </a:xfrm>
              <a:prstGeom prst="rect"/>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5" y="544676"/>
            <a:ext cx="10515600" cy="953383"/>
          </a:xfrm>
        </p:spPr>
        <p:txBody>
          <a:bodyPr/>
          <a:lstStyle/>
          <a:p>
            <a:r>
              <a:rPr lang="zh-CN" altLang="en-US"/>
              <a:t>通过指针引用数组元素</a:t>
            </a:r>
            <a:endParaRPr lang="zh-CN" altLang="en-US"/>
          </a:p>
        </p:txBody>
      </p:sp>
      <p:sp>
        <p:nvSpPr>
          <p:cNvPr id="45" name="MH_Desc_1"/>
          <p:cNvSpPr/>
          <p:nvPr>
            <p:custDataLst>
              <p:tags r:id="rId1"/>
            </p:custDataLst>
          </p:nvPr>
        </p:nvSpPr>
        <p:spPr>
          <a:xfrm>
            <a:off x="564206" y="1498060"/>
            <a:ext cx="10749062" cy="491246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用下标法比较直观，能直接知道是第几个元素。适合初学者使用。</a:t>
            </a:r>
            <a:endParaRPr lang="en-US" altLang="zh-CN" sz="1600">
              <a:solidFill>
                <a:schemeClr val="tx1"/>
              </a:solidFill>
            </a:endParaRPr>
          </a:p>
          <a:p>
            <a:pPr algn="just">
              <a:lnSpc>
                <a:spcPct val="120000"/>
              </a:lnSpc>
              <a:spcBef>
                <a:spcPts val="600"/>
              </a:spcBef>
              <a:spcAft>
                <a:spcPts val="600"/>
              </a:spcAft>
              <a:defRPr/>
            </a:pPr>
            <a:r>
              <a:rPr lang="zh-CN" altLang="en-US" sz="1600">
                <a:solidFill>
                  <a:schemeClr val="tx1"/>
                </a:solidFill>
              </a:rPr>
              <a:t>用地址法或指针变量的方法不直观，难以很快地判断出当前处理的是哪一个元素。单用指针变量的方法进行控制，可使程序简洁、高效。</a:t>
            </a:r>
            <a:endParaRPr lang="zh-CN" altLang="en-US" sz="1600">
              <a:solidFill>
                <a:schemeClr val="tx1"/>
              </a:solidFill>
            </a:endParaRPr>
          </a:p>
        </p:txBody>
      </p:sp>
      <p:grpSp>
        <p:nvGrpSpPr>
          <p:cNvPr id="46" name="组合 45"/>
          <p:cNvGrpSpPr/>
          <p:nvPr/>
        </p:nvGrpSpPr>
        <p:grpSpPr>
          <a:xfrm>
            <a:off x="564206" y="2657726"/>
            <a:ext cx="10749062" cy="3227508"/>
            <a:chOff x="8582294" y="4088154"/>
            <a:chExt cx="11092289" cy="3227508"/>
          </a:xfrm>
        </p:grpSpPr>
        <p:sp>
          <p:nvSpPr>
            <p:cNvPr id="47"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48" name="MH_SubTitle_1"/>
            <p:cNvSpPr/>
            <p:nvPr>
              <p:custDataLst>
                <p:tags r:id="rId3"/>
              </p:custDataLst>
            </p:nvPr>
          </p:nvSpPr>
          <p:spPr>
            <a:xfrm>
              <a:off x="9371544" y="4088154"/>
              <a:ext cx="10303039" cy="322750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在使用指针变量指向数组元素时，有以下几个问题要注意</a:t>
              </a:r>
              <a:r>
                <a:rPr lang="en-US" altLang="zh-CN" sz="1600">
                  <a:solidFill>
                    <a:schemeClr val="tx1">
                      <a:lumMod val="75000"/>
                      <a:lumOff val="25000"/>
                    </a:schemeClr>
                  </a:solidFill>
                </a:rPr>
                <a:t>: </a:t>
              </a:r>
              <a:endParaRPr lang="en-US" altLang="zh-CN"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(1) </a:t>
              </a:r>
              <a:r>
                <a:rPr lang="zh-CN" altLang="en-US" sz="1600">
                  <a:solidFill>
                    <a:schemeClr val="tx1">
                      <a:lumMod val="75000"/>
                      <a:lumOff val="25000"/>
                    </a:schemeClr>
                  </a:solidFill>
                </a:rPr>
                <a:t>可以通过改变指针变量的值指向不同的元素。</a:t>
              </a:r>
              <a:endParaRPr lang="zh-CN" altLang="en-US" sz="1600">
                <a:solidFill>
                  <a:schemeClr val="tx1">
                    <a:lumMod val="75000"/>
                    <a:lumOff val="25000"/>
                  </a:schemeClr>
                </a:solidFill>
              </a:endParaRPr>
            </a:p>
            <a:p>
              <a:pPr>
                <a:lnSpc>
                  <a:spcPct val="120000"/>
                </a:lnSpc>
                <a:spcAft>
                  <a:spcPts val="600"/>
                </a:spcAft>
                <a:defRPr/>
              </a:pPr>
              <a:r>
                <a:rPr lang="zh-CN" altLang="en-US" sz="1600">
                  <a:solidFill>
                    <a:schemeClr val="tx1">
                      <a:lumMod val="75000"/>
                      <a:lumOff val="25000"/>
                    </a:schemeClr>
                  </a:solidFill>
                </a:rPr>
                <a:t>如果不用</a:t>
              </a:r>
              <a:r>
                <a:rPr lang="en-US" altLang="zh-CN" sz="1600">
                  <a:solidFill>
                    <a:schemeClr val="tx1">
                      <a:lumMod val="75000"/>
                      <a:lumOff val="25000"/>
                    </a:schemeClr>
                  </a:solidFill>
                </a:rPr>
                <a:t>p</a:t>
              </a:r>
              <a:r>
                <a:rPr lang="zh-CN" altLang="en-US" sz="1600">
                  <a:solidFill>
                    <a:schemeClr val="tx1">
                      <a:lumMod val="75000"/>
                      <a:lumOff val="25000"/>
                    </a:schemeClr>
                  </a:solidFill>
                </a:rPr>
                <a:t>变化的方法而用数组名</a:t>
              </a:r>
              <a:r>
                <a:rPr lang="en-US" altLang="zh-CN" sz="1600">
                  <a:solidFill>
                    <a:schemeClr val="tx1">
                      <a:lumMod val="75000"/>
                      <a:lumOff val="25000"/>
                    </a:schemeClr>
                  </a:solidFill>
                </a:rPr>
                <a:t>a</a:t>
              </a:r>
              <a:r>
                <a:rPr lang="zh-CN" altLang="en-US" sz="1600">
                  <a:solidFill>
                    <a:schemeClr val="tx1">
                      <a:lumMod val="75000"/>
                      <a:lumOff val="25000"/>
                    </a:schemeClr>
                  </a:solidFill>
                </a:rPr>
                <a:t>变化的方法（例如，用</a:t>
              </a:r>
              <a:r>
                <a:rPr lang="en-US" altLang="zh-CN" sz="1600">
                  <a:solidFill>
                    <a:schemeClr val="tx1">
                      <a:lumMod val="75000"/>
                      <a:lumOff val="25000"/>
                    </a:schemeClr>
                  </a:solidFill>
                </a:rPr>
                <a:t>a++</a:t>
              </a:r>
              <a:r>
                <a:rPr lang="zh-CN" altLang="en-US" sz="1600">
                  <a:solidFill>
                    <a:schemeClr val="tx1">
                      <a:lumMod val="75000"/>
                      <a:lumOff val="25000"/>
                    </a:schemeClr>
                  </a:solidFill>
                </a:rPr>
                <a:t>）行不行呢？</a:t>
              </a:r>
              <a:endParaRPr lang="zh-CN" altLang="en-US" sz="1600">
                <a:solidFill>
                  <a:schemeClr val="tx1">
                    <a:lumMod val="75000"/>
                    <a:lumOff val="25000"/>
                  </a:schemeClr>
                </a:solidFill>
              </a:endParaRPr>
            </a:p>
            <a:p>
              <a:pPr>
                <a:lnSpc>
                  <a:spcPct val="120000"/>
                </a:lnSpc>
                <a:spcAft>
                  <a:spcPts val="600"/>
                </a:spcAft>
                <a:defRPr/>
              </a:pPr>
              <a:endParaRPr lang="en-US" altLang="zh-CN" sz="1600">
                <a:solidFill>
                  <a:schemeClr val="tx1">
                    <a:lumMod val="75000"/>
                    <a:lumOff val="25000"/>
                  </a:schemeClr>
                </a:solidFill>
              </a:endParaRPr>
            </a:p>
            <a:p>
              <a:pPr>
                <a:lnSpc>
                  <a:spcPct val="120000"/>
                </a:lnSpc>
                <a:spcAft>
                  <a:spcPts val="600"/>
                </a:spcAft>
                <a:defRPr/>
              </a:pPr>
              <a:r>
                <a:rPr lang="zh-CN" altLang="en-US" sz="1600">
                  <a:solidFill>
                    <a:schemeClr val="tx1">
                      <a:lumMod val="75000"/>
                      <a:lumOff val="25000"/>
                    </a:schemeClr>
                  </a:solidFill>
                </a:rPr>
                <a:t>因为数组名</a:t>
              </a:r>
              <a:r>
                <a:rPr lang="en-US" altLang="zh-CN" sz="1600">
                  <a:solidFill>
                    <a:schemeClr val="tx1">
                      <a:lumMod val="75000"/>
                      <a:lumOff val="25000"/>
                    </a:schemeClr>
                  </a:solidFill>
                </a:rPr>
                <a:t>a</a:t>
              </a:r>
              <a:r>
                <a:rPr lang="zh-CN" altLang="en-US" sz="1600">
                  <a:solidFill>
                    <a:schemeClr val="tx1">
                      <a:lumMod val="75000"/>
                      <a:lumOff val="25000"/>
                    </a:schemeClr>
                  </a:solidFill>
                </a:rPr>
                <a:t>代表数组首元素的地址，它是一个指针型常量，它的值在程序运行期间是固定不变的。既然</a:t>
              </a:r>
              <a:r>
                <a:rPr lang="en-US" altLang="zh-CN" sz="1600">
                  <a:solidFill>
                    <a:schemeClr val="tx1">
                      <a:lumMod val="75000"/>
                      <a:lumOff val="25000"/>
                    </a:schemeClr>
                  </a:solidFill>
                </a:rPr>
                <a:t>a</a:t>
              </a:r>
              <a:r>
                <a:rPr lang="zh-CN" altLang="en-US" sz="1600">
                  <a:solidFill>
                    <a:schemeClr val="tx1">
                      <a:lumMod val="75000"/>
                      <a:lumOff val="25000"/>
                    </a:schemeClr>
                  </a:solidFill>
                </a:rPr>
                <a:t>是常量，所以</a:t>
              </a:r>
              <a:r>
                <a:rPr lang="en-US" altLang="zh-CN" sz="1600">
                  <a:solidFill>
                    <a:schemeClr val="tx1">
                      <a:lumMod val="75000"/>
                      <a:lumOff val="25000"/>
                    </a:schemeClr>
                  </a:solidFill>
                </a:rPr>
                <a:t>a++</a:t>
              </a:r>
              <a:r>
                <a:rPr lang="zh-CN" altLang="en-US" sz="1600">
                  <a:solidFill>
                    <a:schemeClr val="tx1">
                      <a:lumMod val="75000"/>
                      <a:lumOff val="25000"/>
                    </a:schemeClr>
                  </a:solidFill>
                </a:rPr>
                <a:t>是无法实现的。</a:t>
              </a:r>
              <a:endParaRPr lang="zh-CN" altLang="en-US"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(2) </a:t>
              </a:r>
              <a:r>
                <a:rPr lang="zh-CN" altLang="en-US" sz="1600">
                  <a:solidFill>
                    <a:schemeClr val="tx1">
                      <a:lumMod val="75000"/>
                      <a:lumOff val="25000"/>
                    </a:schemeClr>
                  </a:solidFill>
                </a:rPr>
                <a:t>要注意指针变量的当前值。</a:t>
              </a:r>
              <a:endParaRPr lang="zh-CN" altLang="en-US" sz="1600" dirty="0">
                <a:solidFill>
                  <a:schemeClr val="tx1">
                    <a:lumMod val="75000"/>
                    <a:lumOff val="25000"/>
                  </a:schemeClr>
                </a:solidFill>
              </a:endParaRPr>
            </a:p>
          </p:txBody>
        </p:sp>
        <p:sp>
          <p:nvSpPr>
            <p:cNvPr id="49" name="MH_Other_2"/>
            <p:cNvSpPr/>
            <p:nvPr>
              <p:custDataLst>
                <p:tags r:id="rId4"/>
              </p:custDataLst>
            </p:nvPr>
          </p:nvSpPr>
          <p:spPr>
            <a:xfrm rot="16200000">
              <a:off x="19372958" y="701403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0" name="圆角矩形 49"/>
          <p:cNvSpPr/>
          <p:nvPr/>
        </p:nvSpPr>
        <p:spPr>
          <a:xfrm>
            <a:off x="8153877" y="3401040"/>
            <a:ext cx="2925929"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nSpc>
                <a:spcPct val="120000"/>
              </a:lnSpc>
              <a:spcAft>
                <a:spcPts val="600"/>
              </a:spcAft>
              <a:defRPr/>
            </a:pPr>
            <a:r>
              <a:rPr lang="en-US" altLang="zh-CN" sz="1600">
                <a:solidFill>
                  <a:schemeClr val="tx1">
                    <a:lumMod val="75000"/>
                    <a:lumOff val="25000"/>
                  </a:schemeClr>
                </a:solidFill>
              </a:rPr>
              <a:t>for(p=a;a&lt;(p+10);a++)</a:t>
            </a:r>
            <a:endParaRPr lang="en-US" altLang="zh-CN"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printf(″%d″,*a);</a:t>
            </a:r>
            <a:endParaRPr lang="en-US" altLang="zh-CN" sz="1600">
              <a:solidFill>
                <a:schemeClr val="tx1">
                  <a:lumMod val="75000"/>
                  <a:lumOff val="25000"/>
                </a:schemeClr>
              </a:solidFill>
            </a:endParaRPr>
          </a:p>
        </p:txBody>
      </p:sp>
      <p:pic>
        <p:nvPicPr>
          <p:cNvPr id="52" name="图片 51"/>
          <p:cNvPicPr>
            <a:picLocks noChangeAspect="1"/>
          </p:cNvPicPr>
          <p:nvPr/>
        </p:nvPicPr>
        <p:blipFill>
          <a:blip r:embed="rId5"/>
          <a:stretch>
            <a:fillRect/>
          </a:stretch>
        </p:blipFill>
        <p:spPr>
          <a:xfrm>
            <a:off x="10432905" y="3506127"/>
            <a:ext cx="542925" cy="552450"/>
          </a:xfrm>
          <a:prstGeom prst="rect">
            <a:avLst/>
          </a:prstGeom>
        </p:spPr>
      </p:pic>
      <mc:AlternateContent xmlns:mc="http://schemas.openxmlformats.org/markup-compatibility/2006" xmlns:p14="http://schemas.microsoft.com/office/powerpoint/2010/main">
        <mc:Choice Requires="p14">
          <p:contentPart r:id="rId6" p14:bwMode="auto">
            <p14:nvContentPartPr>
              <p14:cNvPr id="3" name="墨迹 2"/>
              <p14:cNvContentPartPr/>
              <p14:nvPr/>
            </p14:nvContentPartPr>
            <p14:xfrm>
              <a:off x="907920" y="1835280"/>
              <a:ext cx="10116000" cy="3772080"/>
            </p14:xfrm>
          </p:contentPart>
        </mc:Choice>
        <mc:Fallback xmlns="">
          <p:pic>
            <p:nvPicPr>
              <p:cNvPr id="3" name="墨迹 2"/>
            </p:nvPicPr>
            <p:blipFill>
              <a:blip r:embed="rId7"/>
            </p:blipFill>
            <p:spPr>
              <a:xfrm>
                <a:off x="907920" y="1835280"/>
                <a:ext cx="10116000" cy="3772080"/>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endParaRPr lang="zh-CN" altLang="en-US"/>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8.7】</a:t>
            </a:r>
            <a:r>
              <a:rPr lang="zh-CN" altLang="en-US" sz="2000">
                <a:solidFill>
                  <a:schemeClr val="accent1"/>
                </a:solidFill>
              </a:rPr>
              <a:t>通过指针变量输出整型数组</a:t>
            </a:r>
            <a:r>
              <a:rPr lang="en-US" altLang="zh-CN" sz="2000">
                <a:solidFill>
                  <a:schemeClr val="accent1"/>
                </a:solidFill>
              </a:rPr>
              <a:t>a</a:t>
            </a:r>
            <a:r>
              <a:rPr lang="zh-CN" altLang="en-US" sz="2000">
                <a:solidFill>
                  <a:schemeClr val="accent1"/>
                </a:solidFill>
              </a:rPr>
              <a:t>的</a:t>
            </a:r>
            <a:r>
              <a:rPr lang="en-US" altLang="zh-CN" sz="2000">
                <a:solidFill>
                  <a:schemeClr val="accent1"/>
                </a:solidFill>
              </a:rPr>
              <a:t>10</a:t>
            </a:r>
            <a:r>
              <a:rPr lang="zh-CN" altLang="en-US" sz="2000">
                <a:solidFill>
                  <a:schemeClr val="accent1"/>
                </a:solidFill>
              </a:rPr>
              <a:t>个元素。</a:t>
            </a:r>
            <a:endParaRPr lang="zh-CN" altLang="en-US" sz="2000" dirty="0">
              <a:solidFill>
                <a:schemeClr val="accent1"/>
              </a:solidFill>
            </a:endParaRPr>
          </a:p>
        </p:txBody>
      </p:sp>
      <p:sp>
        <p:nvSpPr>
          <p:cNvPr id="29" name="圆角矩形 12"/>
          <p:cNvSpPr/>
          <p:nvPr/>
        </p:nvSpPr>
        <p:spPr>
          <a:xfrm>
            <a:off x="749031" y="1595337"/>
            <a:ext cx="4453315"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*p,i,a[10];</a:t>
            </a:r>
            <a:endParaRPr lang="en-US" altLang="zh-CN" sz="1400"/>
          </a:p>
          <a:p>
            <a:pPr defTabSz="363855">
              <a:lnSpc>
                <a:spcPct val="120000"/>
              </a:lnSpc>
            </a:pPr>
            <a:r>
              <a:rPr lang="en-US" altLang="zh-CN" sz="1400"/>
              <a:t>	p=a;				</a:t>
            </a:r>
            <a:r>
              <a:rPr lang="en-US" altLang="zh-CN" sz="1400">
                <a:solidFill>
                  <a:srgbClr val="008000"/>
                </a:solidFill>
              </a:rPr>
              <a:t>//p</a:t>
            </a:r>
            <a:r>
              <a:rPr lang="zh-CN" altLang="en-US" sz="1400">
                <a:solidFill>
                  <a:srgbClr val="008000"/>
                </a:solidFill>
              </a:rPr>
              <a:t>指向</a:t>
            </a:r>
            <a:r>
              <a:rPr lang="en-US" altLang="zh-CN" sz="1400">
                <a:solidFill>
                  <a:srgbClr val="008000"/>
                </a:solidFill>
              </a:rPr>
              <a:t>a[0]		</a:t>
            </a:r>
            <a:r>
              <a:rPr lang="zh-CN" altLang="en-US" sz="1400">
                <a:solidFill>
                  <a:srgbClr val="008000"/>
                </a:solidFill>
              </a:rPr>
              <a:t>①</a:t>
            </a:r>
            <a:endParaRPr lang="en-US" altLang="zh-CN" sz="1400">
              <a:solidFill>
                <a:srgbClr val="008000"/>
              </a:solidFill>
            </a:endParaRPr>
          </a:p>
          <a:p>
            <a:pPr defTabSz="363855">
              <a:lnSpc>
                <a:spcPct val="120000"/>
              </a:lnSpc>
            </a:pPr>
            <a:r>
              <a:rPr lang="en-US" altLang="zh-CN" sz="1400"/>
              <a:t>	printf("please enter 10 integer numbers:");</a:t>
            </a:r>
            <a:endParaRPr lang="en-US" altLang="zh-CN" sz="1400"/>
          </a:p>
          <a:p>
            <a:pPr defTabSz="363855">
              <a:lnSpc>
                <a:spcPct val="120000"/>
              </a:lnSpc>
            </a:pPr>
            <a:r>
              <a:rPr lang="en-US" altLang="zh-CN" sz="1400"/>
              <a:t>	for(i=0;i&lt;10;i++)</a:t>
            </a:r>
            <a:endParaRPr lang="en-US" altLang="zh-CN" sz="1400"/>
          </a:p>
          <a:p>
            <a:pPr defTabSz="363855">
              <a:lnSpc>
                <a:spcPct val="120000"/>
              </a:lnSpc>
            </a:pPr>
            <a:r>
              <a:rPr lang="en-US" altLang="zh-CN" sz="1400"/>
              <a:t>		scanf("%d",p++);	</a:t>
            </a:r>
            <a:r>
              <a:rPr lang="en-US" altLang="zh-CN" sz="1400">
                <a:solidFill>
                  <a:srgbClr val="008000"/>
                </a:solidFill>
              </a:rPr>
              <a:t>//</a:t>
            </a:r>
            <a:r>
              <a:rPr lang="zh-CN" altLang="en-US" sz="1400">
                <a:solidFill>
                  <a:srgbClr val="008000"/>
                </a:solidFill>
              </a:rPr>
              <a:t>输入</a:t>
            </a:r>
            <a:r>
              <a:rPr lang="en-US" altLang="zh-CN" sz="1400">
                <a:solidFill>
                  <a:srgbClr val="008000"/>
                </a:solidFill>
              </a:rPr>
              <a:t>10</a:t>
            </a:r>
            <a:r>
              <a:rPr lang="zh-CN" altLang="en-US" sz="1400">
                <a:solidFill>
                  <a:srgbClr val="008000"/>
                </a:solidFill>
              </a:rPr>
              <a:t>个整数给</a:t>
            </a:r>
            <a:r>
              <a:rPr lang="en-US" altLang="zh-CN" sz="1400">
                <a:solidFill>
                  <a:srgbClr val="008000"/>
                </a:solidFill>
              </a:rPr>
              <a:t>a[0]~a[9]</a:t>
            </a:r>
            <a:endParaRPr lang="en-US" altLang="zh-CN" sz="1400">
              <a:solidFill>
                <a:srgbClr val="008000"/>
              </a:solidFill>
            </a:endParaRPr>
          </a:p>
          <a:p>
            <a:pPr defTabSz="363855">
              <a:lnSpc>
                <a:spcPct val="120000"/>
              </a:lnSpc>
            </a:pPr>
            <a:r>
              <a:rPr lang="en-US" altLang="zh-CN" sz="1400"/>
              <a:t>	for(i=0;i&lt;10;i++,p++)</a:t>
            </a:r>
            <a:endParaRPr lang="en-US" altLang="zh-CN" sz="1400"/>
          </a:p>
          <a:p>
            <a:pPr defTabSz="363855">
              <a:lnSpc>
                <a:spcPct val="120000"/>
              </a:lnSpc>
            </a:pPr>
            <a:r>
              <a:rPr lang="en-US" altLang="zh-CN" sz="1400"/>
              <a:t>		printf("%d ",*p);	</a:t>
            </a:r>
            <a:r>
              <a:rPr lang="en-US" altLang="zh-CN" sz="1400">
                <a:solidFill>
                  <a:srgbClr val="008000"/>
                </a:solidFill>
              </a:rPr>
              <a:t>//</a:t>
            </a:r>
            <a:r>
              <a:rPr lang="zh-CN" altLang="en-US" sz="1400">
                <a:solidFill>
                  <a:srgbClr val="008000"/>
                </a:solidFill>
              </a:rPr>
              <a:t>想输出</a:t>
            </a:r>
            <a:r>
              <a:rPr lang="en-US" altLang="zh-CN" sz="1400">
                <a:solidFill>
                  <a:srgbClr val="008000"/>
                </a:solidFill>
              </a:rPr>
              <a:t>a[0]~a[9]	</a:t>
            </a:r>
            <a:r>
              <a:rPr lang="zh-CN" altLang="en-US" sz="1400">
                <a:solidFill>
                  <a:srgbClr val="008000"/>
                </a:solidFill>
              </a:rPr>
              <a:t>②</a:t>
            </a:r>
            <a:endParaRPr lang="en-US" altLang="zh-CN" sz="1400">
              <a:solidFill>
                <a:srgbClr val="008000"/>
              </a:solidFill>
            </a:endParaRPr>
          </a:p>
          <a:p>
            <a:pPr defTabSz="363855">
              <a:lnSpc>
                <a:spcPct val="120000"/>
              </a:lnSpc>
            </a:pPr>
            <a:r>
              <a:rPr lang="en-US" altLang="zh-CN" sz="1400"/>
              <a:t>	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12" name="圆角矩形 12"/>
          <p:cNvSpPr/>
          <p:nvPr/>
        </p:nvSpPr>
        <p:spPr>
          <a:xfrm>
            <a:off x="5362483" y="1599915"/>
            <a:ext cx="4012659" cy="3443375"/>
          </a:xfrm>
          <a:prstGeom prst="roundRect">
            <a:avLst>
              <a:gd name="adj" fmla="val 193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i,a[10],*p=a;	</a:t>
            </a:r>
            <a:r>
              <a:rPr lang="en-US" altLang="zh-CN" sz="1400">
                <a:solidFill>
                  <a:srgbClr val="008000"/>
                </a:solidFill>
              </a:rPr>
              <a:t>//p</a:t>
            </a:r>
            <a:r>
              <a:rPr lang="zh-CN" altLang="en-US" sz="1400">
                <a:solidFill>
                  <a:srgbClr val="008000"/>
                </a:solidFill>
              </a:rPr>
              <a:t>的初值是</a:t>
            </a:r>
            <a:r>
              <a:rPr lang="en-US" altLang="zh-CN" sz="1400">
                <a:solidFill>
                  <a:srgbClr val="008000"/>
                </a:solidFill>
              </a:rPr>
              <a:t>a</a:t>
            </a:r>
            <a:r>
              <a:rPr lang="zh-CN" altLang="en-US" sz="1400">
                <a:solidFill>
                  <a:srgbClr val="008000"/>
                </a:solidFill>
              </a:rPr>
              <a:t>，</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endParaRPr lang="en-US" altLang="zh-CN" sz="1400">
              <a:solidFill>
                <a:srgbClr val="008000"/>
              </a:solidFill>
            </a:endParaRPr>
          </a:p>
          <a:p>
            <a:pPr defTabSz="363855">
              <a:lnSpc>
                <a:spcPct val="120000"/>
              </a:lnSpc>
            </a:pPr>
            <a:r>
              <a:rPr lang="en-US" altLang="zh-CN" sz="1400"/>
              <a:t>	printf("please enter 10 integer numbers:");</a:t>
            </a:r>
            <a:endParaRPr lang="en-US" altLang="zh-CN" sz="1400"/>
          </a:p>
          <a:p>
            <a:pPr defTabSz="363855">
              <a:lnSpc>
                <a:spcPct val="120000"/>
              </a:lnSpc>
            </a:pPr>
            <a:r>
              <a:rPr lang="en-US" altLang="zh-CN" sz="1400"/>
              <a:t>	for(i=0;i&lt;10;i++)</a:t>
            </a:r>
            <a:endParaRPr lang="en-US" altLang="zh-CN" sz="1400"/>
          </a:p>
          <a:p>
            <a:pPr defTabSz="363855">
              <a:lnSpc>
                <a:spcPct val="120000"/>
              </a:lnSpc>
            </a:pPr>
            <a:r>
              <a:rPr lang="en-US" altLang="zh-CN" sz="1400"/>
              <a:t>	scanf("%d",p++);</a:t>
            </a:r>
            <a:endParaRPr lang="en-US" altLang="zh-CN" sz="1400"/>
          </a:p>
          <a:p>
            <a:pPr defTabSz="363855">
              <a:lnSpc>
                <a:spcPct val="120000"/>
              </a:lnSpc>
            </a:pPr>
            <a:r>
              <a:rPr lang="en-US" altLang="zh-CN" sz="1400"/>
              <a:t>	</a:t>
            </a:r>
            <a:r>
              <a:rPr lang="en-US" altLang="zh-CN" sz="1400">
                <a:solidFill>
                  <a:schemeClr val="accent6"/>
                </a:solidFill>
              </a:rPr>
              <a:t>p=a;	</a:t>
            </a:r>
            <a:r>
              <a:rPr lang="en-US" altLang="zh-CN" sz="1400"/>
              <a:t>			</a:t>
            </a:r>
            <a:r>
              <a:rPr lang="en-US" altLang="zh-CN" sz="1400">
                <a:solidFill>
                  <a:srgbClr val="008000"/>
                </a:solidFill>
              </a:rPr>
              <a:t>//</a:t>
            </a:r>
            <a:r>
              <a:rPr lang="zh-CN" altLang="en-US" sz="1400">
                <a:solidFill>
                  <a:srgbClr val="008000"/>
                </a:solidFill>
              </a:rPr>
              <a:t>重新使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a[0]</a:t>
            </a:r>
            <a:endParaRPr lang="en-US" altLang="zh-CN" sz="1400">
              <a:solidFill>
                <a:srgbClr val="008000"/>
              </a:solidFill>
            </a:endParaRPr>
          </a:p>
          <a:p>
            <a:pPr defTabSz="363855">
              <a:lnSpc>
                <a:spcPct val="120000"/>
              </a:lnSpc>
            </a:pPr>
            <a:r>
              <a:rPr lang="en-US" altLang="zh-CN" sz="1400"/>
              <a:t>	for(i=0;i&lt;10;i++,p++)</a:t>
            </a:r>
            <a:endParaRPr lang="en-US" altLang="zh-CN" sz="1400"/>
          </a:p>
          <a:p>
            <a:pPr defTabSz="363855">
              <a:lnSpc>
                <a:spcPct val="120000"/>
              </a:lnSpc>
            </a:pPr>
            <a:r>
              <a:rPr lang="en-US" altLang="zh-CN" sz="1400"/>
              <a:t>	printf("%d ",*p);</a:t>
            </a:r>
            <a:endParaRPr lang="en-US" altLang="zh-CN" sz="1400"/>
          </a:p>
          <a:p>
            <a:pPr defTabSz="363855">
              <a:lnSpc>
                <a:spcPct val="120000"/>
              </a:lnSpc>
            </a:pPr>
            <a:r>
              <a:rPr lang="en-US" altLang="zh-CN" sz="1400"/>
              <a:t>	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1"/>
          <a:stretch>
            <a:fillRect/>
          </a:stretch>
        </p:blipFill>
        <p:spPr>
          <a:xfrm>
            <a:off x="749031" y="5120397"/>
            <a:ext cx="7419975" cy="800100"/>
          </a:xfrm>
          <a:prstGeom prst="rect">
            <a:avLst/>
          </a:prstGeom>
        </p:spPr>
      </p:pic>
      <p:graphicFrame>
        <p:nvGraphicFramePr>
          <p:cNvPr id="14" name="表格 13"/>
          <p:cNvGraphicFramePr>
            <a:graphicFrameLocks noGrp="1"/>
          </p:cNvGraphicFramePr>
          <p:nvPr/>
        </p:nvGraphicFramePr>
        <p:xfrm>
          <a:off x="9607317" y="1518468"/>
          <a:ext cx="2496216" cy="4480560"/>
        </p:xfrm>
        <a:graphic>
          <a:graphicData uri="http://schemas.openxmlformats.org/drawingml/2006/table">
            <a:tbl>
              <a:tblPr>
                <a:tableStyleId>{5C22544A-7EE6-4342-B048-85BDC9FD1C3A}</a:tableStyleId>
              </a:tblPr>
              <a:tblGrid>
                <a:gridCol w="1080000"/>
                <a:gridCol w="708108"/>
                <a:gridCol w="708108"/>
              </a:tblGrid>
              <a:tr h="148020">
                <a:tc>
                  <a:txBody>
                    <a:bodyPr/>
                    <a:lstStyle/>
                    <a:p>
                      <a:r>
                        <a:rPr lang="zh-CN" altLang="en-US" sz="1400" b="0"/>
                        <a:t>①   </a:t>
                      </a:r>
                      <a:r>
                        <a:rPr lang="en-US" altLang="zh-CN" sz="1400" b="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0"/>
                        <a:t>a</a:t>
                      </a:r>
                      <a:r>
                        <a:rPr lang="zh-CN" altLang="en-US" sz="1400" b="0"/>
                        <a:t>数组</a:t>
                      </a: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2822">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lnT w="12700" cmpd="sng">
                      <a:noFill/>
                    </a:lnT>
                  </a:tcPr>
                </a:tc>
                <a:tc>
                  <a:txBody>
                    <a:bodyPr/>
                    <a:lstStyle/>
                    <a:p>
                      <a:r>
                        <a:rPr lang="en-US" altLang="zh-CN" sz="1400" b="0"/>
                        <a:t>a[0]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r>
                        <a:rPr lang="zh-CN" altLang="en-US" sz="1400" b="0"/>
                        <a:t>②   </a:t>
                      </a:r>
                      <a:r>
                        <a:rPr lang="en-US" altLang="zh-CN" sz="1400" b="0"/>
                        <a:t>p</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tcPr>
                </a:tc>
                <a:tc>
                  <a:txBody>
                    <a:bodyPr/>
                    <a:lstStyle/>
                    <a:p>
                      <a:r>
                        <a:rPr lang="en-US" altLang="zh-CN" sz="1400" b="0"/>
                        <a:t>a[9]</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b="0"/>
                    </a:p>
                  </a:txBody>
                  <a:tcPr marT="0" marB="0" anchor="ctr">
                    <a:lnL w="12700" cmpd="sng">
                      <a:noFill/>
                    </a:lnL>
                    <a:lnR w="12700" cmpd="sng">
                      <a:noFill/>
                    </a:lnR>
                    <a:solidFill>
                      <a:schemeClr val="bg1">
                        <a:lumMod val="85000"/>
                      </a:schemeClr>
                    </a:solidFill>
                  </a:tcPr>
                </a:tc>
                <a:tc>
                  <a:txBody>
                    <a:bodyPr/>
                    <a:lstStyle/>
                    <a:p>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15" name="直接连接符 14"/>
          <p:cNvCxnSpPr/>
          <p:nvPr/>
        </p:nvCxnSpPr>
        <p:spPr>
          <a:xfrm>
            <a:off x="9607317" y="1725385"/>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607317" y="3858139"/>
            <a:ext cx="1059327"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5362483" y="5441412"/>
            <a:ext cx="4181475" cy="819150"/>
          </a:xfrm>
          <a:prstGeom prst="rect">
            <a:avLst/>
          </a:prstGeom>
        </p:spPr>
      </p:pic>
      <p:pic>
        <p:nvPicPr>
          <p:cNvPr id="20" name="图片 19"/>
          <p:cNvPicPr>
            <a:picLocks noChangeAspect="1"/>
          </p:cNvPicPr>
          <p:nvPr/>
        </p:nvPicPr>
        <p:blipFill>
          <a:blip r:embed="rId3"/>
          <a:stretch>
            <a:fillRect/>
          </a:stretch>
        </p:blipFill>
        <p:spPr>
          <a:xfrm>
            <a:off x="4239870" y="4380070"/>
            <a:ext cx="542925" cy="552450"/>
          </a:xfrm>
          <a:prstGeom prst="rect">
            <a:avLst/>
          </a:prstGeom>
        </p:spPr>
      </p:pic>
      <p:pic>
        <p:nvPicPr>
          <p:cNvPr id="21" name="图片 20"/>
          <p:cNvPicPr>
            <a:picLocks noChangeAspect="1"/>
          </p:cNvPicPr>
          <p:nvPr/>
        </p:nvPicPr>
        <p:blipFill>
          <a:blip r:embed="rId4"/>
          <a:stretch>
            <a:fillRect/>
          </a:stretch>
        </p:blipFill>
        <p:spPr>
          <a:xfrm>
            <a:off x="8662555" y="4380070"/>
            <a:ext cx="552450" cy="542925"/>
          </a:xfrm>
          <a:prstGeom prst="rect">
            <a:avLst/>
          </a:prstGeom>
        </p:spPr>
      </p:pic>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2324160" y="1498680"/>
              <a:ext cx="4718520" cy="2248200"/>
            </p14:xfrm>
          </p:contentPart>
        </mc:Choice>
        <mc:Fallback xmlns="">
          <p:pic>
            <p:nvPicPr>
              <p:cNvPr id="5" name="墨迹 4"/>
            </p:nvPicPr>
            <p:blipFill>
              <a:blip r:embed="rId6"/>
            </p:blipFill>
            <p:spPr>
              <a:xfrm>
                <a:off x="2324160" y="1498680"/>
                <a:ext cx="4718520" cy="224820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1"/>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2"/>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3"/>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4"/>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8</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5"/>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a:solidFill>
                  <a:srgbClr val="FFFFFF"/>
                </a:solidFill>
                <a:latin typeface="微软雅黑" panose="020B0503020204020204" pitchFamily="34" charset="-122"/>
                <a:ea typeface="微软雅黑" panose="020B0503020204020204" pitchFamily="34" charset="-122"/>
              </a:rPr>
              <a:t>善于利用指针</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6"/>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7"/>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endParaRPr lang="zh-CN" altLang="en-US" kern="0" dirty="0">
              <a:solidFill>
                <a:prstClr val="white"/>
              </a:solidFill>
            </a:endParaRPr>
          </a:p>
        </p:txBody>
      </p:sp>
    </p:spTree>
    <p:custDataLst>
      <p:tags r:id="rId8"/>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通过指针引用数组元素</a:t>
            </a:r>
            <a:endParaRPr lang="zh-CN" altLang="en-US"/>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20000"/>
              </a:lnSpc>
              <a:spcBef>
                <a:spcPts val="600"/>
              </a:spcBef>
              <a:spcAft>
                <a:spcPts val="600"/>
              </a:spcAft>
              <a:buAutoNum type="arabicParenBoth"/>
              <a:defRPr/>
            </a:pPr>
            <a:r>
              <a:rPr lang="zh-CN" altLang="en-US" sz="1600">
                <a:solidFill>
                  <a:schemeClr val="tx1"/>
                </a:solidFill>
              </a:rPr>
              <a:t>从例</a:t>
            </a:r>
            <a:r>
              <a:rPr lang="en-US" altLang="zh-CN" sz="1600">
                <a:solidFill>
                  <a:schemeClr val="tx1"/>
                </a:solidFill>
              </a:rPr>
              <a:t>8.7</a:t>
            </a:r>
            <a:r>
              <a:rPr lang="zh-CN" altLang="en-US" sz="1600">
                <a:solidFill>
                  <a:schemeClr val="tx1"/>
                </a:solidFill>
              </a:rPr>
              <a:t>可以看到，虽然定义数组时指定它包含</a:t>
            </a:r>
            <a:r>
              <a:rPr lang="en-US" altLang="zh-CN" sz="1600">
                <a:solidFill>
                  <a:schemeClr val="tx1"/>
                </a:solidFill>
              </a:rPr>
              <a:t>10</a:t>
            </a:r>
            <a:r>
              <a:rPr lang="zh-CN" altLang="en-US" sz="1600">
                <a:solidFill>
                  <a:schemeClr val="tx1"/>
                </a:solidFill>
              </a:rPr>
              <a:t>个元素，并用指针变量</a:t>
            </a:r>
            <a:r>
              <a:rPr lang="en-US" altLang="zh-CN" sz="1600">
                <a:solidFill>
                  <a:schemeClr val="tx1"/>
                </a:solidFill>
              </a:rPr>
              <a:t>p</a:t>
            </a:r>
            <a:r>
              <a:rPr lang="zh-CN" altLang="en-US" sz="1600">
                <a:solidFill>
                  <a:schemeClr val="tx1"/>
                </a:solidFill>
              </a:rPr>
              <a:t>指向某一数组元素，但是实际上指针变量</a:t>
            </a:r>
            <a:r>
              <a:rPr lang="en-US" altLang="zh-CN" sz="1600">
                <a:solidFill>
                  <a:schemeClr val="tx1"/>
                </a:solidFill>
              </a:rPr>
              <a:t>p</a:t>
            </a:r>
            <a:r>
              <a:rPr lang="zh-CN" altLang="en-US" sz="1600">
                <a:solidFill>
                  <a:schemeClr val="tx1"/>
                </a:solidFill>
              </a:rPr>
              <a:t>可以指向数组以后的存储单元，结果不可预期，应避免出现这样的情况。</a:t>
            </a:r>
            <a:endParaRPr lang="en-US" altLang="zh-CN" sz="1600">
              <a:solidFill>
                <a:schemeClr val="tx1"/>
              </a:solidFill>
            </a:endParaRPr>
          </a:p>
          <a:p>
            <a:pPr marL="342900" indent="-342900" algn="just">
              <a:lnSpc>
                <a:spcPct val="120000"/>
              </a:lnSpc>
              <a:spcBef>
                <a:spcPts val="600"/>
              </a:spcBef>
              <a:spcAft>
                <a:spcPts val="600"/>
              </a:spcAft>
              <a:buAutoNum type="arabicParenBoth"/>
              <a:defRPr/>
            </a:pPr>
            <a:r>
              <a:rPr lang="zh-CN" altLang="en-US" sz="1600">
                <a:solidFill>
                  <a:schemeClr val="tx1"/>
                </a:solidFill>
              </a:rPr>
              <a:t>指向数组元素的指针变量也可以带下标，如</a:t>
            </a:r>
            <a:r>
              <a:rPr lang="en-US" altLang="zh-CN" sz="1600">
                <a:solidFill>
                  <a:schemeClr val="tx1"/>
                </a:solidFill>
              </a:rPr>
              <a:t>p[i]</a:t>
            </a:r>
            <a:r>
              <a:rPr lang="zh-CN" altLang="en-US" sz="1600">
                <a:solidFill>
                  <a:schemeClr val="tx1"/>
                </a:solidFill>
              </a:rPr>
              <a:t>。</a:t>
            </a:r>
            <a:r>
              <a:rPr lang="en-US" altLang="zh-CN" sz="1600">
                <a:solidFill>
                  <a:schemeClr val="tx1"/>
                </a:solidFill>
              </a:rPr>
              <a:t>p[i]</a:t>
            </a:r>
            <a:r>
              <a:rPr lang="zh-CN" altLang="en-US" sz="1600">
                <a:solidFill>
                  <a:schemeClr val="tx1"/>
                </a:solidFill>
              </a:rPr>
              <a:t>被处理成*</a:t>
            </a:r>
            <a:r>
              <a:rPr lang="en-US" altLang="zh-CN" sz="1600">
                <a:solidFill>
                  <a:schemeClr val="tx1"/>
                </a:solidFill>
              </a:rPr>
              <a:t>(p+i)</a:t>
            </a:r>
            <a:r>
              <a:rPr lang="zh-CN" altLang="en-US" sz="1600">
                <a:solidFill>
                  <a:schemeClr val="tx1"/>
                </a:solidFill>
              </a:rPr>
              <a:t>，如果</a:t>
            </a:r>
            <a:r>
              <a:rPr lang="en-US" altLang="zh-CN" sz="1600">
                <a:solidFill>
                  <a:schemeClr val="tx1"/>
                </a:solidFill>
              </a:rPr>
              <a:t>p</a:t>
            </a:r>
            <a:r>
              <a:rPr lang="zh-CN" altLang="en-US" sz="1600">
                <a:solidFill>
                  <a:schemeClr val="tx1"/>
                </a:solidFill>
              </a:rPr>
              <a:t>是指向一个整型数组元素</a:t>
            </a:r>
            <a:r>
              <a:rPr lang="en-US" altLang="zh-CN" sz="1600">
                <a:solidFill>
                  <a:schemeClr val="tx1"/>
                </a:solidFill>
              </a:rPr>
              <a:t>a[0]</a:t>
            </a:r>
            <a:r>
              <a:rPr lang="zh-CN" altLang="en-US" sz="1600">
                <a:solidFill>
                  <a:schemeClr val="tx1"/>
                </a:solidFill>
              </a:rPr>
              <a:t>，则</a:t>
            </a:r>
            <a:r>
              <a:rPr lang="en-US" altLang="zh-CN" sz="1600">
                <a:solidFill>
                  <a:schemeClr val="tx1"/>
                </a:solidFill>
              </a:rPr>
              <a:t>p[i]</a:t>
            </a:r>
            <a:r>
              <a:rPr lang="zh-CN" altLang="en-US" sz="1600">
                <a:solidFill>
                  <a:schemeClr val="tx1"/>
                </a:solidFill>
              </a:rPr>
              <a:t>代表</a:t>
            </a:r>
            <a:r>
              <a:rPr lang="en-US" altLang="zh-CN" sz="1600">
                <a:solidFill>
                  <a:schemeClr val="tx1"/>
                </a:solidFill>
              </a:rPr>
              <a:t>a[i]</a:t>
            </a:r>
            <a:r>
              <a:rPr lang="zh-CN" altLang="en-US" sz="1600">
                <a:solidFill>
                  <a:schemeClr val="tx1"/>
                </a:solidFill>
              </a:rPr>
              <a:t>。但是必须弄清楚</a:t>
            </a:r>
            <a:r>
              <a:rPr lang="en-US" altLang="zh-CN" sz="1600">
                <a:solidFill>
                  <a:schemeClr val="tx1"/>
                </a:solidFill>
              </a:rPr>
              <a:t>p</a:t>
            </a:r>
            <a:r>
              <a:rPr lang="zh-CN" altLang="en-US" sz="1600">
                <a:solidFill>
                  <a:schemeClr val="tx1"/>
                </a:solidFill>
              </a:rPr>
              <a:t>的当前值是什么？如果当前</a:t>
            </a:r>
            <a:r>
              <a:rPr lang="en-US" altLang="zh-CN" sz="1600">
                <a:solidFill>
                  <a:schemeClr val="tx1"/>
                </a:solidFill>
              </a:rPr>
              <a:t>p</a:t>
            </a:r>
            <a:r>
              <a:rPr lang="zh-CN" altLang="en-US" sz="1600">
                <a:solidFill>
                  <a:schemeClr val="tx1"/>
                </a:solidFill>
              </a:rPr>
              <a:t>指向</a:t>
            </a:r>
            <a:r>
              <a:rPr lang="en-US" altLang="zh-CN" sz="1600">
                <a:solidFill>
                  <a:schemeClr val="tx1"/>
                </a:solidFill>
              </a:rPr>
              <a:t>a[3]</a:t>
            </a:r>
            <a:r>
              <a:rPr lang="zh-CN" altLang="en-US" sz="1600">
                <a:solidFill>
                  <a:schemeClr val="tx1"/>
                </a:solidFill>
              </a:rPr>
              <a:t>，则</a:t>
            </a:r>
            <a:r>
              <a:rPr lang="en-US" altLang="zh-CN" sz="1600">
                <a:solidFill>
                  <a:schemeClr val="tx1"/>
                </a:solidFill>
              </a:rPr>
              <a:t>p[2]</a:t>
            </a:r>
            <a:r>
              <a:rPr lang="zh-CN" altLang="en-US" sz="1600">
                <a:solidFill>
                  <a:schemeClr val="tx1"/>
                </a:solidFill>
              </a:rPr>
              <a:t>并不代表</a:t>
            </a:r>
            <a:r>
              <a:rPr lang="en-US" altLang="zh-CN" sz="1600">
                <a:solidFill>
                  <a:schemeClr val="tx1"/>
                </a:solidFill>
              </a:rPr>
              <a:t>a[2]</a:t>
            </a:r>
            <a:r>
              <a:rPr lang="zh-CN" altLang="en-US" sz="1600">
                <a:solidFill>
                  <a:schemeClr val="tx1"/>
                </a:solidFill>
              </a:rPr>
              <a:t>，而是</a:t>
            </a:r>
            <a:r>
              <a:rPr lang="en-US" altLang="zh-CN" sz="1600">
                <a:solidFill>
                  <a:schemeClr val="tx1"/>
                </a:solidFill>
              </a:rPr>
              <a:t>a[3+2]</a:t>
            </a:r>
            <a:r>
              <a:rPr lang="zh-CN" altLang="en-US" sz="1600">
                <a:solidFill>
                  <a:schemeClr val="tx1"/>
                </a:solidFill>
              </a:rPr>
              <a:t>，即</a:t>
            </a:r>
            <a:r>
              <a:rPr lang="en-US" altLang="zh-CN" sz="1600">
                <a:solidFill>
                  <a:schemeClr val="tx1"/>
                </a:solidFill>
              </a:rPr>
              <a:t>a[5]</a:t>
            </a:r>
            <a:r>
              <a:rPr lang="zh-CN" altLang="en-US" sz="1600">
                <a:solidFill>
                  <a:schemeClr val="tx1"/>
                </a:solidFill>
              </a:rPr>
              <a:t>。</a:t>
            </a:r>
            <a:endParaRPr lang="en-US" altLang="zh-CN" sz="1600">
              <a:solidFill>
                <a:schemeClr val="tx1"/>
              </a:solidFill>
            </a:endParaRPr>
          </a:p>
          <a:p>
            <a:pPr marL="342900" indent="-342900" algn="just">
              <a:lnSpc>
                <a:spcPct val="120000"/>
              </a:lnSpc>
              <a:spcBef>
                <a:spcPts val="600"/>
              </a:spcBef>
              <a:spcAft>
                <a:spcPts val="600"/>
              </a:spcAft>
              <a:buAutoNum type="arabicParenBoth"/>
              <a:defRPr/>
            </a:pPr>
            <a:r>
              <a:rPr lang="zh-CN" altLang="en-US" sz="1600">
                <a:solidFill>
                  <a:schemeClr val="tx1"/>
                </a:solidFill>
              </a:rPr>
              <a:t>利用指针引用数组元素，比较方便灵活，有不少技巧。请分析下面几种情况：</a:t>
            </a:r>
            <a:endParaRPr lang="en-US" altLang="zh-CN" sz="1600">
              <a:solidFill>
                <a:schemeClr val="tx1"/>
              </a:solidFill>
            </a:endParaRPr>
          </a:p>
          <a:p>
            <a:pPr lvl="1" algn="just">
              <a:lnSpc>
                <a:spcPct val="120000"/>
              </a:lnSpc>
              <a:spcBef>
                <a:spcPts val="600"/>
              </a:spcBef>
              <a:spcAft>
                <a:spcPts val="600"/>
              </a:spcAft>
              <a:defRPr/>
            </a:pPr>
            <a:r>
              <a:rPr lang="zh-CN" altLang="en-US" sz="1600">
                <a:solidFill>
                  <a:schemeClr val="tx1"/>
                </a:solidFill>
              </a:rPr>
              <a:t>设</a:t>
            </a:r>
            <a:r>
              <a:rPr lang="en-US" altLang="zh-CN" sz="1600">
                <a:solidFill>
                  <a:schemeClr val="tx1"/>
                </a:solidFill>
              </a:rPr>
              <a:t>p</a:t>
            </a:r>
            <a:r>
              <a:rPr lang="zh-CN" altLang="en-US" sz="1600">
                <a:solidFill>
                  <a:schemeClr val="tx1"/>
                </a:solidFill>
              </a:rPr>
              <a:t>开始时指向数组</a:t>
            </a:r>
            <a:r>
              <a:rPr lang="en-US" altLang="zh-CN" sz="1600">
                <a:solidFill>
                  <a:schemeClr val="tx1"/>
                </a:solidFill>
              </a:rPr>
              <a:t>a</a:t>
            </a:r>
            <a:r>
              <a:rPr lang="zh-CN" altLang="en-US" sz="1600">
                <a:solidFill>
                  <a:schemeClr val="tx1"/>
                </a:solidFill>
              </a:rPr>
              <a:t>的首元素（即</a:t>
            </a:r>
            <a:r>
              <a:rPr lang="en-US" altLang="zh-CN" sz="1600">
                <a:solidFill>
                  <a:schemeClr val="tx1"/>
                </a:solidFill>
              </a:rPr>
              <a:t>p=a</a:t>
            </a:r>
            <a:r>
              <a:rPr lang="zh-CN" altLang="en-US" sz="1600">
                <a:solidFill>
                  <a:schemeClr val="tx1"/>
                </a:solidFill>
              </a:rPr>
              <a:t>）：</a:t>
            </a:r>
            <a:r>
              <a:rPr lang="en-US" altLang="zh-CN" sz="1600">
                <a:solidFill>
                  <a:schemeClr val="tx1"/>
                </a:solidFill>
              </a:rPr>
              <a:t> </a:t>
            </a:r>
            <a:endParaRPr lang="en-US" altLang="zh-CN" sz="1600">
              <a:solidFill>
                <a:schemeClr val="tx1"/>
              </a:solidFill>
            </a:endParaRPr>
          </a:p>
          <a:p>
            <a:pPr marL="800100" lvl="1" indent="-342900" algn="just">
              <a:lnSpc>
                <a:spcPct val="120000"/>
              </a:lnSpc>
              <a:spcBef>
                <a:spcPts val="600"/>
              </a:spcBef>
              <a:spcAft>
                <a:spcPts val="600"/>
              </a:spcAft>
              <a:buFont typeface="+mj-ea"/>
              <a:buAutoNum type="circleNumDbPlain"/>
              <a:defRPr/>
            </a:pPr>
            <a:r>
              <a:rPr lang="en-US" altLang="zh-CN" sz="1600">
                <a:solidFill>
                  <a:schemeClr val="tx1"/>
                </a:solidFill>
              </a:rPr>
              <a:t>                                                                       </a:t>
            </a:r>
            <a:r>
              <a:rPr lang="zh-CN" altLang="en-US" sz="1600">
                <a:solidFill>
                  <a:schemeClr val="tx1"/>
                </a:solidFill>
              </a:rPr>
              <a:t>②</a:t>
            </a:r>
            <a:endParaRPr lang="en-US" altLang="zh-CN" sz="1600">
              <a:solidFill>
                <a:schemeClr val="tx1"/>
              </a:solidFill>
            </a:endParaRPr>
          </a:p>
          <a:p>
            <a:pPr algn="just">
              <a:lnSpc>
                <a:spcPct val="120000"/>
              </a:lnSpc>
              <a:spcBef>
                <a:spcPts val="600"/>
              </a:spcBef>
              <a:spcAft>
                <a:spcPts val="600"/>
              </a:spcAft>
              <a:defRPr/>
            </a:pPr>
            <a:endParaRPr lang="zh-CN" altLang="en-US" sz="1600">
              <a:solidFill>
                <a:schemeClr val="tx1"/>
              </a:solidFill>
            </a:endParaRPr>
          </a:p>
          <a:p>
            <a:pPr marL="749300" indent="-301625" algn="just">
              <a:lnSpc>
                <a:spcPct val="120000"/>
              </a:lnSpc>
              <a:spcBef>
                <a:spcPts val="600"/>
              </a:spcBef>
              <a:spcAft>
                <a:spcPts val="600"/>
              </a:spcAft>
              <a:defRPr/>
            </a:pPr>
            <a:r>
              <a:rPr lang="zh-CN" altLang="en-US" sz="1600">
                <a:solidFill>
                  <a:schemeClr val="tx1"/>
                </a:solidFill>
              </a:rPr>
              <a:t>③ </a:t>
            </a:r>
            <a:r>
              <a:rPr lang="en-US" altLang="zh-CN" sz="1600">
                <a:solidFill>
                  <a:schemeClr val="tx1"/>
                </a:solidFill>
              </a:rPr>
              <a:t>                                                                        </a:t>
            </a:r>
            <a:r>
              <a:rPr lang="zh-CN" altLang="en-US" sz="1600">
                <a:solidFill>
                  <a:schemeClr val="tx1"/>
                </a:solidFill>
              </a:rPr>
              <a:t>④  </a:t>
            </a:r>
            <a:endParaRPr lang="en-US" altLang="zh-CN" sz="1600">
              <a:solidFill>
                <a:schemeClr val="tx1"/>
              </a:solidFill>
            </a:endParaRPr>
          </a:p>
          <a:p>
            <a:pPr marL="749300" indent="-301625" algn="just">
              <a:lnSpc>
                <a:spcPct val="120000"/>
              </a:lnSpc>
              <a:spcBef>
                <a:spcPts val="600"/>
              </a:spcBef>
              <a:spcAft>
                <a:spcPts val="600"/>
              </a:spcAft>
              <a:defRPr/>
            </a:pPr>
            <a:endParaRPr lang="en-US" altLang="zh-CN" sz="1600">
              <a:solidFill>
                <a:schemeClr val="tx1"/>
              </a:solidFill>
            </a:endParaRPr>
          </a:p>
          <a:p>
            <a:pPr marL="749300" indent="-301625" algn="just">
              <a:lnSpc>
                <a:spcPct val="120000"/>
              </a:lnSpc>
              <a:spcBef>
                <a:spcPts val="600"/>
              </a:spcBef>
              <a:spcAft>
                <a:spcPts val="600"/>
              </a:spcAft>
              <a:defRPr/>
            </a:pPr>
            <a:r>
              <a:rPr lang="zh-CN" altLang="en-US" sz="1600">
                <a:solidFill>
                  <a:schemeClr val="tx1"/>
                </a:solidFill>
              </a:rPr>
              <a:t>⑤  如果</a:t>
            </a:r>
            <a:r>
              <a:rPr lang="en-US" altLang="zh-CN" sz="1600">
                <a:solidFill>
                  <a:schemeClr val="tx1"/>
                </a:solidFill>
              </a:rPr>
              <a:t>p</a:t>
            </a:r>
            <a:r>
              <a:rPr lang="zh-CN" altLang="en-US" sz="1600">
                <a:solidFill>
                  <a:schemeClr val="tx1"/>
                </a:solidFill>
              </a:rPr>
              <a:t>当前指向</a:t>
            </a:r>
            <a:r>
              <a:rPr lang="en-US" altLang="zh-CN" sz="1600">
                <a:solidFill>
                  <a:schemeClr val="tx1"/>
                </a:solidFill>
              </a:rPr>
              <a:t>a</a:t>
            </a:r>
            <a:r>
              <a:rPr lang="zh-CN" altLang="en-US" sz="1600">
                <a:solidFill>
                  <a:schemeClr val="tx1"/>
                </a:solidFill>
              </a:rPr>
              <a:t>数组中第</a:t>
            </a:r>
            <a:r>
              <a:rPr lang="en-US" altLang="zh-CN" sz="1600">
                <a:solidFill>
                  <a:schemeClr val="tx1"/>
                </a:solidFill>
              </a:rPr>
              <a:t>i</a:t>
            </a:r>
            <a:r>
              <a:rPr lang="zh-CN" altLang="en-US" sz="1600">
                <a:solidFill>
                  <a:schemeClr val="tx1"/>
                </a:solidFill>
              </a:rPr>
              <a:t>个元素</a:t>
            </a:r>
            <a:r>
              <a:rPr lang="en-US" altLang="zh-CN" sz="1600">
                <a:solidFill>
                  <a:schemeClr val="tx1"/>
                </a:solidFill>
              </a:rPr>
              <a:t>a[i]</a:t>
            </a:r>
            <a:r>
              <a:rPr lang="zh-CN" altLang="en-US" sz="1600">
                <a:solidFill>
                  <a:schemeClr val="tx1"/>
                </a:solidFill>
              </a:rPr>
              <a:t>，则</a:t>
            </a:r>
            <a:r>
              <a:rPr lang="en-US" altLang="zh-CN" sz="1600">
                <a:solidFill>
                  <a:schemeClr val="tx1"/>
                </a:solidFill>
              </a:rPr>
              <a:t>: </a:t>
            </a:r>
            <a:endParaRPr lang="en-US" altLang="zh-CN" sz="1600">
              <a:solidFill>
                <a:schemeClr val="tx1"/>
              </a:solidFill>
            </a:endParaRPr>
          </a:p>
        </p:txBody>
      </p:sp>
      <p:sp>
        <p:nvSpPr>
          <p:cNvPr id="17" name="圆角矩形 16"/>
          <p:cNvSpPr/>
          <p:nvPr/>
        </p:nvSpPr>
        <p:spPr>
          <a:xfrm>
            <a:off x="1500158" y="3470734"/>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使</a:t>
            </a:r>
            <a:r>
              <a:rPr lang="en-US" altLang="zh-CN" sz="1600">
                <a:solidFill>
                  <a:srgbClr val="008000"/>
                </a:solidFill>
              </a:rPr>
              <a:t>p</a:t>
            </a:r>
            <a:r>
              <a:rPr lang="zh-CN" altLang="en-US" sz="1600">
                <a:solidFill>
                  <a:srgbClr val="008000"/>
                </a:solidFill>
              </a:rPr>
              <a:t>指向下一元素</a:t>
            </a:r>
            <a:r>
              <a:rPr lang="en-US" altLang="zh-CN" sz="1600">
                <a:solidFill>
                  <a:srgbClr val="008000"/>
                </a:solidFill>
              </a:rPr>
              <a:t>a[1]</a:t>
            </a:r>
            <a:endParaRPr lang="en-US" altLang="zh-CN" sz="1600">
              <a:solidFill>
                <a:srgbClr val="008000"/>
              </a:solidFill>
            </a:endParaRPr>
          </a:p>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得到下一个元素</a:t>
            </a:r>
            <a:r>
              <a:rPr lang="en-US" altLang="zh-CN" sz="1600">
                <a:solidFill>
                  <a:srgbClr val="008000"/>
                </a:solidFill>
              </a:rPr>
              <a:t>a[1]</a:t>
            </a:r>
            <a:r>
              <a:rPr lang="zh-CN" altLang="en-US" sz="1600">
                <a:solidFill>
                  <a:srgbClr val="008000"/>
                </a:solidFill>
              </a:rPr>
              <a:t>的值</a:t>
            </a:r>
            <a:endParaRPr lang="en-US" altLang="zh-CN" sz="1600">
              <a:solidFill>
                <a:srgbClr val="008000"/>
              </a:solidFill>
            </a:endParaRPr>
          </a:p>
        </p:txBody>
      </p:sp>
      <p:sp>
        <p:nvSpPr>
          <p:cNvPr id="19" name="圆角矩形 18"/>
          <p:cNvSpPr/>
          <p:nvPr/>
        </p:nvSpPr>
        <p:spPr>
          <a:xfrm>
            <a:off x="5749047" y="3468694"/>
            <a:ext cx="556422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由于</a:t>
            </a:r>
            <a:r>
              <a:rPr lang="en-US" altLang="zh-CN" sz="1600">
                <a:solidFill>
                  <a:srgbClr val="008000"/>
                </a:solidFill>
              </a:rPr>
              <a:t>++</a:t>
            </a:r>
            <a:r>
              <a:rPr lang="zh-CN" altLang="en-US" sz="1600">
                <a:solidFill>
                  <a:srgbClr val="008000"/>
                </a:solidFill>
              </a:rPr>
              <a:t>和*同优先级，结合方向自右而左，因此它等价于*</a:t>
            </a:r>
            <a:r>
              <a:rPr lang="en-US" altLang="zh-CN" sz="1600">
                <a:solidFill>
                  <a:srgbClr val="008000"/>
                </a:solidFill>
              </a:rPr>
              <a:t>(p++)</a:t>
            </a:r>
            <a:r>
              <a:rPr lang="zh-CN" altLang="en-US" sz="1600">
                <a:solidFill>
                  <a:srgbClr val="008000"/>
                </a:solidFill>
              </a:rPr>
              <a:t>。先引用</a:t>
            </a:r>
            <a:r>
              <a:rPr lang="en-US" altLang="zh-CN" sz="1600">
                <a:solidFill>
                  <a:srgbClr val="008000"/>
                </a:solidFill>
              </a:rPr>
              <a:t>p</a:t>
            </a:r>
            <a:r>
              <a:rPr lang="zh-CN" altLang="en-US" sz="1600">
                <a:solidFill>
                  <a:srgbClr val="008000"/>
                </a:solidFill>
              </a:rPr>
              <a:t>的值，实现*</a:t>
            </a:r>
            <a:r>
              <a:rPr lang="en-US" altLang="zh-CN" sz="1600">
                <a:solidFill>
                  <a:srgbClr val="008000"/>
                </a:solidFill>
              </a:rPr>
              <a:t>p</a:t>
            </a:r>
            <a:r>
              <a:rPr lang="zh-CN" altLang="en-US" sz="1600">
                <a:solidFill>
                  <a:srgbClr val="008000"/>
                </a:solidFill>
              </a:rPr>
              <a:t>的运算，然后再使</a:t>
            </a:r>
            <a:r>
              <a:rPr lang="en-US" altLang="zh-CN" sz="1600">
                <a:solidFill>
                  <a:srgbClr val="008000"/>
                </a:solidFill>
              </a:rPr>
              <a:t>p</a:t>
            </a:r>
            <a:r>
              <a:rPr lang="zh-CN" altLang="en-US" sz="1600">
                <a:solidFill>
                  <a:srgbClr val="008000"/>
                </a:solidFill>
              </a:rPr>
              <a:t>自增</a:t>
            </a:r>
            <a:r>
              <a:rPr lang="en-US" altLang="zh-CN" sz="1600">
                <a:solidFill>
                  <a:srgbClr val="008000"/>
                </a:solidFill>
              </a:rPr>
              <a:t>1*/</a:t>
            </a:r>
            <a:endParaRPr lang="en-US" altLang="zh-CN" sz="1600">
              <a:solidFill>
                <a:srgbClr val="008000"/>
              </a:solidFill>
            </a:endParaRPr>
          </a:p>
        </p:txBody>
      </p:sp>
      <p:sp>
        <p:nvSpPr>
          <p:cNvPr id="22" name="圆角矩形 21"/>
          <p:cNvSpPr/>
          <p:nvPr/>
        </p:nvSpPr>
        <p:spPr>
          <a:xfrm>
            <a:off x="1500158" y="4362436"/>
            <a:ext cx="349013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先取*</a:t>
            </a:r>
            <a:r>
              <a:rPr lang="en-US" altLang="zh-CN" sz="1600">
                <a:solidFill>
                  <a:srgbClr val="008000"/>
                </a:solidFill>
              </a:rPr>
              <a:t>p</a:t>
            </a:r>
            <a:r>
              <a:rPr lang="zh-CN" altLang="en-US" sz="1600">
                <a:solidFill>
                  <a:srgbClr val="008000"/>
                </a:solidFill>
              </a:rPr>
              <a:t>值，然后使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endParaRPr lang="en-US" altLang="zh-CN" sz="1600">
              <a:solidFill>
                <a:srgbClr val="008000"/>
              </a:solidFill>
            </a:endParaRPr>
          </a:p>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先使</a:t>
            </a:r>
            <a:r>
              <a:rPr lang="en-US" altLang="zh-CN" sz="1600">
                <a:solidFill>
                  <a:srgbClr val="008000"/>
                </a:solidFill>
              </a:rPr>
              <a:t>p</a:t>
            </a:r>
            <a:r>
              <a:rPr lang="zh-CN" altLang="en-US" sz="1600">
                <a:solidFill>
                  <a:srgbClr val="008000"/>
                </a:solidFill>
              </a:rPr>
              <a:t>加</a:t>
            </a:r>
            <a:r>
              <a:rPr lang="en-US" altLang="zh-CN" sz="1600">
                <a:solidFill>
                  <a:srgbClr val="008000"/>
                </a:solidFill>
              </a:rPr>
              <a:t>1</a:t>
            </a:r>
            <a:r>
              <a:rPr lang="zh-CN" altLang="en-US" sz="1600">
                <a:solidFill>
                  <a:srgbClr val="008000"/>
                </a:solidFill>
              </a:rPr>
              <a:t>，再取*</a:t>
            </a:r>
            <a:r>
              <a:rPr lang="en-US" altLang="zh-CN" sz="1600">
                <a:solidFill>
                  <a:srgbClr val="008000"/>
                </a:solidFill>
              </a:rPr>
              <a:t>p</a:t>
            </a:r>
            <a:endParaRPr lang="en-US" altLang="zh-CN" sz="1600">
              <a:solidFill>
                <a:srgbClr val="008000"/>
              </a:solidFill>
            </a:endParaRPr>
          </a:p>
        </p:txBody>
      </p:sp>
      <p:sp>
        <p:nvSpPr>
          <p:cNvPr id="23" name="圆角矩形 22"/>
          <p:cNvSpPr/>
          <p:nvPr/>
        </p:nvSpPr>
        <p:spPr>
          <a:xfrm>
            <a:off x="5749046" y="4362436"/>
            <a:ext cx="5564221" cy="762624"/>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表示</a:t>
            </a:r>
            <a:r>
              <a:rPr lang="en-US" altLang="zh-CN" sz="1600">
                <a:solidFill>
                  <a:srgbClr val="008000"/>
                </a:solidFill>
              </a:rPr>
              <a:t>p</a:t>
            </a:r>
            <a:r>
              <a:rPr lang="zh-CN" altLang="en-US" sz="1600">
                <a:solidFill>
                  <a:srgbClr val="008000"/>
                </a:solidFill>
              </a:rPr>
              <a:t>所指向的元素值加</a:t>
            </a:r>
            <a:r>
              <a:rPr lang="en-US" altLang="zh-CN" sz="1600">
                <a:solidFill>
                  <a:srgbClr val="008000"/>
                </a:solidFill>
              </a:rPr>
              <a:t>1</a:t>
            </a:r>
            <a:r>
              <a:rPr lang="zh-CN" altLang="en-US" sz="1600">
                <a:solidFill>
                  <a:srgbClr val="008000"/>
                </a:solidFill>
              </a:rPr>
              <a:t>，如果</a:t>
            </a:r>
            <a:r>
              <a:rPr lang="en-US" altLang="zh-CN" sz="1600">
                <a:solidFill>
                  <a:srgbClr val="008000"/>
                </a:solidFill>
              </a:rPr>
              <a:t>p=a, </a:t>
            </a:r>
            <a:r>
              <a:rPr lang="zh-CN" altLang="en-US" sz="1600">
                <a:solidFill>
                  <a:srgbClr val="008000"/>
                </a:solidFill>
              </a:rPr>
              <a:t>则相当于</a:t>
            </a:r>
            <a:r>
              <a:rPr lang="en-US" altLang="zh-CN" sz="1600">
                <a:solidFill>
                  <a:srgbClr val="008000"/>
                </a:solidFill>
              </a:rPr>
              <a:t>++a[0]</a:t>
            </a:r>
            <a:r>
              <a:rPr lang="zh-CN" altLang="en-US" sz="1600">
                <a:solidFill>
                  <a:srgbClr val="008000"/>
                </a:solidFill>
              </a:rPr>
              <a:t>，若</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3</a:t>
            </a:r>
            <a:r>
              <a:rPr lang="zh-CN" altLang="en-US" sz="1600">
                <a:solidFill>
                  <a:srgbClr val="008000"/>
                </a:solidFill>
              </a:rPr>
              <a:t>，则</a:t>
            </a:r>
            <a:r>
              <a:rPr lang="en-US" altLang="zh-CN" sz="1600">
                <a:solidFill>
                  <a:srgbClr val="008000"/>
                </a:solidFill>
              </a:rPr>
              <a:t>a[0]</a:t>
            </a:r>
            <a:r>
              <a:rPr lang="zh-CN" altLang="en-US" sz="1600">
                <a:solidFill>
                  <a:srgbClr val="008000"/>
                </a:solidFill>
              </a:rPr>
              <a:t>的值为</a:t>
            </a:r>
            <a:r>
              <a:rPr lang="en-US" altLang="zh-CN" sz="1600">
                <a:solidFill>
                  <a:srgbClr val="008000"/>
                </a:solidFill>
              </a:rPr>
              <a:t>4</a:t>
            </a:r>
            <a:r>
              <a:rPr lang="zh-CN" altLang="en-US" sz="1600">
                <a:solidFill>
                  <a:srgbClr val="008000"/>
                </a:solidFill>
              </a:rPr>
              <a:t>。注意</a:t>
            </a:r>
            <a:r>
              <a:rPr lang="en-US" altLang="zh-CN" sz="1600">
                <a:solidFill>
                  <a:srgbClr val="008000"/>
                </a:solidFill>
              </a:rPr>
              <a:t>: </a:t>
            </a:r>
            <a:r>
              <a:rPr lang="zh-CN" altLang="en-US" sz="1600">
                <a:solidFill>
                  <a:srgbClr val="008000"/>
                </a:solidFill>
              </a:rPr>
              <a:t>是元素</a:t>
            </a:r>
            <a:r>
              <a:rPr lang="en-US" altLang="zh-CN" sz="1600">
                <a:solidFill>
                  <a:srgbClr val="008000"/>
                </a:solidFill>
              </a:rPr>
              <a:t>a[0]</a:t>
            </a:r>
            <a:r>
              <a:rPr lang="zh-CN" altLang="en-US" sz="1600">
                <a:solidFill>
                  <a:srgbClr val="008000"/>
                </a:solidFill>
              </a:rPr>
              <a:t>的值加</a:t>
            </a:r>
            <a:r>
              <a:rPr lang="en-US" altLang="zh-CN" sz="1600">
                <a:solidFill>
                  <a:srgbClr val="008000"/>
                </a:solidFill>
              </a:rPr>
              <a:t>1</a:t>
            </a:r>
            <a:r>
              <a:rPr lang="zh-CN" altLang="en-US" sz="1600">
                <a:solidFill>
                  <a:srgbClr val="008000"/>
                </a:solidFill>
              </a:rPr>
              <a:t>，而不是指针</a:t>
            </a:r>
            <a:r>
              <a:rPr lang="en-US" altLang="zh-CN" sz="1600">
                <a:solidFill>
                  <a:srgbClr val="008000"/>
                </a:solidFill>
              </a:rPr>
              <a:t>p</a:t>
            </a:r>
            <a:r>
              <a:rPr lang="zh-CN" altLang="en-US" sz="1600">
                <a:solidFill>
                  <a:srgbClr val="008000"/>
                </a:solidFill>
              </a:rPr>
              <a:t>的值加</a:t>
            </a:r>
            <a:r>
              <a:rPr lang="en-US" altLang="zh-CN" sz="1600">
                <a:solidFill>
                  <a:srgbClr val="008000"/>
                </a:solidFill>
              </a:rPr>
              <a:t>1*/</a:t>
            </a:r>
            <a:endParaRPr lang="en-US" altLang="zh-CN" sz="1600">
              <a:solidFill>
                <a:srgbClr val="008000"/>
              </a:solidFill>
            </a:endParaRPr>
          </a:p>
        </p:txBody>
      </p:sp>
      <p:sp>
        <p:nvSpPr>
          <p:cNvPr id="24" name="圆角矩形 23"/>
          <p:cNvSpPr/>
          <p:nvPr/>
        </p:nvSpPr>
        <p:spPr>
          <a:xfrm>
            <a:off x="5116747" y="5256178"/>
            <a:ext cx="6196520" cy="1150270"/>
          </a:xfrm>
          <a:prstGeom prst="roundRect">
            <a:avLst>
              <a:gd name="adj" fmla="val 482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spcBef>
                <a:spcPts val="600"/>
              </a:spcBef>
              <a:spcAft>
                <a:spcPts val="600"/>
              </a:spcAft>
              <a:defRPr/>
            </a:pPr>
            <a:r>
              <a:rPr lang="en-US" altLang="zh-CN" sz="1600">
                <a:solidFill>
                  <a:schemeClr val="tx1"/>
                </a:solidFill>
              </a:rPr>
              <a:t>*(p--)	</a:t>
            </a:r>
            <a:r>
              <a:rPr lang="en-US" altLang="zh-CN" sz="1600">
                <a:solidFill>
                  <a:srgbClr val="008000"/>
                </a:solidFill>
              </a:rPr>
              <a:t>//</a:t>
            </a:r>
            <a:r>
              <a:rPr lang="zh-CN" altLang="en-US" sz="1600">
                <a:solidFill>
                  <a:srgbClr val="008000"/>
                </a:solidFill>
              </a:rPr>
              <a:t>相当于</a:t>
            </a:r>
            <a:r>
              <a:rPr lang="en-US" altLang="zh-CN" sz="1600">
                <a:solidFill>
                  <a:srgbClr val="008000"/>
                </a:solidFill>
              </a:rPr>
              <a:t>a[i--]</a:t>
            </a:r>
            <a:r>
              <a:rPr lang="zh-CN" altLang="en-US" sz="1600">
                <a:solidFill>
                  <a:srgbClr val="008000"/>
                </a:solidFill>
              </a:rPr>
              <a:t>，先对</a:t>
            </a:r>
            <a:r>
              <a:rPr lang="en-US" altLang="zh-CN" sz="1600">
                <a:solidFill>
                  <a:srgbClr val="008000"/>
                </a:solidFill>
              </a:rPr>
              <a:t>p</a:t>
            </a:r>
            <a:r>
              <a:rPr lang="zh-CN" altLang="en-US" sz="1600">
                <a:solidFill>
                  <a:srgbClr val="008000"/>
                </a:solidFill>
              </a:rPr>
              <a:t>进行“*”运算，再使</a:t>
            </a:r>
            <a:r>
              <a:rPr lang="en-US" altLang="zh-CN" sz="1600">
                <a:solidFill>
                  <a:srgbClr val="008000"/>
                </a:solidFill>
              </a:rPr>
              <a:t>p</a:t>
            </a:r>
            <a:r>
              <a:rPr lang="zh-CN" altLang="en-US" sz="1600">
                <a:solidFill>
                  <a:srgbClr val="008000"/>
                </a:solidFill>
              </a:rPr>
              <a:t>自减</a:t>
            </a:r>
            <a:endParaRPr lang="zh-CN" altLang="en-US" sz="1600">
              <a:solidFill>
                <a:srgbClr val="008000"/>
              </a:solidFill>
            </a:endParaRPr>
          </a:p>
          <a:p>
            <a:pPr algn="just">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自加，再进行“*”运算</a:t>
            </a:r>
            <a:endParaRPr lang="zh-CN" altLang="en-US" sz="1600">
              <a:solidFill>
                <a:srgbClr val="008000"/>
              </a:solidFill>
            </a:endParaRPr>
          </a:p>
          <a:p>
            <a:pPr algn="just">
              <a:spcBef>
                <a:spcPts val="600"/>
              </a:spcBef>
              <a:spcAft>
                <a:spcPts val="600"/>
              </a:spcAft>
              <a:defRPr/>
            </a:pPr>
            <a:r>
              <a:rPr lang="zh-CN" altLang="en-US" sz="1600">
                <a:solidFill>
                  <a:schemeClr val="tx1"/>
                </a:solidFill>
              </a:rPr>
              <a:t>*</a:t>
            </a:r>
            <a:r>
              <a:rPr lang="en-US" altLang="zh-CN" sz="1600">
                <a:solidFill>
                  <a:schemeClr val="tx1"/>
                </a:solidFill>
              </a:rPr>
              <a:t>(--p)	</a:t>
            </a:r>
            <a:r>
              <a:rPr lang="en-US" altLang="zh-CN" sz="1600">
                <a:solidFill>
                  <a:srgbClr val="008000"/>
                </a:solidFill>
              </a:rPr>
              <a:t>//</a:t>
            </a:r>
            <a:r>
              <a:rPr lang="zh-CN" altLang="en-US" sz="1600">
                <a:solidFill>
                  <a:srgbClr val="008000"/>
                </a:solidFill>
              </a:rPr>
              <a:t>相当于</a:t>
            </a:r>
            <a:r>
              <a:rPr lang="en-US" altLang="zh-CN" sz="1600">
                <a:solidFill>
                  <a:srgbClr val="008000"/>
                </a:solidFill>
              </a:rPr>
              <a:t>a[--i]</a:t>
            </a:r>
            <a:r>
              <a:rPr lang="zh-CN" altLang="en-US" sz="1600">
                <a:solidFill>
                  <a:srgbClr val="008000"/>
                </a:solidFill>
              </a:rPr>
              <a:t>，先使</a:t>
            </a:r>
            <a:r>
              <a:rPr lang="en-US" altLang="zh-CN" sz="1600">
                <a:solidFill>
                  <a:srgbClr val="008000"/>
                </a:solidFill>
              </a:rPr>
              <a:t>p</a:t>
            </a:r>
            <a:r>
              <a:rPr lang="zh-CN" altLang="en-US" sz="1600">
                <a:solidFill>
                  <a:srgbClr val="008000"/>
                </a:solidFill>
              </a:rPr>
              <a:t>自减，再进行“*”运算</a:t>
            </a:r>
            <a:endParaRPr lang="zh-CN" altLang="en-US" sz="1600">
              <a:solidFill>
                <a:srgbClr val="008000"/>
              </a:solidFill>
            </a:endParaRPr>
          </a:p>
        </p:txBody>
      </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1263600" y="1454040"/>
              <a:ext cx="9906480" cy="4959720"/>
            </p14:xfrm>
          </p:contentPart>
        </mc:Choice>
        <mc:Fallback xmlns="">
          <p:pic>
            <p:nvPicPr>
              <p:cNvPr id="3" name="墨迹 2"/>
            </p:nvPicPr>
            <p:blipFill>
              <a:blip r:embed="rId3"/>
            </p:blipFill>
            <p:spPr>
              <a:xfrm>
                <a:off x="1263600" y="1454040"/>
                <a:ext cx="9906480" cy="4959720"/>
              </a:xfrm>
              <a:prstGeom prst="rect"/>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endParaRPr lang="zh-CN" altLang="en-US"/>
          </a:p>
        </p:txBody>
      </p:sp>
      <p:sp>
        <p:nvSpPr>
          <p:cNvPr id="16"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sz="1600">
              <a:solidFill>
                <a:schemeClr val="tx1"/>
              </a:solidFill>
            </a:endParaRPr>
          </a:p>
        </p:txBody>
      </p:sp>
      <mc:AlternateContent xmlns:mc="http://schemas.openxmlformats.org/markup-compatibility/2006">
        <mc:Choice xmlns:a14="http://schemas.microsoft.com/office/drawing/2010/main" Requires="a14">
          <p:sp>
            <p:nvSpPr>
              <p:cNvPr id="17" name="圆角矩形 16"/>
              <p:cNvSpPr/>
              <p:nvPr/>
            </p:nvSpPr>
            <p:spPr>
              <a:xfrm>
                <a:off x="5211449" y="3064212"/>
                <a:ext cx="3514262" cy="117704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400">
                    <a:solidFill>
                      <a:schemeClr val="tx1"/>
                    </a:solidFill>
                  </a:rPr>
                  <a:t>void fun(int </a:t>
                </a:r>
                <a:r>
                  <a:rPr lang="en-US" altLang="zh-CN" sz="1400">
                    <a:solidFill>
                      <a:schemeClr val="accent6"/>
                    </a:solidFill>
                  </a:rPr>
                  <a:t>*arr</a:t>
                </a:r>
                <a:r>
                  <a:rPr lang="en-US" altLang="zh-CN" sz="1400">
                    <a:solidFill>
                      <a:schemeClr val="tx1"/>
                    </a:solidFill>
                  </a:rPr>
                  <a:t>, 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endParaRPr lang="zh-CN" altLang="en-US" sz="1400">
                  <a:solidFill>
                    <a:srgbClr val="008000"/>
                  </a:solidFill>
                </a:endParaRPr>
              </a:p>
              <a:p>
                <a:pPr algn="just" defTabSz="360680">
                  <a:lnSpc>
                    <a:spcPct val="120000"/>
                  </a:lnSpc>
                  <a:defRPr/>
                </a:pPr>
                <a:r>
                  <a:rPr lang="en-US" altLang="zh-CN" sz="1400">
                    <a:solidFill>
                      <a:schemeClr val="tx1"/>
                    </a:solidFill>
                  </a:rPr>
                  <a:t>{</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680">
                  <a:lnSpc>
                    <a:spcPct val="120000"/>
                  </a:lnSpc>
                  <a:defRPr/>
                </a:pPr>
                <a:r>
                  <a:rPr lang="en-US" altLang="zh-CN" sz="1400">
                    <a:solidFill>
                      <a:schemeClr val="tx1"/>
                    </a:solidFill>
                  </a:rPr>
                  <a:t>}</a:t>
                </a:r>
                <a:endParaRPr lang="zh-CN" altLang="en-US" sz="1400">
                  <a:solidFill>
                    <a:srgbClr val="008000"/>
                  </a:solidFill>
                </a:endParaRPr>
              </a:p>
            </p:txBody>
          </p:sp>
        </mc:Choice>
        <mc:Fallback>
          <p:sp>
            <p:nvSpPr>
              <p:cNvPr id="17" name="圆角矩形 16"/>
              <p:cNvSpPr>
                <a:spLocks noRot="1" noChangeAspect="1" noMove="1" noResize="1" noEditPoints="1" noAdjustHandles="1" noChangeArrowheads="1" noChangeShapeType="1" noTextEdit="1"/>
              </p:cNvSpPr>
              <p:nvPr/>
            </p:nvSpPr>
            <p:spPr>
              <a:xfrm>
                <a:off x="5211449" y="3064212"/>
                <a:ext cx="3514262" cy="1177045"/>
              </a:xfrm>
              <a:prstGeom prst="roundRect">
                <a:avLst>
                  <a:gd name="adj" fmla="val 4209"/>
                </a:avLst>
              </a:prstGeom>
              <a:blipFill rotWithShape="1">
                <a:blip r:embed="rId2"/>
                <a:stretch>
                  <a:fillRect l="-181" t="-568" r="-176" b="-532"/>
                </a:stretch>
              </a:blipFill>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圆角矩形 23"/>
              <p:cNvSpPr/>
              <p:nvPr/>
            </p:nvSpPr>
            <p:spPr>
              <a:xfrm>
                <a:off x="564206" y="1277350"/>
                <a:ext cx="4387173" cy="2963909"/>
              </a:xfrm>
              <a:prstGeom prst="roundRect">
                <a:avLst>
                  <a:gd name="adj" fmla="val 220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400">
                    <a:solidFill>
                      <a:schemeClr val="tx1"/>
                    </a:solidFill>
                  </a:rPr>
                  <a:t>int main()</a:t>
                </a:r>
                <a:endParaRPr lang="en-US" altLang="zh-CN" sz="1400">
                  <a:solidFill>
                    <a:schemeClr val="tx1"/>
                  </a:solidFill>
                </a:endParaRPr>
              </a:p>
              <a:p>
                <a:pPr algn="just" defTabSz="360680">
                  <a:lnSpc>
                    <a:spcPct val="120000"/>
                  </a:lnSpc>
                  <a:defRPr/>
                </a:pPr>
                <a:r>
                  <a:rPr lang="en-US" altLang="zh-CN" sz="1400">
                    <a:solidFill>
                      <a:schemeClr val="tx1"/>
                    </a:solidFill>
                  </a:rPr>
                  <a:t>{	void fun(int arr[], int n);</a:t>
                </a:r>
                <a:r>
                  <a:rPr lang="en-US" altLang="zh-CN" sz="1400">
                    <a:solidFill>
                      <a:srgbClr val="008000"/>
                    </a:solidFill>
                  </a:rPr>
                  <a:t>	//</a:t>
                </a:r>
                <a:r>
                  <a:rPr lang="zh-CN" altLang="en-US" sz="1400">
                    <a:solidFill>
                      <a:srgbClr val="008000"/>
                    </a:solidFill>
                  </a:rPr>
                  <a:t>对</a:t>
                </a:r>
                <a:r>
                  <a:rPr lang="en-US" altLang="zh-CN" sz="1400">
                    <a:solidFill>
                      <a:srgbClr val="008000"/>
                    </a:solidFill>
                  </a:rPr>
                  <a:t>fun</a:t>
                </a:r>
                <a:r>
                  <a:rPr lang="zh-CN" altLang="en-US" sz="1400">
                    <a:solidFill>
                      <a:srgbClr val="008000"/>
                    </a:solidFill>
                  </a:rPr>
                  <a:t>函数的声明</a:t>
                </a:r>
                <a:endParaRPr lang="zh-CN" altLang="en-US" sz="1400">
                  <a:solidFill>
                    <a:srgbClr val="008000"/>
                  </a:solidFill>
                </a:endParaRPr>
              </a:p>
              <a:p>
                <a:pPr algn="just" defTabSz="360680">
                  <a:lnSpc>
                    <a:spcPct val="120000"/>
                  </a:lnSpc>
                  <a:defRPr/>
                </a:pPr>
                <a:r>
                  <a:rPr lang="en-US" altLang="zh-CN" sz="1400">
                    <a:solidFill>
                      <a:schemeClr val="tx1"/>
                    </a:solidFill>
                  </a:rPr>
                  <a:t>	int array[10];			</a:t>
                </a:r>
                <a:r>
                  <a:rPr lang="en-US" altLang="zh-CN" sz="1400">
                    <a:solidFill>
                      <a:srgbClr val="008000"/>
                    </a:solidFill>
                  </a:rPr>
                  <a:t>//</a:t>
                </a:r>
                <a:r>
                  <a:rPr lang="zh-CN" altLang="en-US" sz="1400">
                    <a:solidFill>
                      <a:srgbClr val="008000"/>
                    </a:solidFill>
                  </a:rPr>
                  <a:t>定义</a:t>
                </a:r>
                <a:r>
                  <a:rPr lang="en-US" altLang="zh-CN" sz="1400">
                    <a:solidFill>
                      <a:srgbClr val="008000"/>
                    </a:solidFill>
                  </a:rPr>
                  <a:t>array</a:t>
                </a:r>
                <a:r>
                  <a:rPr lang="zh-CN" altLang="en-US" sz="1400">
                    <a:solidFill>
                      <a:srgbClr val="008000"/>
                    </a:solidFill>
                  </a:rPr>
                  <a:t>数组</a:t>
                </a:r>
                <a:endParaRPr lang="zh-CN" altLang="en-US" sz="1400">
                  <a:solidFill>
                    <a:srgbClr val="008000"/>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zh-CN" altLang="en-US" sz="1400">
                  <a:solidFill>
                    <a:schemeClr val="tx1"/>
                  </a:solidFill>
                </a:endParaRPr>
              </a:p>
              <a:p>
                <a:pPr algn="just" defTabSz="360680">
                  <a:lnSpc>
                    <a:spcPct val="120000"/>
                  </a:lnSpc>
                  <a:defRPr/>
                </a:pPr>
                <a:r>
                  <a:rPr lang="en-US" altLang="zh-CN" sz="1400">
                    <a:solidFill>
                      <a:schemeClr val="tx1"/>
                    </a:solidFill>
                  </a:rPr>
                  <a:t>	fun(array,10);</a:t>
                </a:r>
                <a:r>
                  <a:rPr lang="zh-CN" altLang="en-US" sz="1400">
                    <a:solidFill>
                      <a:schemeClr val="tx1"/>
                    </a:solidFill>
                  </a:rPr>
                  <a:t> </a:t>
                </a:r>
                <a:r>
                  <a:rPr lang="en-US" altLang="zh-CN" sz="1400">
                    <a:solidFill>
                      <a:schemeClr val="tx1"/>
                    </a:solidFill>
                  </a:rPr>
                  <a:t>			</a:t>
                </a:r>
                <a:r>
                  <a:rPr lang="en-US" altLang="zh-CN" sz="1400">
                    <a:solidFill>
                      <a:srgbClr val="008000"/>
                    </a:solidFill>
                  </a:rPr>
                  <a:t>//</a:t>
                </a:r>
                <a:r>
                  <a:rPr lang="zh-CN" altLang="en-US" sz="1400">
                    <a:solidFill>
                      <a:srgbClr val="008000"/>
                    </a:solidFill>
                  </a:rPr>
                  <a:t>用数组名作函数的参数</a:t>
                </a:r>
                <a:endParaRPr lang="zh-CN" altLang="en-US" sz="1400">
                  <a:solidFill>
                    <a:srgbClr val="008000"/>
                  </a:solidFill>
                </a:endParaRPr>
              </a:p>
              <a:p>
                <a:pPr algn="just" defTabSz="360680">
                  <a:lnSpc>
                    <a:spcPct val="120000"/>
                  </a:lnSpc>
                  <a:defRPr/>
                </a:pPr>
                <a:r>
                  <a:rPr lang="en-US" altLang="zh-CN" sz="1400">
                    <a:solidFill>
                      <a:schemeClr val="tx1"/>
                    </a:solidFill>
                  </a:rPr>
                  <a:t>	return 0;</a:t>
                </a:r>
                <a:endParaRPr lang="en-US" altLang="zh-CN" sz="1400">
                  <a:solidFill>
                    <a:schemeClr val="tx1"/>
                  </a:solidFill>
                </a:endParaRPr>
              </a:p>
              <a:p>
                <a:pPr algn="just" defTabSz="360680">
                  <a:lnSpc>
                    <a:spcPct val="120000"/>
                  </a:lnSpc>
                  <a:defRPr/>
                </a:pPr>
                <a:r>
                  <a:rPr lang="en-US" altLang="zh-CN" sz="1400">
                    <a:solidFill>
                      <a:schemeClr val="tx1"/>
                    </a:solidFill>
                  </a:rPr>
                  <a:t>} </a:t>
                </a:r>
                <a:endParaRPr lang="en-US" altLang="zh-CN" sz="1400">
                  <a:solidFill>
                    <a:schemeClr val="tx1"/>
                  </a:solidFill>
                </a:endParaRPr>
              </a:p>
              <a:p>
                <a:pPr algn="just" defTabSz="360680">
                  <a:lnSpc>
                    <a:spcPct val="120000"/>
                  </a:lnSpc>
                  <a:defRPr/>
                </a:pPr>
                <a:r>
                  <a:rPr lang="en-US" altLang="zh-CN" sz="1400">
                    <a:solidFill>
                      <a:schemeClr val="tx1"/>
                    </a:solidFill>
                  </a:rPr>
                  <a:t>void fun(int arr[], 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endParaRPr lang="zh-CN" altLang="en-US" sz="1400">
                  <a:solidFill>
                    <a:srgbClr val="008000"/>
                  </a:solidFill>
                </a:endParaRPr>
              </a:p>
              <a:p>
                <a:pPr algn="just" defTabSz="360680">
                  <a:lnSpc>
                    <a:spcPct val="120000"/>
                  </a:lnSpc>
                  <a:defRPr/>
                </a:pPr>
                <a:r>
                  <a:rPr lang="en-US" altLang="zh-CN" sz="1400">
                    <a:solidFill>
                      <a:schemeClr val="tx1"/>
                    </a:solidFill>
                  </a:rPr>
                  <a:t>{</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680">
                  <a:lnSpc>
                    <a:spcPct val="120000"/>
                  </a:lnSpc>
                  <a:defRPr/>
                </a:pPr>
                <a:r>
                  <a:rPr lang="en-US" altLang="zh-CN" sz="1400">
                    <a:solidFill>
                      <a:schemeClr val="tx1"/>
                    </a:solidFill>
                  </a:rPr>
                  <a:t>}</a:t>
                </a:r>
                <a:endParaRPr lang="zh-CN" altLang="en-US" sz="1400">
                  <a:solidFill>
                    <a:srgbClr val="008000"/>
                  </a:solidFill>
                </a:endParaRPr>
              </a:p>
            </p:txBody>
          </p:sp>
        </mc:Choice>
        <mc:Fallback>
          <p:sp>
            <p:nvSpPr>
              <p:cNvPr id="24" name="圆角矩形 23"/>
              <p:cNvSpPr>
                <a:spLocks noRot="1" noChangeAspect="1" noMove="1" noResize="1" noEditPoints="1" noAdjustHandles="1" noChangeArrowheads="1" noChangeShapeType="1" noTextEdit="1"/>
              </p:cNvSpPr>
              <p:nvPr/>
            </p:nvSpPr>
            <p:spPr>
              <a:xfrm>
                <a:off x="564206" y="1277350"/>
                <a:ext cx="4387173" cy="2963909"/>
              </a:xfrm>
              <a:prstGeom prst="roundRect">
                <a:avLst>
                  <a:gd name="adj" fmla="val 2202"/>
                </a:avLst>
              </a:prstGeom>
              <a:blipFill rotWithShape="1">
                <a:blip r:embed="rId3"/>
                <a:stretch>
                  <a:fillRect l="-152" t="-227" r="-138" b="-211"/>
                </a:stretch>
              </a:blipFill>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p:sp>
        <p:nvSpPr>
          <p:cNvPr id="3" name="矩形 2"/>
          <p:cNvSpPr/>
          <p:nvPr/>
        </p:nvSpPr>
        <p:spPr>
          <a:xfrm>
            <a:off x="5211449" y="1220890"/>
            <a:ext cx="6101818" cy="1338828"/>
          </a:xfrm>
          <a:prstGeom prst="rect">
            <a:avLst/>
          </a:prstGeom>
        </p:spPr>
        <p:txBody>
          <a:bodyPr wrap="square">
            <a:spAutoFit/>
          </a:bodyPr>
          <a:lstStyle/>
          <a:p>
            <a:pPr>
              <a:lnSpc>
                <a:spcPct val="150000"/>
              </a:lnSpc>
            </a:pPr>
            <a:r>
              <a:rPr lang="zh-CN" altLang="en-US"/>
              <a:t>array是实参数组名，arr为形参数组名。当用数组名作参数时，如果形参数组中各元素的值发生变化，实参数组元素的值随之变化。</a:t>
            </a:r>
            <a:endParaRPr lang="zh-CN" altLang="en-US"/>
          </a:p>
        </p:txBody>
      </p:sp>
      <p:sp>
        <p:nvSpPr>
          <p:cNvPr id="4" name="文本框 3"/>
          <p:cNvSpPr txBox="1"/>
          <p:nvPr/>
        </p:nvSpPr>
        <p:spPr>
          <a:xfrm>
            <a:off x="4867406" y="3452679"/>
            <a:ext cx="428017" cy="400110"/>
          </a:xfrm>
          <a:prstGeom prst="rect">
            <a:avLst/>
          </a:prstGeom>
          <a:noFill/>
        </p:spPr>
        <p:txBody>
          <a:bodyPr wrap="square" rtlCol="0">
            <a:spAutoFit/>
          </a:bodyPr>
          <a:lstStyle/>
          <a:p>
            <a:pPr algn="ctr"/>
            <a:r>
              <a:rPr lang="zh-CN" altLang="en-US" sz="2000"/>
              <a:t>≡</a:t>
            </a:r>
            <a:endParaRPr lang="zh-CN" altLang="en-US" sz="2000"/>
          </a:p>
        </p:txBody>
      </p:sp>
      <p:graphicFrame>
        <p:nvGraphicFramePr>
          <p:cNvPr id="11" name="表格 10"/>
          <p:cNvGraphicFramePr>
            <a:graphicFrameLocks noGrp="1"/>
          </p:cNvGraphicFramePr>
          <p:nvPr/>
        </p:nvGraphicFramePr>
        <p:xfrm>
          <a:off x="9077122" y="2859029"/>
          <a:ext cx="2148108" cy="3456178"/>
        </p:xfrm>
        <a:graphic>
          <a:graphicData uri="http://schemas.openxmlformats.org/drawingml/2006/table">
            <a:tbl>
              <a:tblPr>
                <a:tableStyleId>{5C22544A-7EE6-4342-B048-85BDC9FD1C3A}</a:tableStyleId>
              </a:tblPr>
              <a:tblGrid>
                <a:gridCol w="720000"/>
                <a:gridCol w="708108"/>
                <a:gridCol w="720000"/>
              </a:tblGrid>
              <a:tr h="148020">
                <a:tc>
                  <a:txBody>
                    <a:bodyPr/>
                    <a:lstStyle/>
                    <a:p>
                      <a:pPr>
                        <a:lnSpc>
                          <a:spcPts val="1200"/>
                        </a:lnSpc>
                      </a:pPr>
                      <a:r>
                        <a:rPr lang="en-US" altLang="zh-CN" sz="1400" b="0"/>
                        <a:t>array</a:t>
                      </a:r>
                      <a:endParaRPr lang="en-US" altLang="zh-CN" sz="1400" b="0"/>
                    </a:p>
                    <a:p>
                      <a:pPr>
                        <a:lnSpc>
                          <a:spcPts val="1200"/>
                        </a:lnSpc>
                      </a:pPr>
                      <a:r>
                        <a:rPr lang="en-US" altLang="zh-CN" sz="1400" b="0"/>
                        <a:t>arr</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62822">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lnT w="12700" cmpd="sng">
                      <a:noFill/>
                    </a:lnT>
                  </a:tcPr>
                </a:tc>
                <a:tc>
                  <a:txBody>
                    <a:bodyPr/>
                    <a:lstStyle/>
                    <a:p>
                      <a:pPr>
                        <a:lnSpc>
                          <a:spcPts val="1200"/>
                        </a:lnSpc>
                      </a:pPr>
                      <a:r>
                        <a:rPr lang="en-US" altLang="zh-CN" sz="1400" b="0"/>
                        <a:t>array[0]</a:t>
                      </a:r>
                      <a:endParaRPr lang="en-US" altLang="zh-CN" sz="1400" b="0"/>
                    </a:p>
                    <a:p>
                      <a:pPr>
                        <a:lnSpc>
                          <a:spcPts val="1200"/>
                        </a:lnSpc>
                      </a:pPr>
                      <a:r>
                        <a:rPr lang="en-US" altLang="zh-CN" sz="1400" b="0"/>
                        <a:t>arr[0]</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en-US" altLang="zh-CN" sz="1400" b="0"/>
                    </a:p>
                    <a:p>
                      <a:pPr>
                        <a:lnSpc>
                          <a:spcPts val="1200"/>
                        </a:lnSpc>
                      </a:pPr>
                      <a:r>
                        <a:rPr lang="en-US" altLang="zh-CN" sz="1400" b="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r>
                        <a:rPr lang="en-US" altLang="zh-CN" sz="1400" b="0"/>
                        <a:t>array[3]</a:t>
                      </a:r>
                      <a:endParaRPr lang="en-US" altLang="zh-CN" sz="1400" b="0"/>
                    </a:p>
                    <a:p>
                      <a:pPr>
                        <a:lnSpc>
                          <a:spcPts val="1200"/>
                        </a:lnSpc>
                      </a:pPr>
                      <a:r>
                        <a:rPr lang="en-US" altLang="zh-CN" sz="1400" b="0"/>
                        <a:t>arr[3]</a:t>
                      </a: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marL="0" marR="0" indent="0" algn="l" defTabSz="914400" rtl="0" eaLnBrk="1" fontAlgn="auto" latinLnBrk="0" hangingPunct="1">
                        <a:lnSpc>
                          <a:spcPts val="1200"/>
                        </a:lnSpc>
                        <a:spcBef>
                          <a:spcPts val="0"/>
                        </a:spcBef>
                        <a:spcAft>
                          <a:spcPts val="0"/>
                        </a:spcAft>
                        <a:buClrTx/>
                        <a:buSzTx/>
                        <a:buFontTx/>
                        <a:buNone/>
                        <a:defRPr/>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48020">
                <a:tc>
                  <a:txBody>
                    <a:bodyPr/>
                    <a:lstStyle/>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lnSpc>
                          <a:spcPts val="1200"/>
                        </a:lnSpc>
                      </a:pPr>
                      <a:endParaRPr lang="zh-CN" altLang="en-US" sz="1400" b="0"/>
                    </a:p>
                  </a:txBody>
                  <a:tcPr marT="0" marB="0" anchor="ctr">
                    <a:lnL w="12700" cmpd="sng">
                      <a:noFill/>
                    </a:lnL>
                    <a:lnR w="12700" cmpd="sng">
                      <a:noFill/>
                    </a:lnR>
                  </a:tcPr>
                </a:tc>
                <a:tc>
                  <a:txBody>
                    <a:bodyPr/>
                    <a:lstStyle/>
                    <a:p>
                      <a:pPr>
                        <a:lnSpc>
                          <a:spcPts val="1200"/>
                        </a:lnSpc>
                      </a:pPr>
                      <a:endParaRPr lang="en-US" altLang="zh-CN" sz="1400" b="0"/>
                    </a:p>
                    <a:p>
                      <a:pPr>
                        <a:lnSpc>
                          <a:spcPts val="1200"/>
                        </a:lnSpc>
                      </a:pPr>
                      <a:endParaRPr lang="zh-CN" altLang="en-US" sz="1400" b="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12" name="直接连接符 11"/>
          <p:cNvCxnSpPr/>
          <p:nvPr/>
        </p:nvCxnSpPr>
        <p:spPr>
          <a:xfrm>
            <a:off x="9077122" y="3163223"/>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077122" y="4109202"/>
            <a:ext cx="708904"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64206" y="4370825"/>
            <a:ext cx="9046722" cy="2169825"/>
          </a:xfrm>
          <a:prstGeom prst="rect">
            <a:avLst/>
          </a:prstGeom>
        </p:spPr>
        <p:txBody>
          <a:bodyPr wrap="square">
            <a:spAutoFit/>
          </a:bodyPr>
          <a:lstStyle/>
          <a:p>
            <a:pPr>
              <a:lnSpc>
                <a:spcPct val="150000"/>
              </a:lnSpc>
            </a:pPr>
            <a:r>
              <a:rPr lang="zh-CN" altLang="en-US"/>
              <a:t>在该函数被调用时，系统会在fun函数中建立一个指针变量arr，用来存放从主调函数传递过来的实参数组首元素的地址。如果在fun函数中用运算符sizeof测定arr所占的字节数，可以发现sizeof(arr)的值为4(用Visual C++时)。这就证明了系统是把arr作为指针变量来处理的(指针变量在Visual C++中占4个字节)。</a:t>
            </a:r>
            <a:endParaRPr lang="zh-CN" altLang="en-US"/>
          </a:p>
          <a:p>
            <a:pPr>
              <a:lnSpc>
                <a:spcPct val="150000"/>
              </a:lnSpc>
            </a:pPr>
            <a:r>
              <a:rPr lang="zh-CN" altLang="en-US"/>
              <a:t>当arr接收了实参数组的首元素地址后，arr就指向实参数组首元素，也就是指向array</a:t>
            </a:r>
            <a:r>
              <a:rPr lang="en-US" altLang="zh-CN"/>
              <a:t>[</a:t>
            </a:r>
            <a:r>
              <a:rPr lang="zh-CN" altLang="en-US"/>
              <a:t>0</a:t>
            </a:r>
            <a:r>
              <a:rPr lang="en-US" altLang="zh-CN"/>
              <a:t>]</a:t>
            </a:r>
            <a:r>
              <a:rPr lang="zh-CN" altLang="en-US"/>
              <a:t>。</a:t>
            </a:r>
            <a:endParaRPr lang="zh-CN" altLang="en-US"/>
          </a:p>
        </p:txBody>
      </p:sp>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0" y="3048120"/>
              <a:ext cx="360" cy="360"/>
            </p14:xfrm>
          </p:contentPart>
        </mc:Choice>
        <mc:Fallback xmlns="">
          <p:pic>
            <p:nvPicPr>
              <p:cNvPr id="5" name="墨迹 4"/>
            </p:nvPicPr>
            <p:blipFill>
              <a:blip r:embed="rId5"/>
            </p:blipFill>
            <p:spPr>
              <a:xfrm>
                <a:off x="0" y="3048120"/>
                <a:ext cx="360" cy="360"/>
              </a:xfrm>
              <a:prstGeom prst="rect"/>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endParaRPr lang="zh-CN" altLang="en-US"/>
          </a:p>
        </p:txBody>
      </p:sp>
      <p:sp>
        <p:nvSpPr>
          <p:cNvPr id="14" name="MH_Desc_1"/>
          <p:cNvSpPr/>
          <p:nvPr>
            <p:custDataLst>
              <p:tags r:id="rId1"/>
            </p:custDataLst>
          </p:nvPr>
        </p:nvSpPr>
        <p:spPr>
          <a:xfrm>
            <a:off x="564206" y="1079770"/>
            <a:ext cx="10749062" cy="544749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sz="1600">
                <a:solidFill>
                  <a:schemeClr val="tx1"/>
                </a:solidFill>
              </a:rPr>
              <a:t>以变量名和数组名作为函数参数的比较</a:t>
            </a: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r>
              <a:rPr lang="en-US" altLang="zh-CN" sz="1600">
                <a:solidFill>
                  <a:schemeClr val="tx1"/>
                </a:solidFill>
              </a:rPr>
              <a:t>C</a:t>
            </a:r>
            <a:r>
              <a:rPr lang="zh-CN" altLang="en-US" sz="1600">
                <a:solidFill>
                  <a:schemeClr val="tx1"/>
                </a:solidFill>
              </a:rPr>
              <a:t>语言调用函数时虚实结合的方法都是采用“值传递”方式，当用变量名作为函数参数时传递的是变量的值，当用数组名作为函数参数时，由于数组名代表的是数组首元素地址，因此传递的值是地址，所以要求形参为指针变量。</a:t>
            </a: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endParaRPr lang="en-US" altLang="zh-CN" sz="1600">
              <a:solidFill>
                <a:schemeClr val="tx1"/>
              </a:solidFill>
            </a:endParaRPr>
          </a:p>
          <a:p>
            <a:pPr algn="just">
              <a:lnSpc>
                <a:spcPct val="120000"/>
              </a:lnSpc>
              <a:spcBef>
                <a:spcPts val="600"/>
              </a:spcBef>
              <a:spcAft>
                <a:spcPts val="600"/>
              </a:spcAft>
              <a:defRPr/>
            </a:pPr>
            <a:r>
              <a:rPr lang="zh-CN" altLang="en-US" sz="1600">
                <a:solidFill>
                  <a:schemeClr val="tx1"/>
                </a:solidFill>
              </a:rPr>
              <a:t>在函数调用进行虚实结合后，形参的值就是实参数组首元素的地址。</a:t>
            </a:r>
            <a:endParaRPr lang="en-US" altLang="zh-CN" sz="1600">
              <a:solidFill>
                <a:schemeClr val="tx1"/>
              </a:solidFill>
            </a:endParaRPr>
          </a:p>
          <a:p>
            <a:pPr algn="just">
              <a:lnSpc>
                <a:spcPct val="120000"/>
              </a:lnSpc>
              <a:spcBef>
                <a:spcPts val="600"/>
              </a:spcBef>
              <a:spcAft>
                <a:spcPts val="600"/>
              </a:spcAft>
              <a:defRPr/>
            </a:pPr>
            <a:r>
              <a:rPr lang="zh-CN" altLang="en-US" sz="1600">
                <a:solidFill>
                  <a:schemeClr val="tx1"/>
                </a:solidFill>
              </a:rPr>
              <a:t>在函数执行期间，它可以再被赋值。</a:t>
            </a:r>
            <a:endParaRPr lang="en-US" altLang="zh-CN" sz="1600">
              <a:solidFill>
                <a:schemeClr val="tx1"/>
              </a:solidFill>
            </a:endParaRPr>
          </a:p>
        </p:txBody>
      </p:sp>
      <p:graphicFrame>
        <p:nvGraphicFramePr>
          <p:cNvPr id="5" name="表格 4"/>
          <p:cNvGraphicFramePr>
            <a:graphicFrameLocks noGrp="1"/>
          </p:cNvGraphicFramePr>
          <p:nvPr/>
        </p:nvGraphicFramePr>
        <p:xfrm>
          <a:off x="2192454" y="1607551"/>
          <a:ext cx="7492565" cy="1483360"/>
        </p:xfrm>
        <a:graphic>
          <a:graphicData uri="http://schemas.openxmlformats.org/drawingml/2006/table">
            <a:tbl>
              <a:tblPr firstCol="1">
                <a:tableStyleId>{5C22544A-7EE6-4342-B048-85BDC9FD1C3A}</a:tableStyleId>
              </a:tblPr>
              <a:tblGrid>
                <a:gridCol w="3028565"/>
                <a:gridCol w="2232000"/>
                <a:gridCol w="2232000"/>
              </a:tblGrid>
              <a:tr h="370840">
                <a:tc>
                  <a:txBody>
                    <a:bodyPr/>
                    <a:lstStyle/>
                    <a:p>
                      <a:r>
                        <a:rPr lang="zh-CN" altLang="en-US" sz="1600" b="0"/>
                        <a:t>实参类型</a:t>
                      </a:r>
                      <a:endParaRPr lang="zh-CN" altLang="en-US" sz="1600" b="0"/>
                    </a:p>
                  </a:txBody>
                  <a:tcPr/>
                </a:tc>
                <a:tc>
                  <a:txBody>
                    <a:bodyPr/>
                    <a:lstStyle/>
                    <a:p>
                      <a:r>
                        <a:rPr lang="zh-CN" altLang="en-US" sz="1600" b="0"/>
                        <a:t>变量名</a:t>
                      </a:r>
                      <a:endParaRPr lang="zh-CN" altLang="en-US" sz="1600" b="0"/>
                    </a:p>
                  </a:txBody>
                  <a:tcPr/>
                </a:tc>
                <a:tc>
                  <a:txBody>
                    <a:bodyPr/>
                    <a:lstStyle/>
                    <a:p>
                      <a:r>
                        <a:rPr lang="zh-CN" altLang="en-US" sz="1600" b="0"/>
                        <a:t>数组名</a:t>
                      </a:r>
                      <a:endParaRPr lang="zh-CN" altLang="en-US" sz="1600" b="0"/>
                    </a:p>
                  </a:txBody>
                  <a:tcPr/>
                </a:tc>
              </a:tr>
              <a:tr h="370840">
                <a:tc>
                  <a:txBody>
                    <a:bodyPr/>
                    <a:lstStyle/>
                    <a:p>
                      <a:r>
                        <a:rPr lang="zh-CN" altLang="en-US" sz="1600" b="0"/>
                        <a:t>要求形参的类型</a:t>
                      </a:r>
                      <a:endParaRPr lang="zh-CN" altLang="en-US" sz="1600" b="0"/>
                    </a:p>
                  </a:txBody>
                  <a:tcPr/>
                </a:tc>
                <a:tc>
                  <a:txBody>
                    <a:bodyPr/>
                    <a:lstStyle/>
                    <a:p>
                      <a:r>
                        <a:rPr lang="zh-CN" altLang="en-US" sz="1600" b="0"/>
                        <a:t>变量名</a:t>
                      </a:r>
                      <a:endParaRPr lang="zh-CN" altLang="en-US" sz="1600" b="0"/>
                    </a:p>
                  </a:txBody>
                  <a:tcPr/>
                </a:tc>
                <a:tc>
                  <a:txBody>
                    <a:bodyPr/>
                    <a:lstStyle/>
                    <a:p>
                      <a:r>
                        <a:rPr lang="zh-CN" altLang="en-US" sz="1600" b="0"/>
                        <a:t>数组名或指针变量</a:t>
                      </a:r>
                      <a:endParaRPr lang="zh-CN" altLang="en-US" sz="1600" b="0"/>
                    </a:p>
                  </a:txBody>
                  <a:tcPr/>
                </a:tc>
              </a:tr>
              <a:tr h="370840">
                <a:tc>
                  <a:txBody>
                    <a:bodyPr/>
                    <a:lstStyle/>
                    <a:p>
                      <a:r>
                        <a:rPr lang="zh-CN" altLang="en-US" sz="1600" b="0"/>
                        <a:t>传递的信息</a:t>
                      </a:r>
                      <a:endParaRPr lang="zh-CN" altLang="en-US" sz="1600" b="0"/>
                    </a:p>
                  </a:txBody>
                  <a:tcPr/>
                </a:tc>
                <a:tc>
                  <a:txBody>
                    <a:bodyPr/>
                    <a:lstStyle/>
                    <a:p>
                      <a:r>
                        <a:rPr lang="zh-CN" altLang="en-US" sz="1600" b="0"/>
                        <a:t>变量的值</a:t>
                      </a:r>
                      <a:endParaRPr lang="zh-CN" altLang="en-US" sz="1600" b="0"/>
                    </a:p>
                  </a:txBody>
                  <a:tcPr/>
                </a:tc>
                <a:tc>
                  <a:txBody>
                    <a:bodyPr/>
                    <a:lstStyle/>
                    <a:p>
                      <a:r>
                        <a:rPr lang="zh-CN" altLang="en-US" sz="1600" b="0"/>
                        <a:t>实参数组首元素的地址</a:t>
                      </a:r>
                      <a:endParaRPr lang="zh-CN" altLang="en-US" sz="1600" b="0"/>
                    </a:p>
                  </a:txBody>
                  <a:tcPr/>
                </a:tc>
              </a:tr>
              <a:tr h="370840">
                <a:tc>
                  <a:txBody>
                    <a:bodyPr/>
                    <a:lstStyle/>
                    <a:p>
                      <a:r>
                        <a:rPr lang="zh-CN" altLang="en-US" sz="1600" b="0"/>
                        <a:t>通过函数调用能否改变实参的值</a:t>
                      </a:r>
                      <a:endParaRPr lang="zh-CN" altLang="en-US" sz="1600" b="0"/>
                    </a:p>
                  </a:txBody>
                  <a:tcPr/>
                </a:tc>
                <a:tc>
                  <a:txBody>
                    <a:bodyPr/>
                    <a:lstStyle/>
                    <a:p>
                      <a:r>
                        <a:rPr lang="zh-CN" altLang="en-US" sz="1600" b="0"/>
                        <a:t>不能改变实参变量的值</a:t>
                      </a:r>
                      <a:endParaRPr lang="zh-CN" altLang="en-US" sz="1600" b="0"/>
                    </a:p>
                  </a:txBody>
                  <a:tcPr/>
                </a:tc>
                <a:tc>
                  <a:txBody>
                    <a:bodyPr/>
                    <a:lstStyle/>
                    <a:p>
                      <a:r>
                        <a:rPr lang="zh-CN" altLang="en-US" sz="1600" b="0"/>
                        <a:t>能改变实参数组的值</a:t>
                      </a:r>
                      <a:endParaRPr lang="zh-CN" altLang="en-US" sz="1600" b="0"/>
                    </a:p>
                  </a:txBody>
                  <a:tcPr/>
                </a:tc>
              </a:tr>
            </a:tbl>
          </a:graphicData>
        </a:graphic>
      </p:graphicFrame>
      <p:grpSp>
        <p:nvGrpSpPr>
          <p:cNvPr id="15" name="组合 14"/>
          <p:cNvGrpSpPr/>
          <p:nvPr/>
        </p:nvGrpSpPr>
        <p:grpSpPr>
          <a:xfrm>
            <a:off x="564206" y="4120496"/>
            <a:ext cx="10749062" cy="727500"/>
            <a:chOff x="8582294" y="4088154"/>
            <a:chExt cx="11092289" cy="727500"/>
          </a:xfrm>
        </p:grpSpPr>
        <p:sp>
          <p:nvSpPr>
            <p:cNvPr id="18"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9" name="MH_SubTitle_1"/>
            <p:cNvSpPr/>
            <p:nvPr>
              <p:custDataLst>
                <p:tags r:id="rId3"/>
              </p:custDataLst>
            </p:nvPr>
          </p:nvSpPr>
          <p:spPr>
            <a:xfrm>
              <a:off x="9371544" y="4088154"/>
              <a:ext cx="10303039" cy="72750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实参数组名代表一个固定的地址，或者说是指针常量，但形参数组名并不是一个固定的地址，而是按指针变量处理。</a:t>
              </a:r>
              <a:endParaRPr lang="zh-CN" altLang="en-US" sz="1600" dirty="0">
                <a:solidFill>
                  <a:schemeClr val="tx1">
                    <a:lumMod val="75000"/>
                    <a:lumOff val="25000"/>
                  </a:schemeClr>
                </a:solidFill>
              </a:endParaRPr>
            </a:p>
          </p:txBody>
        </p:sp>
        <p:sp>
          <p:nvSpPr>
            <p:cNvPr id="20" name="MH_Other_2"/>
            <p:cNvSpPr/>
            <p:nvPr>
              <p:custDataLst>
                <p:tags r:id="rId4"/>
              </p:custDataLst>
            </p:nvPr>
          </p:nvSpPr>
          <p:spPr>
            <a:xfrm rot="16200000">
              <a:off x="19372957" y="4514028"/>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圆角矩形 20"/>
          <p:cNvSpPr/>
          <p:nvPr/>
        </p:nvSpPr>
        <p:spPr>
          <a:xfrm>
            <a:off x="6721811" y="4999062"/>
            <a:ext cx="4591457" cy="1430921"/>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400">
                <a:solidFill>
                  <a:schemeClr val="tx1"/>
                </a:solidFill>
              </a:rPr>
              <a:t>void fun (arr[ ],int n)</a:t>
            </a:r>
            <a:endParaRPr lang="en-US" altLang="zh-CN" sz="1400">
              <a:solidFill>
                <a:schemeClr val="tx1"/>
              </a:solidFill>
            </a:endParaRPr>
          </a:p>
          <a:p>
            <a:pPr algn="just" defTabSz="360680">
              <a:lnSpc>
                <a:spcPct val="120000"/>
              </a:lnSpc>
              <a:defRPr/>
            </a:pPr>
            <a:r>
              <a:rPr lang="en-US" altLang="zh-CN" sz="1400">
                <a:solidFill>
                  <a:schemeClr val="tx1"/>
                </a:solidFill>
              </a:rPr>
              <a:t>{	printf(″%d\n″, *arr);		</a:t>
            </a:r>
            <a:r>
              <a:rPr lang="en-US" altLang="zh-CN" sz="1400">
                <a:solidFill>
                  <a:srgbClr val="008000"/>
                </a:solidFill>
              </a:rPr>
              <a:t>//</a:t>
            </a:r>
            <a:r>
              <a:rPr lang="zh-CN" altLang="en-US" sz="1400">
                <a:solidFill>
                  <a:srgbClr val="008000"/>
                </a:solidFill>
              </a:rPr>
              <a:t>输出</a:t>
            </a:r>
            <a:r>
              <a:rPr lang="en-US" altLang="zh-CN" sz="1400">
                <a:solidFill>
                  <a:srgbClr val="008000"/>
                </a:solidFill>
              </a:rPr>
              <a:t>array[0]</a:t>
            </a:r>
            <a:r>
              <a:rPr lang="zh-CN" altLang="en-US" sz="1400">
                <a:solidFill>
                  <a:srgbClr val="008000"/>
                </a:solidFill>
              </a:rPr>
              <a:t>的值</a:t>
            </a:r>
            <a:endParaRPr lang="zh-CN" altLang="en-US" sz="1400">
              <a:solidFill>
                <a:srgbClr val="008000"/>
              </a:solidFill>
            </a:endParaRPr>
          </a:p>
          <a:p>
            <a:pPr algn="just" defTabSz="360680">
              <a:lnSpc>
                <a:spcPct val="120000"/>
              </a:lnSpc>
              <a:defRPr/>
            </a:pPr>
            <a:r>
              <a:rPr lang="en-US" altLang="zh-CN" sz="1400">
                <a:solidFill>
                  <a:schemeClr val="tx1"/>
                </a:solidFill>
              </a:rPr>
              <a:t>	arr=arr+3;			</a:t>
            </a:r>
            <a:r>
              <a:rPr lang="en-US" altLang="zh-CN" sz="1400">
                <a:solidFill>
                  <a:srgbClr val="008000"/>
                </a:solidFill>
              </a:rPr>
              <a:t>//</a:t>
            </a:r>
            <a:r>
              <a:rPr lang="zh-CN" altLang="en-US" sz="1400">
                <a:solidFill>
                  <a:srgbClr val="008000"/>
                </a:solidFill>
              </a:rPr>
              <a:t>形参数组名可以被赋值</a:t>
            </a:r>
            <a:endParaRPr lang="zh-CN" altLang="en-US" sz="1400">
              <a:solidFill>
                <a:srgbClr val="008000"/>
              </a:solidFill>
            </a:endParaRPr>
          </a:p>
          <a:p>
            <a:pPr algn="just" defTabSz="360680">
              <a:lnSpc>
                <a:spcPct val="120000"/>
              </a:lnSpc>
              <a:defRPr/>
            </a:pPr>
            <a:r>
              <a:rPr lang="en-US" altLang="zh-CN" sz="1400">
                <a:solidFill>
                  <a:schemeClr val="tx1"/>
                </a:solidFill>
              </a:rPr>
              <a:t>	printf(″%d\n″, *arr);		</a:t>
            </a:r>
            <a:r>
              <a:rPr lang="en-US" altLang="zh-CN" sz="1400">
                <a:solidFill>
                  <a:srgbClr val="008000"/>
                </a:solidFill>
              </a:rPr>
              <a:t>//</a:t>
            </a:r>
            <a:r>
              <a:rPr lang="zh-CN" altLang="en-US" sz="1400">
                <a:solidFill>
                  <a:srgbClr val="008000"/>
                </a:solidFill>
              </a:rPr>
              <a:t>输出</a:t>
            </a:r>
            <a:r>
              <a:rPr lang="en-US" altLang="zh-CN" sz="1400">
                <a:solidFill>
                  <a:srgbClr val="008000"/>
                </a:solidFill>
              </a:rPr>
              <a:t>array[3]</a:t>
            </a:r>
            <a:r>
              <a:rPr lang="zh-CN" altLang="en-US" sz="1400">
                <a:solidFill>
                  <a:srgbClr val="008000"/>
                </a:solidFill>
              </a:rPr>
              <a:t>的值</a:t>
            </a:r>
            <a:endParaRPr lang="zh-CN" altLang="en-US" sz="1400">
              <a:solidFill>
                <a:srgbClr val="008000"/>
              </a:solidFill>
            </a:endParaRPr>
          </a:p>
          <a:p>
            <a:pPr algn="just" defTabSz="360680">
              <a:lnSpc>
                <a:spcPct val="120000"/>
              </a:lnSpc>
              <a:defRPr/>
            </a:pPr>
            <a:r>
              <a:rPr lang="en-US" altLang="zh-CN" sz="1400">
                <a:solidFill>
                  <a:schemeClr val="tx1"/>
                </a:solidFill>
              </a:rPr>
              <a:t>}</a:t>
            </a:r>
            <a:endParaRPr lang="zh-CN" altLang="en-US" sz="1400">
              <a:solidFill>
                <a:srgbClr val="008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endParaRPr lang="zh-CN" altLang="en-US"/>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8.8】</a:t>
            </a:r>
            <a:r>
              <a:rPr lang="zh-CN" altLang="en-US" sz="2000" dirty="0">
                <a:solidFill>
                  <a:schemeClr val="accent1"/>
                </a:solidFill>
              </a:rPr>
              <a:t>将数组</a:t>
            </a:r>
            <a:r>
              <a:rPr lang="en-US" altLang="zh-CN" sz="2000" dirty="0">
                <a:solidFill>
                  <a:schemeClr val="accent1"/>
                </a:solidFill>
              </a:rPr>
              <a:t>a</a:t>
            </a:r>
            <a:r>
              <a:rPr lang="zh-CN" altLang="en-US" sz="2000" dirty="0">
                <a:solidFill>
                  <a:schemeClr val="accent1"/>
                </a:solidFill>
              </a:rPr>
              <a:t>中</a:t>
            </a:r>
            <a:r>
              <a:rPr lang="en-US" altLang="zh-CN" sz="2000" dirty="0">
                <a:solidFill>
                  <a:schemeClr val="accent1"/>
                </a:solidFill>
              </a:rPr>
              <a:t>n</a:t>
            </a:r>
            <a:r>
              <a:rPr lang="zh-CN" altLang="en-US" sz="2000" dirty="0">
                <a:solidFill>
                  <a:schemeClr val="accent1"/>
                </a:solidFill>
              </a:rPr>
              <a:t>个整数按相反顺序存放。</a:t>
            </a:r>
            <a:endParaRPr lang="zh-CN" altLang="en-US" sz="2000" dirty="0">
              <a:solidFill>
                <a:schemeClr val="accent1"/>
              </a:solidFill>
            </a:endParaRPr>
          </a:p>
        </p:txBody>
      </p:sp>
      <p:sp>
        <p:nvSpPr>
          <p:cNvPr id="29" name="圆角矩形 12"/>
          <p:cNvSpPr/>
          <p:nvPr/>
        </p:nvSpPr>
        <p:spPr>
          <a:xfrm>
            <a:off x="749031" y="1595337"/>
            <a:ext cx="4886456"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dirty="0"/>
              <a:t>#include &lt;</a:t>
            </a:r>
            <a:r>
              <a:rPr lang="en-US" altLang="zh-CN" sz="1400" dirty="0" err="1"/>
              <a:t>stdio.h</a:t>
            </a:r>
            <a:r>
              <a:rPr lang="en-US" altLang="zh-CN" sz="1400" dirty="0"/>
              <a:t>&gt;</a:t>
            </a:r>
            <a:endParaRPr lang="en-US" altLang="zh-CN" sz="1400" dirty="0"/>
          </a:p>
          <a:p>
            <a:pPr defTabSz="363855"/>
            <a:r>
              <a:rPr lang="en-US" altLang="zh-CN" sz="1400" dirty="0"/>
              <a:t>int main()</a:t>
            </a:r>
            <a:endParaRPr lang="en-US" altLang="zh-CN" sz="1400" dirty="0"/>
          </a:p>
          <a:p>
            <a:pPr defTabSz="363855"/>
            <a:r>
              <a:rPr lang="en-US" altLang="zh-CN" sz="1400" dirty="0"/>
              <a:t>{	void inv(int x[],int n);	</a:t>
            </a:r>
            <a:r>
              <a:rPr lang="en-US" altLang="zh-CN" sz="1400" dirty="0">
                <a:solidFill>
                  <a:srgbClr val="008000"/>
                </a:solidFill>
              </a:rPr>
              <a:t>//inv</a:t>
            </a:r>
            <a:r>
              <a:rPr lang="zh-CN" altLang="en-US" sz="1400" dirty="0">
                <a:solidFill>
                  <a:srgbClr val="008000"/>
                </a:solidFill>
              </a:rPr>
              <a:t>函数声明</a:t>
            </a:r>
            <a:endParaRPr lang="zh-CN" altLang="en-US" sz="1400" dirty="0">
              <a:solidFill>
                <a:srgbClr val="008000"/>
              </a:solidFill>
            </a:endParaRPr>
          </a:p>
          <a:p>
            <a:pPr defTabSz="363855"/>
            <a:r>
              <a:rPr lang="zh-CN" altLang="en-US" sz="1400" dirty="0"/>
              <a:t>	</a:t>
            </a:r>
            <a:r>
              <a:rPr lang="en-US" altLang="zh-CN" sz="1400" dirty="0"/>
              <a:t>int </a:t>
            </a:r>
            <a:r>
              <a:rPr lang="en-US" altLang="zh-CN" sz="1400" dirty="0" err="1"/>
              <a:t>i,a</a:t>
            </a:r>
            <a:r>
              <a:rPr lang="en-US" altLang="zh-CN" sz="1400" dirty="0"/>
              <a:t>[10]={3,7,9,11,0,6,7,5,4,2};</a:t>
            </a:r>
            <a:endParaRPr lang="en-US" altLang="zh-CN" sz="1400" dirty="0"/>
          </a:p>
          <a:p>
            <a:pPr defTabSz="363855"/>
            <a:r>
              <a:rPr lang="en-US" altLang="zh-CN" sz="1400" dirty="0"/>
              <a:t>	</a:t>
            </a:r>
            <a:r>
              <a:rPr lang="en-US" altLang="zh-CN" sz="1400" dirty="0" err="1"/>
              <a:t>printf</a:t>
            </a:r>
            <a:r>
              <a:rPr lang="en-US" altLang="zh-CN" sz="1400" dirty="0"/>
              <a:t>("The original array:\n");</a:t>
            </a:r>
            <a:endParaRPr lang="en-US" altLang="zh-CN" sz="1400" dirty="0"/>
          </a:p>
          <a:p>
            <a:pPr defTabSz="363855"/>
            <a:r>
              <a:rPr lang="en-US" altLang="zh-CN" sz="1400" dirty="0"/>
              <a:t>	for(</a:t>
            </a:r>
            <a:r>
              <a:rPr lang="en-US" altLang="zh-CN" sz="1400" dirty="0" err="1"/>
              <a:t>i</a:t>
            </a:r>
            <a:r>
              <a:rPr lang="en-US" altLang="zh-CN" sz="1400" dirty="0"/>
              <a:t>=0;i&lt;10;i++)</a:t>
            </a:r>
            <a:endParaRPr lang="en-US" altLang="zh-CN" sz="1400" dirty="0"/>
          </a:p>
          <a:p>
            <a:pPr defTabSz="363855"/>
            <a:r>
              <a:rPr lang="en-US" altLang="zh-CN" sz="1400" dirty="0"/>
              <a:t>		</a:t>
            </a:r>
            <a:r>
              <a:rPr lang="en-US" altLang="zh-CN" sz="1400" dirty="0" err="1"/>
              <a:t>printf</a:t>
            </a:r>
            <a:r>
              <a:rPr lang="en-US" altLang="zh-CN" sz="1400" dirty="0"/>
              <a:t>("%d ",a[</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输出未交换时数组各元素的值</a:t>
            </a:r>
            <a:endParaRPr lang="zh-CN" altLang="en-US" sz="1400" dirty="0">
              <a:solidFill>
                <a:srgbClr val="008000"/>
              </a:solidFill>
            </a:endParaRPr>
          </a:p>
          <a:p>
            <a:pPr defTabSz="363855"/>
            <a:r>
              <a:rPr lang="zh-CN" altLang="en-US" sz="1400" dirty="0"/>
              <a:t>	</a:t>
            </a:r>
            <a:r>
              <a:rPr lang="en-US" altLang="zh-CN" sz="1400" dirty="0" err="1"/>
              <a:t>printf</a:t>
            </a:r>
            <a:r>
              <a:rPr lang="en-US" altLang="zh-CN" sz="1400" dirty="0"/>
              <a:t>("\n");</a:t>
            </a:r>
            <a:endParaRPr lang="en-US" altLang="zh-CN" sz="1400" dirty="0"/>
          </a:p>
          <a:p>
            <a:pPr defTabSz="363855"/>
            <a:r>
              <a:rPr lang="en-US" altLang="zh-CN" sz="1400" dirty="0"/>
              <a:t>	inv(a,10);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inv</a:t>
            </a:r>
            <a:r>
              <a:rPr lang="zh-CN" altLang="en-US" sz="1400" dirty="0">
                <a:solidFill>
                  <a:srgbClr val="008000"/>
                </a:solidFill>
              </a:rPr>
              <a:t>函数，进行交换</a:t>
            </a:r>
            <a:endParaRPr lang="zh-CN" altLang="en-US" sz="1400" dirty="0">
              <a:solidFill>
                <a:srgbClr val="008000"/>
              </a:solidFill>
            </a:endParaRPr>
          </a:p>
          <a:p>
            <a:pPr defTabSz="363855"/>
            <a:r>
              <a:rPr lang="zh-CN" altLang="en-US" sz="1400" dirty="0"/>
              <a:t>	</a:t>
            </a:r>
            <a:r>
              <a:rPr lang="en-US" altLang="zh-CN" sz="1400" dirty="0" err="1"/>
              <a:t>printf</a:t>
            </a:r>
            <a:r>
              <a:rPr lang="en-US" altLang="zh-CN" sz="1400" dirty="0"/>
              <a:t>("The array has been inverted:\n");</a:t>
            </a:r>
            <a:endParaRPr lang="en-US" altLang="zh-CN" sz="1400" dirty="0"/>
          </a:p>
          <a:p>
            <a:pPr defTabSz="363855"/>
            <a:r>
              <a:rPr lang="en-US" altLang="zh-CN" sz="1400" dirty="0"/>
              <a:t>	for(</a:t>
            </a:r>
            <a:r>
              <a:rPr lang="en-US" altLang="zh-CN" sz="1400" dirty="0" err="1"/>
              <a:t>i</a:t>
            </a:r>
            <a:r>
              <a:rPr lang="en-US" altLang="zh-CN" sz="1400" dirty="0"/>
              <a:t>=0;i&lt;10;i++)</a:t>
            </a:r>
            <a:endParaRPr lang="en-US" altLang="zh-CN" sz="1400" dirty="0"/>
          </a:p>
          <a:p>
            <a:pPr defTabSz="363855"/>
            <a:r>
              <a:rPr lang="en-US" altLang="zh-CN" sz="1400" dirty="0"/>
              <a:t>		</a:t>
            </a:r>
            <a:r>
              <a:rPr lang="en-US" altLang="zh-CN" sz="1400" dirty="0" err="1"/>
              <a:t>printf</a:t>
            </a:r>
            <a:r>
              <a:rPr lang="en-US" altLang="zh-CN" sz="1400" dirty="0"/>
              <a:t>("%d ",a[</a:t>
            </a:r>
            <a:r>
              <a:rPr lang="en-US" altLang="zh-CN" sz="1400" dirty="0" err="1"/>
              <a:t>i</a:t>
            </a:r>
            <a:r>
              <a:rPr lang="en-US" altLang="zh-CN" sz="1400" dirty="0"/>
              <a:t>]);	</a:t>
            </a:r>
            <a:r>
              <a:rPr lang="en-US" altLang="zh-CN" sz="1400" dirty="0">
                <a:solidFill>
                  <a:srgbClr val="008000"/>
                </a:solidFill>
              </a:rPr>
              <a:t>//</a:t>
            </a:r>
            <a:r>
              <a:rPr lang="zh-CN" altLang="en-US" sz="1400" dirty="0">
                <a:solidFill>
                  <a:srgbClr val="008000"/>
                </a:solidFill>
              </a:rPr>
              <a:t>输出交换后数组各元素的值</a:t>
            </a:r>
            <a:endParaRPr lang="zh-CN" altLang="en-US" sz="1400" dirty="0">
              <a:solidFill>
                <a:srgbClr val="008000"/>
              </a:solidFill>
            </a:endParaRPr>
          </a:p>
          <a:p>
            <a:pPr defTabSz="363855"/>
            <a:r>
              <a:rPr lang="zh-CN" altLang="en-US" sz="1400" dirty="0"/>
              <a:t>	</a:t>
            </a:r>
            <a:r>
              <a:rPr lang="en-US" altLang="zh-CN" sz="1400" dirty="0" err="1"/>
              <a:t>printf</a:t>
            </a:r>
            <a:r>
              <a:rPr lang="en-US" altLang="zh-CN" sz="1400" dirty="0"/>
              <a:t>("\n");</a:t>
            </a:r>
            <a:endParaRPr lang="en-US" altLang="zh-CN" sz="1400" dirty="0"/>
          </a:p>
          <a:p>
            <a:pPr defTabSz="363855"/>
            <a:r>
              <a:rPr lang="en-US" altLang="zh-CN" sz="1400" dirty="0"/>
              <a:t>	return 0;</a:t>
            </a:r>
            <a:endParaRPr lang="en-US" altLang="zh-CN" sz="1400" dirty="0"/>
          </a:p>
          <a:p>
            <a:pPr defTabSz="363855"/>
            <a:r>
              <a:rPr lang="en-US" altLang="zh-CN" sz="1400" dirty="0"/>
              <a:t>}</a:t>
            </a:r>
            <a:endParaRPr lang="en-US" altLang="zh-CN" sz="1400" dirty="0"/>
          </a:p>
          <a:p>
            <a:pPr defTabSz="363855"/>
            <a:r>
              <a:rPr lang="en-US" altLang="zh-CN" sz="1400" dirty="0"/>
              <a:t>void inv(int x[],int n)		</a:t>
            </a:r>
            <a:r>
              <a:rPr lang="en-US" altLang="zh-CN" sz="1400" dirty="0">
                <a:solidFill>
                  <a:srgbClr val="008000"/>
                </a:solidFill>
              </a:rPr>
              <a:t>//</a:t>
            </a:r>
            <a:r>
              <a:rPr lang="zh-CN" altLang="en-US" sz="1400" dirty="0">
                <a:solidFill>
                  <a:srgbClr val="008000"/>
                </a:solidFill>
              </a:rPr>
              <a:t>形参</a:t>
            </a:r>
            <a:r>
              <a:rPr lang="en-US" altLang="zh-CN" sz="1400" dirty="0">
                <a:solidFill>
                  <a:srgbClr val="008000"/>
                </a:solidFill>
              </a:rPr>
              <a:t>x</a:t>
            </a:r>
            <a:r>
              <a:rPr lang="zh-CN" altLang="en-US" sz="1400" dirty="0">
                <a:solidFill>
                  <a:srgbClr val="008000"/>
                </a:solidFill>
              </a:rPr>
              <a:t>是数组名</a:t>
            </a:r>
            <a:endParaRPr lang="zh-CN" altLang="en-US" sz="1400" dirty="0">
              <a:solidFill>
                <a:srgbClr val="008000"/>
              </a:solidFill>
            </a:endParaRPr>
          </a:p>
          <a:p>
            <a:pPr defTabSz="363855"/>
            <a:r>
              <a:rPr lang="en-US" altLang="zh-CN" sz="1400" dirty="0"/>
              <a:t>{	int </a:t>
            </a:r>
            <a:r>
              <a:rPr lang="en-US" altLang="zh-CN" sz="1400" dirty="0" err="1"/>
              <a:t>temp,i,j,m</a:t>
            </a:r>
            <a:r>
              <a:rPr lang="en-US" altLang="zh-CN" sz="1400" dirty="0"/>
              <a:t>=(n-1)/2;</a:t>
            </a:r>
            <a:endParaRPr lang="en-US" altLang="zh-CN" sz="1400" dirty="0"/>
          </a:p>
          <a:p>
            <a:pPr defTabSz="363855"/>
            <a:r>
              <a:rPr lang="en-US" altLang="zh-CN" sz="1400" dirty="0"/>
              <a:t>	for(</a:t>
            </a:r>
            <a:r>
              <a:rPr lang="en-US" altLang="zh-CN" sz="1400" dirty="0" err="1"/>
              <a:t>i</a:t>
            </a:r>
            <a:r>
              <a:rPr lang="en-US" altLang="zh-CN" sz="1400" dirty="0"/>
              <a:t>=0;i&lt;=</a:t>
            </a:r>
            <a:r>
              <a:rPr lang="en-US" altLang="zh-CN" sz="1400" dirty="0" err="1"/>
              <a:t>m;i</a:t>
            </a:r>
            <a:r>
              <a:rPr lang="en-US" altLang="zh-CN" sz="1400" dirty="0"/>
              <a:t>++)</a:t>
            </a:r>
            <a:endParaRPr lang="en-US" altLang="zh-CN" sz="1400" dirty="0"/>
          </a:p>
          <a:p>
            <a:pPr defTabSz="363855"/>
            <a:r>
              <a:rPr lang="en-US" altLang="zh-CN" sz="1400" dirty="0"/>
              <a:t>	{	j=n-1-i;</a:t>
            </a:r>
            <a:endParaRPr lang="en-US" altLang="zh-CN" sz="1400" dirty="0"/>
          </a:p>
          <a:p>
            <a:pPr defTabSz="363855"/>
            <a:r>
              <a:rPr lang="en-US" altLang="zh-CN" sz="1400" dirty="0"/>
              <a:t>		temp=x[</a:t>
            </a:r>
            <a:r>
              <a:rPr lang="en-US" altLang="zh-CN" sz="1400" dirty="0" err="1"/>
              <a:t>i</a:t>
            </a:r>
            <a:r>
              <a:rPr lang="en-US" altLang="zh-CN" sz="1400" dirty="0"/>
              <a:t>]; x[</a:t>
            </a:r>
            <a:r>
              <a:rPr lang="en-US" altLang="zh-CN" sz="1400" dirty="0" err="1"/>
              <a:t>i</a:t>
            </a:r>
            <a:r>
              <a:rPr lang="en-US" altLang="zh-CN" sz="1400" dirty="0"/>
              <a:t>]=x[j]; x[j]=temp;	</a:t>
            </a:r>
            <a:r>
              <a:rPr lang="en-US" altLang="zh-CN" sz="1400" dirty="0">
                <a:solidFill>
                  <a:srgbClr val="008000"/>
                </a:solidFill>
              </a:rPr>
              <a:t>//</a:t>
            </a:r>
            <a:r>
              <a:rPr lang="zh-CN" altLang="en-US" sz="1400" dirty="0">
                <a:solidFill>
                  <a:srgbClr val="008000"/>
                </a:solidFill>
              </a:rPr>
              <a:t>把</a:t>
            </a:r>
            <a:r>
              <a:rPr lang="en-US" altLang="zh-CN" sz="1400" dirty="0">
                <a:solidFill>
                  <a:srgbClr val="008000"/>
                </a:solidFill>
              </a:rPr>
              <a:t>x[</a:t>
            </a:r>
            <a:r>
              <a:rPr lang="en-US" altLang="zh-CN" sz="1400" dirty="0" err="1">
                <a:solidFill>
                  <a:srgbClr val="008000"/>
                </a:solidFill>
              </a:rPr>
              <a:t>i</a:t>
            </a:r>
            <a:r>
              <a:rPr lang="en-US" altLang="zh-CN" sz="1400" dirty="0">
                <a:solidFill>
                  <a:srgbClr val="008000"/>
                </a:solidFill>
              </a:rPr>
              <a:t>]</a:t>
            </a:r>
            <a:r>
              <a:rPr lang="zh-CN" altLang="en-US" sz="1400" dirty="0">
                <a:solidFill>
                  <a:srgbClr val="008000"/>
                </a:solidFill>
              </a:rPr>
              <a:t>和</a:t>
            </a:r>
            <a:r>
              <a:rPr lang="en-US" altLang="zh-CN" sz="1400" dirty="0">
                <a:solidFill>
                  <a:srgbClr val="008000"/>
                </a:solidFill>
              </a:rPr>
              <a:t>x[j]</a:t>
            </a:r>
            <a:r>
              <a:rPr lang="zh-CN" altLang="en-US" sz="1400" dirty="0">
                <a:solidFill>
                  <a:srgbClr val="008000"/>
                </a:solidFill>
              </a:rPr>
              <a:t>交换</a:t>
            </a:r>
            <a:endParaRPr lang="zh-CN" altLang="en-US" sz="1400" dirty="0">
              <a:solidFill>
                <a:srgbClr val="008000"/>
              </a:solidFill>
            </a:endParaRPr>
          </a:p>
          <a:p>
            <a:pPr defTabSz="363855"/>
            <a:r>
              <a:rPr lang="zh-CN" altLang="en-US" sz="1400" dirty="0"/>
              <a:t>	</a:t>
            </a:r>
            <a:r>
              <a:rPr lang="en-US" altLang="zh-CN" sz="1400" dirty="0"/>
              <a:t>}</a:t>
            </a:r>
            <a:endParaRPr lang="en-US" altLang="zh-CN" sz="1400" dirty="0"/>
          </a:p>
          <a:p>
            <a:pPr defTabSz="363855"/>
            <a:r>
              <a:rPr lang="en-US" altLang="zh-CN" sz="1400" dirty="0"/>
              <a:t>	return;</a:t>
            </a:r>
            <a:endParaRPr lang="en-US" altLang="zh-CN" sz="1400" dirty="0"/>
          </a:p>
          <a:p>
            <a:pPr defTabSz="363855"/>
            <a:r>
              <a:rPr lang="en-US" altLang="zh-CN" sz="1400" dirty="0"/>
              <a:t>}</a:t>
            </a:r>
            <a:endParaRPr lang="zh-CN" altLang="en-US" sz="1400" b="1" dirty="0">
              <a:solidFill>
                <a:srgbClr val="008000"/>
              </a:solidFill>
            </a:endParaRPr>
          </a:p>
        </p:txBody>
      </p:sp>
      <p:graphicFrame>
        <p:nvGraphicFramePr>
          <p:cNvPr id="5" name="表格 4"/>
          <p:cNvGraphicFramePr>
            <a:graphicFrameLocks noGrp="1"/>
          </p:cNvGraphicFramePr>
          <p:nvPr/>
        </p:nvGraphicFramePr>
        <p:xfrm>
          <a:off x="5790405" y="538771"/>
          <a:ext cx="3623010" cy="914400"/>
        </p:xfrm>
        <a:graphic>
          <a:graphicData uri="http://schemas.openxmlformats.org/drawingml/2006/table">
            <a:tbl>
              <a:tblPr>
                <a:tableStyleId>{5C22544A-7EE6-4342-B048-85BDC9FD1C3A}</a:tableStyleId>
              </a:tblPr>
              <a:tblGrid>
                <a:gridCol w="362301"/>
                <a:gridCol w="362301"/>
                <a:gridCol w="362301"/>
                <a:gridCol w="362301"/>
                <a:gridCol w="362301"/>
                <a:gridCol w="362301"/>
                <a:gridCol w="362301"/>
                <a:gridCol w="362301"/>
                <a:gridCol w="362301"/>
                <a:gridCol w="362301"/>
              </a:tblGrid>
              <a:tr h="0">
                <a:tc>
                  <a:txBody>
                    <a:bodyPr/>
                    <a:lstStyle/>
                    <a:p>
                      <a:pPr algn="ctr"/>
                      <a:r>
                        <a:rPr lang="en-US" altLang="zh-CN" sz="1400"/>
                        <a:t>3</a:t>
                      </a:r>
                      <a:endParaRPr lang="zh-CN" altLang="en-US" sz="1400"/>
                    </a:p>
                  </a:txBody>
                  <a:tcPr marL="36000" marR="36000" marT="0" marB="0">
                    <a:lnB w="12700" cmpd="sng">
                      <a:noFill/>
                    </a:lnB>
                  </a:tcPr>
                </a:tc>
                <a:tc>
                  <a:txBody>
                    <a:bodyPr/>
                    <a:lstStyle/>
                    <a:p>
                      <a:pPr algn="ctr"/>
                      <a:r>
                        <a:rPr lang="en-US" altLang="zh-CN" sz="1400"/>
                        <a:t>7</a:t>
                      </a:r>
                      <a:endParaRPr lang="zh-CN" altLang="en-US" sz="1400"/>
                    </a:p>
                  </a:txBody>
                  <a:tcPr marL="36000" marR="36000" marT="0" marB="0">
                    <a:lnB w="12700" cmpd="sng">
                      <a:noFill/>
                    </a:lnB>
                  </a:tcPr>
                </a:tc>
                <a:tc>
                  <a:txBody>
                    <a:bodyPr/>
                    <a:lstStyle/>
                    <a:p>
                      <a:pPr algn="ctr"/>
                      <a:r>
                        <a:rPr lang="en-US" altLang="zh-CN" sz="1400"/>
                        <a:t>9</a:t>
                      </a:r>
                      <a:endParaRPr lang="zh-CN" altLang="en-US" sz="1400"/>
                    </a:p>
                  </a:txBody>
                  <a:tcPr marL="36000" marR="36000" marT="0" marB="0">
                    <a:lnB w="12700" cmpd="sng">
                      <a:noFill/>
                    </a:lnB>
                  </a:tcPr>
                </a:tc>
                <a:tc>
                  <a:txBody>
                    <a:bodyPr/>
                    <a:lstStyle/>
                    <a:p>
                      <a:pPr algn="ctr"/>
                      <a:r>
                        <a:rPr lang="en-US" altLang="zh-CN" sz="1400"/>
                        <a:t>11</a:t>
                      </a:r>
                      <a:endParaRPr lang="zh-CN" altLang="en-US" sz="1400"/>
                    </a:p>
                  </a:txBody>
                  <a:tcPr marL="36000" marR="36000" marT="0" marB="0">
                    <a:lnB w="12700" cmpd="sng">
                      <a:noFill/>
                    </a:lnB>
                  </a:tcPr>
                </a:tc>
                <a:tc>
                  <a:txBody>
                    <a:bodyPr/>
                    <a:lstStyle/>
                    <a:p>
                      <a:pPr algn="ctr"/>
                      <a:r>
                        <a:rPr lang="en-US" altLang="zh-CN" sz="1400"/>
                        <a:t>0</a:t>
                      </a:r>
                      <a:endParaRPr lang="zh-CN" altLang="en-US" sz="1400"/>
                    </a:p>
                  </a:txBody>
                  <a:tcPr marL="36000" marR="36000" marT="0" marB="0">
                    <a:lnB w="12700" cmpd="sng">
                      <a:noFill/>
                    </a:lnB>
                  </a:tcPr>
                </a:tc>
                <a:tc>
                  <a:txBody>
                    <a:bodyPr/>
                    <a:lstStyle/>
                    <a:p>
                      <a:pPr algn="ctr"/>
                      <a:r>
                        <a:rPr lang="en-US" altLang="zh-CN" sz="1400"/>
                        <a:t>6</a:t>
                      </a:r>
                      <a:endParaRPr lang="zh-CN" altLang="en-US" sz="1400"/>
                    </a:p>
                  </a:txBody>
                  <a:tcPr marL="36000" marR="36000" marT="0" marB="0">
                    <a:lnB w="12700" cmpd="sng">
                      <a:noFill/>
                    </a:lnB>
                  </a:tcPr>
                </a:tc>
                <a:tc>
                  <a:txBody>
                    <a:bodyPr/>
                    <a:lstStyle/>
                    <a:p>
                      <a:pPr algn="ctr"/>
                      <a:r>
                        <a:rPr lang="en-US" altLang="zh-CN" sz="1400"/>
                        <a:t>7</a:t>
                      </a:r>
                      <a:endParaRPr lang="zh-CN" altLang="en-US" sz="1400"/>
                    </a:p>
                  </a:txBody>
                  <a:tcPr marL="36000" marR="36000" marT="0" marB="0">
                    <a:lnB w="12700" cmpd="sng">
                      <a:noFill/>
                    </a:lnB>
                  </a:tcPr>
                </a:tc>
                <a:tc>
                  <a:txBody>
                    <a:bodyPr/>
                    <a:lstStyle/>
                    <a:p>
                      <a:pPr algn="ctr"/>
                      <a:r>
                        <a:rPr lang="en-US" altLang="zh-CN" sz="1400"/>
                        <a:t>5</a:t>
                      </a:r>
                      <a:endParaRPr lang="zh-CN" altLang="en-US" sz="1400"/>
                    </a:p>
                  </a:txBody>
                  <a:tcPr marL="36000" marR="36000" marT="0" marB="0">
                    <a:lnB w="12700" cmpd="sng">
                      <a:noFill/>
                    </a:lnB>
                  </a:tcPr>
                </a:tc>
                <a:tc>
                  <a:txBody>
                    <a:bodyPr/>
                    <a:lstStyle/>
                    <a:p>
                      <a:pPr algn="ctr"/>
                      <a:r>
                        <a:rPr lang="en-US" altLang="zh-CN" sz="1400"/>
                        <a:t>4</a:t>
                      </a:r>
                      <a:endParaRPr lang="zh-CN" altLang="en-US" sz="1400"/>
                    </a:p>
                  </a:txBody>
                  <a:tcPr marL="36000" marR="36000" marT="0" marB="0">
                    <a:lnB w="12700" cmpd="sng">
                      <a:noFill/>
                    </a:lnB>
                  </a:tcPr>
                </a:tc>
                <a:tc>
                  <a:txBody>
                    <a:bodyPr/>
                    <a:lstStyle/>
                    <a:p>
                      <a:pPr algn="ctr"/>
                      <a:r>
                        <a:rPr lang="en-US" altLang="zh-CN" sz="1400"/>
                        <a:t>2</a:t>
                      </a:r>
                      <a:endParaRPr lang="zh-CN" altLang="en-US" sz="1400"/>
                    </a:p>
                  </a:txBody>
                  <a:tcPr marL="36000" marR="36000" marT="0" marB="0">
                    <a:lnB w="12700" cmpd="sng">
                      <a:noFill/>
                    </a:lnB>
                  </a:tcPr>
                </a:tc>
              </a:tr>
              <a:tr h="0">
                <a:tc>
                  <a:txBody>
                    <a:bodyPr/>
                    <a:lstStyle/>
                    <a:p>
                      <a:pPr algn="ctr"/>
                      <a:r>
                        <a:rPr lang="zh-CN" altLang="en-US" sz="1800" b="0"/>
                        <a:t>↑</a:t>
                      </a: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a:t>↑</a:t>
                      </a: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0"/>
                        <a:t>↑</a:t>
                      </a:r>
                      <a:endParaRPr lang="zh-CN" altLang="en-US" sz="1800" b="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ctr"/>
                      <a:r>
                        <a:rPr lang="en-US" altLang="zh-CN" sz="1400"/>
                        <a:t>i</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j</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gn="ctr"/>
                      <a:r>
                        <a:rPr lang="en-US" altLang="zh-CN" sz="1400"/>
                        <a:t>2</a:t>
                      </a:r>
                      <a:endParaRPr lang="zh-CN" altLang="en-US" sz="1400"/>
                    </a:p>
                  </a:txBody>
                  <a:tcPr marL="36000" marR="36000" marT="0" marB="0">
                    <a:lnT w="12700" cmpd="sng">
                      <a:noFill/>
                    </a:lnT>
                  </a:tcPr>
                </a:tc>
                <a:tc>
                  <a:txBody>
                    <a:bodyPr/>
                    <a:lstStyle/>
                    <a:p>
                      <a:pPr algn="ctr"/>
                      <a:r>
                        <a:rPr lang="en-US" altLang="zh-CN" sz="1400"/>
                        <a:t>4</a:t>
                      </a:r>
                      <a:endParaRPr lang="zh-CN" altLang="en-US" sz="1400"/>
                    </a:p>
                  </a:txBody>
                  <a:tcPr marL="36000" marR="36000" marT="0" marB="0">
                    <a:lnT w="12700" cmpd="sng">
                      <a:noFill/>
                    </a:lnT>
                  </a:tcPr>
                </a:tc>
                <a:tc>
                  <a:txBody>
                    <a:bodyPr/>
                    <a:lstStyle/>
                    <a:p>
                      <a:pPr algn="ctr"/>
                      <a:r>
                        <a:rPr lang="en-US" altLang="zh-CN" sz="1400"/>
                        <a:t>5</a:t>
                      </a:r>
                      <a:endParaRPr lang="zh-CN" altLang="en-US" sz="1400"/>
                    </a:p>
                  </a:txBody>
                  <a:tcPr marL="36000" marR="36000" marT="0" marB="0">
                    <a:lnT w="12700" cmpd="sng">
                      <a:noFill/>
                    </a:lnT>
                  </a:tcPr>
                </a:tc>
                <a:tc>
                  <a:txBody>
                    <a:bodyPr/>
                    <a:lstStyle/>
                    <a:p>
                      <a:pPr algn="ctr"/>
                      <a:r>
                        <a:rPr lang="en-US" altLang="zh-CN" sz="1400"/>
                        <a:t>7</a:t>
                      </a:r>
                      <a:endParaRPr lang="zh-CN" altLang="en-US" sz="1400"/>
                    </a:p>
                  </a:txBody>
                  <a:tcPr marL="36000" marR="36000" marT="0" marB="0">
                    <a:lnT w="12700" cmpd="sng">
                      <a:noFill/>
                    </a:lnT>
                  </a:tcPr>
                </a:tc>
                <a:tc>
                  <a:txBody>
                    <a:bodyPr/>
                    <a:lstStyle/>
                    <a:p>
                      <a:pPr algn="ctr"/>
                      <a:r>
                        <a:rPr lang="en-US" altLang="zh-CN" sz="1400"/>
                        <a:t>6</a:t>
                      </a:r>
                      <a:endParaRPr lang="zh-CN" altLang="en-US" sz="1400"/>
                    </a:p>
                  </a:txBody>
                  <a:tcPr marL="36000" marR="36000" marT="0" marB="0">
                    <a:lnT w="12700" cmpd="sng">
                      <a:noFill/>
                    </a:lnT>
                  </a:tcPr>
                </a:tc>
                <a:tc>
                  <a:txBody>
                    <a:bodyPr/>
                    <a:lstStyle/>
                    <a:p>
                      <a:pPr algn="ctr"/>
                      <a:r>
                        <a:rPr lang="en-US" altLang="zh-CN" sz="1400"/>
                        <a:t>0</a:t>
                      </a:r>
                      <a:endParaRPr lang="zh-CN" altLang="en-US" sz="1400"/>
                    </a:p>
                  </a:txBody>
                  <a:tcPr marL="36000" marR="36000" marT="0" marB="0">
                    <a:lnT w="12700" cmpd="sng">
                      <a:noFill/>
                    </a:lnT>
                  </a:tcPr>
                </a:tc>
                <a:tc>
                  <a:txBody>
                    <a:bodyPr/>
                    <a:lstStyle/>
                    <a:p>
                      <a:pPr algn="ctr"/>
                      <a:r>
                        <a:rPr lang="en-US" altLang="zh-CN" sz="1400"/>
                        <a:t>11</a:t>
                      </a:r>
                      <a:endParaRPr lang="zh-CN" altLang="en-US" sz="1400"/>
                    </a:p>
                  </a:txBody>
                  <a:tcPr marL="36000" marR="36000" marT="0" marB="0">
                    <a:lnT w="12700" cmpd="sng">
                      <a:noFill/>
                    </a:lnT>
                  </a:tcPr>
                </a:tc>
                <a:tc>
                  <a:txBody>
                    <a:bodyPr/>
                    <a:lstStyle/>
                    <a:p>
                      <a:pPr algn="ctr"/>
                      <a:r>
                        <a:rPr lang="en-US" altLang="zh-CN" sz="1400"/>
                        <a:t>9</a:t>
                      </a:r>
                      <a:endParaRPr lang="zh-CN" altLang="en-US" sz="1400"/>
                    </a:p>
                  </a:txBody>
                  <a:tcPr marL="36000" marR="36000" marT="0" marB="0">
                    <a:lnT w="12700" cmpd="sng">
                      <a:noFill/>
                    </a:lnT>
                  </a:tcPr>
                </a:tc>
                <a:tc>
                  <a:txBody>
                    <a:bodyPr/>
                    <a:lstStyle/>
                    <a:p>
                      <a:pPr algn="ctr"/>
                      <a:r>
                        <a:rPr lang="en-US" altLang="zh-CN" sz="1400"/>
                        <a:t>7</a:t>
                      </a:r>
                      <a:endParaRPr lang="zh-CN" altLang="en-US" sz="1400"/>
                    </a:p>
                  </a:txBody>
                  <a:tcPr marL="36000" marR="36000" marT="0" marB="0">
                    <a:lnT w="12700" cmpd="sng">
                      <a:noFill/>
                    </a:lnT>
                  </a:tcPr>
                </a:tc>
                <a:tc>
                  <a:txBody>
                    <a:bodyPr/>
                    <a:lstStyle/>
                    <a:p>
                      <a:pPr algn="ctr"/>
                      <a:r>
                        <a:rPr lang="en-US" altLang="zh-CN" sz="1400"/>
                        <a:t>3</a:t>
                      </a:r>
                      <a:endParaRPr lang="zh-CN" altLang="en-US" sz="1400"/>
                    </a:p>
                  </a:txBody>
                  <a:tcPr marL="36000" marR="36000" marT="0" marB="0">
                    <a:lnT w="12700" cmpd="sng">
                      <a:noFill/>
                    </a:lnT>
                  </a:tcPr>
                </a:tc>
              </a:tr>
            </a:tbl>
          </a:graphicData>
        </a:graphic>
      </p:graphicFrame>
      <p:sp>
        <p:nvSpPr>
          <p:cNvPr id="7" name="任意多边形 6"/>
          <p:cNvSpPr/>
          <p:nvPr/>
        </p:nvSpPr>
        <p:spPr>
          <a:xfrm>
            <a:off x="5961953" y="299567"/>
            <a:ext cx="3279913" cy="228600"/>
          </a:xfrm>
          <a:custGeom>
            <a:avLst/>
            <a:gdLst>
              <a:gd name="connsiteX0" fmla="*/ 3279913 w 3279913"/>
              <a:gd name="connsiteY0" fmla="*/ 228600 h 228600"/>
              <a:gd name="connsiteX1" fmla="*/ 3279913 w 3279913"/>
              <a:gd name="connsiteY1" fmla="*/ 0 h 228600"/>
              <a:gd name="connsiteX2" fmla="*/ 0 w 3279913"/>
              <a:gd name="connsiteY2" fmla="*/ 0 h 228600"/>
              <a:gd name="connsiteX3" fmla="*/ 0 w 3279913"/>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3279913" h="228600">
                <a:moveTo>
                  <a:pt x="3279913" y="228600"/>
                </a:moveTo>
                <a:lnTo>
                  <a:pt x="3279913" y="0"/>
                </a:lnTo>
                <a:lnTo>
                  <a:pt x="0" y="0"/>
                </a:lnTo>
                <a:lnTo>
                  <a:pt x="0" y="228600"/>
                </a:lnTo>
              </a:path>
            </a:pathLst>
          </a:custGeom>
          <a:ln>
            <a:solidFill>
              <a:schemeClr val="tx1"/>
            </a:solidFill>
            <a:headEnd type="stealth"/>
            <a:tailEnd type="stealth"/>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圆角矩形 12"/>
          <p:cNvSpPr/>
          <p:nvPr/>
        </p:nvSpPr>
        <p:spPr>
          <a:xfrm>
            <a:off x="5790405" y="1595337"/>
            <a:ext cx="4218300" cy="51036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dirty="0"/>
              <a:t>#include &lt;</a:t>
            </a:r>
            <a:r>
              <a:rPr lang="en-US" altLang="zh-CN" sz="1400" dirty="0" err="1"/>
              <a:t>stdio.h</a:t>
            </a:r>
            <a:r>
              <a:rPr lang="en-US" altLang="zh-CN" sz="1400" dirty="0"/>
              <a:t>&gt;</a:t>
            </a:r>
            <a:endParaRPr lang="en-US" altLang="zh-CN" sz="1400" dirty="0"/>
          </a:p>
          <a:p>
            <a:pPr defTabSz="363855"/>
            <a:r>
              <a:rPr lang="en-US" altLang="zh-CN" sz="1400" dirty="0"/>
              <a:t>int main()</a:t>
            </a:r>
            <a:endParaRPr lang="en-US" altLang="zh-CN" sz="1400" dirty="0"/>
          </a:p>
          <a:p>
            <a:pPr defTabSz="363855"/>
            <a:r>
              <a:rPr lang="en-US" altLang="zh-CN" sz="1400" dirty="0"/>
              <a:t>{	void inv(int *</a:t>
            </a:r>
            <a:r>
              <a:rPr lang="en-US" altLang="zh-CN" sz="1400" dirty="0" err="1"/>
              <a:t>x,int</a:t>
            </a:r>
            <a:r>
              <a:rPr lang="en-US" altLang="zh-CN" sz="1400" dirty="0"/>
              <a:t> n);</a:t>
            </a:r>
            <a:endParaRPr lang="en-US" altLang="zh-CN" sz="1400" dirty="0"/>
          </a:p>
          <a:p>
            <a:pPr defTabSz="363855"/>
            <a:r>
              <a:rPr lang="en-US" altLang="zh-CN" sz="1400" dirty="0"/>
              <a:t>	int </a:t>
            </a:r>
            <a:r>
              <a:rPr lang="en-US" altLang="zh-CN" sz="1400" dirty="0" err="1"/>
              <a:t>i,a</a:t>
            </a:r>
            <a:r>
              <a:rPr lang="en-US" altLang="zh-CN" sz="1400" dirty="0"/>
              <a:t>[10]={3,7,9,11,0,6,7,5,4,2};</a:t>
            </a:r>
            <a:endParaRPr lang="en-US" altLang="zh-CN" sz="1400" dirty="0"/>
          </a:p>
          <a:p>
            <a:pPr defTabSz="363855"/>
            <a:r>
              <a:rPr lang="en-US" altLang="zh-CN" sz="1400" dirty="0"/>
              <a:t>	</a:t>
            </a:r>
            <a:r>
              <a:rPr lang="en-US" altLang="zh-CN" sz="1400" dirty="0" err="1"/>
              <a:t>printf</a:t>
            </a:r>
            <a:r>
              <a:rPr lang="en-US" altLang="zh-CN" sz="1400" dirty="0"/>
              <a:t>("The original array:\n");</a:t>
            </a:r>
            <a:endParaRPr lang="en-US" altLang="zh-CN" sz="1400" dirty="0"/>
          </a:p>
          <a:p>
            <a:pPr defTabSz="363855"/>
            <a:r>
              <a:rPr lang="en-US" altLang="zh-CN" sz="1400" dirty="0"/>
              <a:t>	for(</a:t>
            </a:r>
            <a:r>
              <a:rPr lang="en-US" altLang="zh-CN" sz="1400" dirty="0" err="1"/>
              <a:t>i</a:t>
            </a:r>
            <a:r>
              <a:rPr lang="en-US" altLang="zh-CN" sz="1400" dirty="0"/>
              <a:t>=0;i&lt;10;i++)</a:t>
            </a:r>
            <a:endParaRPr lang="en-US" altLang="zh-CN" sz="1400" dirty="0"/>
          </a:p>
          <a:p>
            <a:pPr defTabSz="363855"/>
            <a:r>
              <a:rPr lang="en-US" altLang="zh-CN" sz="1400" dirty="0"/>
              <a:t>		</a:t>
            </a:r>
            <a:r>
              <a:rPr lang="en-US" altLang="zh-CN" sz="1400" dirty="0" err="1"/>
              <a:t>printf</a:t>
            </a:r>
            <a:r>
              <a:rPr lang="en-US" altLang="zh-CN" sz="1400" dirty="0"/>
              <a:t>("%d ",a[</a:t>
            </a:r>
            <a:r>
              <a:rPr lang="en-US" altLang="zh-CN" sz="1400" dirty="0" err="1"/>
              <a:t>i</a:t>
            </a:r>
            <a:r>
              <a:rPr lang="en-US" altLang="zh-CN" sz="1400" dirty="0"/>
              <a:t>]);</a:t>
            </a:r>
            <a:endParaRPr lang="en-US" altLang="zh-CN" sz="1400" dirty="0"/>
          </a:p>
          <a:p>
            <a:pPr defTabSz="363855"/>
            <a:r>
              <a:rPr lang="en-US" altLang="zh-CN" sz="1400" dirty="0"/>
              <a:t>	</a:t>
            </a:r>
            <a:r>
              <a:rPr lang="en-US" altLang="zh-CN" sz="1400" dirty="0" err="1"/>
              <a:t>printf</a:t>
            </a:r>
            <a:r>
              <a:rPr lang="en-US" altLang="zh-CN" sz="1400" dirty="0"/>
              <a:t>("\n");</a:t>
            </a:r>
            <a:endParaRPr lang="en-US" altLang="zh-CN" sz="1400" dirty="0"/>
          </a:p>
          <a:p>
            <a:pPr defTabSz="363855"/>
            <a:r>
              <a:rPr lang="en-US" altLang="zh-CN" sz="1400" dirty="0"/>
              <a:t>	inv(a,10);</a:t>
            </a:r>
            <a:endParaRPr lang="en-US" altLang="zh-CN" sz="1400" dirty="0"/>
          </a:p>
          <a:p>
            <a:pPr defTabSz="363855"/>
            <a:r>
              <a:rPr lang="en-US" altLang="zh-CN" sz="1400" dirty="0"/>
              <a:t>	</a:t>
            </a:r>
            <a:r>
              <a:rPr lang="en-US" altLang="zh-CN" sz="1400" dirty="0" err="1"/>
              <a:t>printf</a:t>
            </a:r>
            <a:r>
              <a:rPr lang="en-US" altLang="zh-CN" sz="1400" dirty="0"/>
              <a:t>("The array has been inverted:\n");</a:t>
            </a:r>
            <a:endParaRPr lang="en-US" altLang="zh-CN" sz="1400" dirty="0"/>
          </a:p>
          <a:p>
            <a:pPr defTabSz="363855"/>
            <a:r>
              <a:rPr lang="en-US" altLang="zh-CN" sz="1400" dirty="0"/>
              <a:t>	for(</a:t>
            </a:r>
            <a:r>
              <a:rPr lang="en-US" altLang="zh-CN" sz="1400" dirty="0" err="1"/>
              <a:t>i</a:t>
            </a:r>
            <a:r>
              <a:rPr lang="en-US" altLang="zh-CN" sz="1400" dirty="0"/>
              <a:t>=0;i&lt;10;i++)</a:t>
            </a:r>
            <a:endParaRPr lang="en-US" altLang="zh-CN" sz="1400" dirty="0"/>
          </a:p>
          <a:p>
            <a:pPr defTabSz="363855"/>
            <a:r>
              <a:rPr lang="en-US" altLang="zh-CN" sz="1400" dirty="0"/>
              <a:t>		</a:t>
            </a:r>
            <a:r>
              <a:rPr lang="en-US" altLang="zh-CN" sz="1400" dirty="0" err="1"/>
              <a:t>printf</a:t>
            </a:r>
            <a:r>
              <a:rPr lang="en-US" altLang="zh-CN" sz="1400" dirty="0"/>
              <a:t>("%d ",a[</a:t>
            </a:r>
            <a:r>
              <a:rPr lang="en-US" altLang="zh-CN" sz="1400" dirty="0" err="1"/>
              <a:t>i</a:t>
            </a:r>
            <a:r>
              <a:rPr lang="en-US" altLang="zh-CN" sz="1400" dirty="0"/>
              <a:t>]);</a:t>
            </a:r>
            <a:endParaRPr lang="en-US" altLang="zh-CN" sz="1400" dirty="0"/>
          </a:p>
          <a:p>
            <a:pPr defTabSz="363855"/>
            <a:r>
              <a:rPr lang="en-US" altLang="zh-CN" sz="1400" dirty="0"/>
              <a:t>	</a:t>
            </a:r>
            <a:r>
              <a:rPr lang="en-US" altLang="zh-CN" sz="1400" dirty="0" err="1"/>
              <a:t>printf</a:t>
            </a:r>
            <a:r>
              <a:rPr lang="en-US" altLang="zh-CN" sz="1400" dirty="0"/>
              <a:t>("\n");</a:t>
            </a:r>
            <a:endParaRPr lang="en-US" altLang="zh-CN" sz="1400" dirty="0"/>
          </a:p>
          <a:p>
            <a:pPr defTabSz="363855"/>
            <a:r>
              <a:rPr lang="en-US" altLang="zh-CN" sz="1400" dirty="0"/>
              <a:t>	return 0;</a:t>
            </a:r>
            <a:endParaRPr lang="en-US" altLang="zh-CN" sz="1400" dirty="0"/>
          </a:p>
          <a:p>
            <a:pPr defTabSz="363855"/>
            <a:r>
              <a:rPr lang="en-US" altLang="zh-CN" sz="1400" dirty="0"/>
              <a:t>}</a:t>
            </a:r>
            <a:endParaRPr lang="en-US" altLang="zh-CN" sz="1400" dirty="0"/>
          </a:p>
          <a:p>
            <a:pPr defTabSz="363855"/>
            <a:endParaRPr lang="en-US" altLang="zh-CN" sz="1400" dirty="0"/>
          </a:p>
          <a:p>
            <a:pPr defTabSz="363855"/>
            <a:r>
              <a:rPr lang="en-US" altLang="zh-CN" sz="1400" dirty="0"/>
              <a:t>void inv(int </a:t>
            </a:r>
            <a:r>
              <a:rPr lang="en-US" altLang="zh-CN" sz="1400" dirty="0">
                <a:solidFill>
                  <a:schemeClr val="accent6"/>
                </a:solidFill>
              </a:rPr>
              <a:t>*</a:t>
            </a:r>
            <a:r>
              <a:rPr lang="en-US" altLang="zh-CN" sz="1400" dirty="0" err="1">
                <a:solidFill>
                  <a:schemeClr val="accent6"/>
                </a:solidFill>
              </a:rPr>
              <a:t>x</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形参</a:t>
            </a:r>
            <a:r>
              <a:rPr lang="en-US" altLang="zh-CN" sz="1400" dirty="0">
                <a:solidFill>
                  <a:srgbClr val="008000"/>
                </a:solidFill>
              </a:rPr>
              <a:t>x</a:t>
            </a:r>
            <a:r>
              <a:rPr lang="zh-CN" altLang="en-US" sz="1400" dirty="0">
                <a:solidFill>
                  <a:srgbClr val="008000"/>
                </a:solidFill>
              </a:rPr>
              <a:t>是指针变量</a:t>
            </a:r>
            <a:endParaRPr lang="zh-CN" altLang="en-US" sz="1400" dirty="0">
              <a:solidFill>
                <a:srgbClr val="008000"/>
              </a:solidFill>
            </a:endParaRPr>
          </a:p>
          <a:p>
            <a:pPr defTabSz="363855"/>
            <a:r>
              <a:rPr lang="en-US" altLang="zh-CN" sz="1400" dirty="0"/>
              <a:t>{	int </a:t>
            </a:r>
            <a:r>
              <a:rPr lang="en-US" altLang="zh-CN" sz="1400" dirty="0">
                <a:solidFill>
                  <a:schemeClr val="accent6"/>
                </a:solidFill>
              </a:rPr>
              <a:t>*</a:t>
            </a:r>
            <a:r>
              <a:rPr lang="en-US" altLang="zh-CN" sz="1400" dirty="0" err="1">
                <a:solidFill>
                  <a:schemeClr val="accent6"/>
                </a:solidFill>
              </a:rPr>
              <a:t>p</a:t>
            </a:r>
            <a:r>
              <a:rPr lang="en-US" altLang="zh-CN" sz="1400" dirty="0" err="1"/>
              <a:t>,temp</a:t>
            </a:r>
            <a:r>
              <a:rPr lang="en-US" altLang="zh-CN" sz="1400" dirty="0"/>
              <a:t>,</a:t>
            </a:r>
            <a:r>
              <a:rPr lang="en-US" altLang="zh-CN" sz="1400" dirty="0">
                <a:solidFill>
                  <a:schemeClr val="accent6"/>
                </a:solidFill>
              </a:rPr>
              <a:t>*</a:t>
            </a:r>
            <a:r>
              <a:rPr lang="en-US" altLang="zh-CN" sz="1400" dirty="0" err="1">
                <a:solidFill>
                  <a:schemeClr val="accent6"/>
                </a:solidFill>
              </a:rPr>
              <a:t>i</a:t>
            </a:r>
            <a:r>
              <a:rPr lang="en-US" altLang="zh-CN" sz="1400" dirty="0"/>
              <a:t>,</a:t>
            </a:r>
            <a:r>
              <a:rPr lang="en-US" altLang="zh-CN" sz="1400" dirty="0">
                <a:solidFill>
                  <a:schemeClr val="accent6"/>
                </a:solidFill>
              </a:rPr>
              <a:t>*</a:t>
            </a:r>
            <a:r>
              <a:rPr lang="en-US" altLang="zh-CN" sz="1400" dirty="0" err="1">
                <a:solidFill>
                  <a:schemeClr val="accent6"/>
                </a:solidFill>
              </a:rPr>
              <a:t>j</a:t>
            </a:r>
            <a:r>
              <a:rPr lang="en-US" altLang="zh-CN" sz="1400" dirty="0" err="1"/>
              <a:t>,m</a:t>
            </a:r>
            <a:r>
              <a:rPr lang="en-US" altLang="zh-CN" sz="1400" dirty="0"/>
              <a:t>=(n-1)/2;</a:t>
            </a:r>
            <a:endParaRPr lang="en-US" altLang="zh-CN" sz="1400" dirty="0"/>
          </a:p>
          <a:p>
            <a:pPr defTabSz="363855"/>
            <a:r>
              <a:rPr lang="en-US" altLang="zh-CN" sz="1400" dirty="0"/>
              <a:t>	</a:t>
            </a:r>
            <a:r>
              <a:rPr lang="en-US" altLang="zh-CN" sz="1400" dirty="0" err="1">
                <a:solidFill>
                  <a:schemeClr val="accent6"/>
                </a:solidFill>
              </a:rPr>
              <a:t>i</a:t>
            </a:r>
            <a:r>
              <a:rPr lang="en-US" altLang="zh-CN" sz="1400" dirty="0">
                <a:solidFill>
                  <a:schemeClr val="accent6"/>
                </a:solidFill>
              </a:rPr>
              <a:t>=x; j=x+n-1; p=</a:t>
            </a:r>
            <a:r>
              <a:rPr lang="en-US" altLang="zh-CN" sz="1400" dirty="0" err="1">
                <a:solidFill>
                  <a:schemeClr val="accent6"/>
                </a:solidFill>
              </a:rPr>
              <a:t>x+m</a:t>
            </a:r>
            <a:r>
              <a:rPr lang="en-US" altLang="zh-CN" sz="1400" dirty="0">
                <a:solidFill>
                  <a:schemeClr val="accent6"/>
                </a:solidFill>
              </a:rPr>
              <a:t>;</a:t>
            </a:r>
            <a:endParaRPr lang="en-US" altLang="zh-CN" sz="1400" dirty="0">
              <a:solidFill>
                <a:schemeClr val="accent6"/>
              </a:solidFill>
            </a:endParaRPr>
          </a:p>
          <a:p>
            <a:pPr defTabSz="363855"/>
            <a:r>
              <a:rPr lang="en-US" altLang="zh-CN" sz="1400" dirty="0"/>
              <a:t>	for(</a:t>
            </a:r>
            <a:r>
              <a:rPr lang="en-US" altLang="zh-CN" sz="1400" dirty="0">
                <a:solidFill>
                  <a:schemeClr val="accent6"/>
                </a:solidFill>
              </a:rPr>
              <a:t>;</a:t>
            </a:r>
            <a:r>
              <a:rPr lang="en-US" altLang="zh-CN" sz="1400" dirty="0" err="1">
                <a:solidFill>
                  <a:schemeClr val="accent6"/>
                </a:solidFill>
              </a:rPr>
              <a:t>i</a:t>
            </a:r>
            <a:r>
              <a:rPr lang="en-US" altLang="zh-CN" sz="1400" dirty="0">
                <a:solidFill>
                  <a:schemeClr val="accent6"/>
                </a:solidFill>
              </a:rPr>
              <a:t>&lt;=</a:t>
            </a:r>
            <a:r>
              <a:rPr lang="en-US" altLang="zh-CN" sz="1400" dirty="0" err="1">
                <a:solidFill>
                  <a:schemeClr val="accent6"/>
                </a:solidFill>
              </a:rPr>
              <a:t>p;i</a:t>
            </a:r>
            <a:r>
              <a:rPr lang="en-US" altLang="zh-CN" sz="1400" dirty="0">
                <a:solidFill>
                  <a:schemeClr val="accent6"/>
                </a:solidFill>
              </a:rPr>
              <a:t>++,j--</a:t>
            </a:r>
            <a:r>
              <a:rPr lang="en-US" altLang="zh-CN" sz="1400" dirty="0"/>
              <a:t>)</a:t>
            </a:r>
            <a:endParaRPr lang="en-US" altLang="zh-CN" sz="1400" dirty="0"/>
          </a:p>
          <a:p>
            <a:pPr defTabSz="363855"/>
            <a:r>
              <a:rPr lang="en-US" altLang="zh-CN" sz="1400" dirty="0"/>
              <a:t>	{	</a:t>
            </a:r>
            <a:r>
              <a:rPr lang="en-US" altLang="zh-CN" sz="1400" dirty="0">
                <a:solidFill>
                  <a:schemeClr val="accent6"/>
                </a:solidFill>
              </a:rPr>
              <a:t>temp=*</a:t>
            </a:r>
            <a:r>
              <a:rPr lang="en-US" altLang="zh-CN" sz="1400" dirty="0" err="1">
                <a:solidFill>
                  <a:schemeClr val="accent6"/>
                </a:solidFill>
              </a:rPr>
              <a:t>i</a:t>
            </a:r>
            <a:r>
              <a:rPr lang="en-US" altLang="zh-CN" sz="1400" dirty="0">
                <a:solidFill>
                  <a:schemeClr val="accent6"/>
                </a:solidFill>
              </a:rPr>
              <a:t>; *</a:t>
            </a:r>
            <a:r>
              <a:rPr lang="en-US" altLang="zh-CN" sz="1400" dirty="0" err="1">
                <a:solidFill>
                  <a:schemeClr val="accent6"/>
                </a:solidFill>
              </a:rPr>
              <a:t>i</a:t>
            </a:r>
            <a:r>
              <a:rPr lang="en-US" altLang="zh-CN" sz="1400" dirty="0">
                <a:solidFill>
                  <a:schemeClr val="accent6"/>
                </a:solidFill>
              </a:rPr>
              <a:t>=*j; *j=temp;</a:t>
            </a:r>
            <a:r>
              <a:rPr lang="en-US" altLang="zh-CN" sz="1400" dirty="0"/>
              <a:t>}	</a:t>
            </a:r>
            <a:r>
              <a:rPr lang="en-US" altLang="zh-CN" sz="1400" dirty="0">
                <a:solidFill>
                  <a:srgbClr val="008000"/>
                </a:solidFill>
              </a:rPr>
              <a:t>//*</a:t>
            </a:r>
            <a:r>
              <a:rPr lang="en-US" altLang="zh-CN" sz="1400" dirty="0" err="1">
                <a:solidFill>
                  <a:srgbClr val="008000"/>
                </a:solidFill>
              </a:rPr>
              <a:t>i</a:t>
            </a:r>
            <a:r>
              <a:rPr lang="zh-CN" altLang="en-US" sz="1400" dirty="0">
                <a:solidFill>
                  <a:srgbClr val="008000"/>
                </a:solidFill>
              </a:rPr>
              <a:t>与*</a:t>
            </a:r>
            <a:r>
              <a:rPr lang="en-US" altLang="zh-CN" sz="1400" dirty="0">
                <a:solidFill>
                  <a:srgbClr val="008000"/>
                </a:solidFill>
              </a:rPr>
              <a:t>j</a:t>
            </a:r>
            <a:r>
              <a:rPr lang="zh-CN" altLang="en-US" sz="1400" dirty="0">
                <a:solidFill>
                  <a:srgbClr val="008000"/>
                </a:solidFill>
              </a:rPr>
              <a:t>交换</a:t>
            </a:r>
            <a:endParaRPr lang="zh-CN" altLang="en-US" sz="1400" dirty="0">
              <a:solidFill>
                <a:srgbClr val="008000"/>
              </a:solidFill>
            </a:endParaRPr>
          </a:p>
          <a:p>
            <a:pPr defTabSz="363855"/>
            <a:r>
              <a:rPr lang="zh-CN" altLang="en-US" sz="1400" dirty="0"/>
              <a:t>	</a:t>
            </a:r>
            <a:r>
              <a:rPr lang="en-US" altLang="zh-CN" sz="1400" dirty="0"/>
              <a:t>return;</a:t>
            </a:r>
            <a:endParaRPr lang="en-US" altLang="zh-CN" sz="1400" dirty="0"/>
          </a:p>
          <a:p>
            <a:pPr defTabSz="363855"/>
            <a:r>
              <a:rPr lang="en-US" altLang="zh-CN" sz="1400" dirty="0"/>
              <a:t>}</a:t>
            </a:r>
            <a:endParaRPr lang="zh-CN" altLang="en-US" sz="1400" b="1" dirty="0">
              <a:solidFill>
                <a:srgbClr val="008000"/>
              </a:solidFill>
            </a:endParaRPr>
          </a:p>
        </p:txBody>
      </p:sp>
      <p:pic>
        <p:nvPicPr>
          <p:cNvPr id="8" name="图片 7"/>
          <p:cNvPicPr>
            <a:picLocks noChangeAspect="1"/>
          </p:cNvPicPr>
          <p:nvPr/>
        </p:nvPicPr>
        <p:blipFill>
          <a:blip r:embed="rId1"/>
          <a:stretch>
            <a:fillRect/>
          </a:stretch>
        </p:blipFill>
        <p:spPr>
          <a:xfrm>
            <a:off x="9503913" y="596250"/>
            <a:ext cx="2592009" cy="856921"/>
          </a:xfrm>
          <a:prstGeom prst="rect">
            <a:avLst/>
          </a:prstGeom>
        </p:spPr>
      </p:pic>
      <p:graphicFrame>
        <p:nvGraphicFramePr>
          <p:cNvPr id="17" name="表格 16"/>
          <p:cNvGraphicFramePr>
            <a:graphicFrameLocks noGrp="1"/>
          </p:cNvGraphicFramePr>
          <p:nvPr/>
        </p:nvGraphicFramePr>
        <p:xfrm>
          <a:off x="10008705" y="2748171"/>
          <a:ext cx="1908000" cy="3199920"/>
        </p:xfrm>
        <a:graphic>
          <a:graphicData uri="http://schemas.openxmlformats.org/drawingml/2006/table">
            <a:tbl>
              <a:tblPr>
                <a:tableStyleId>{5C22544A-7EE6-4342-B048-85BDC9FD1C3A}</a:tableStyleId>
              </a:tblPr>
              <a:tblGrid>
                <a:gridCol w="792000"/>
                <a:gridCol w="648000"/>
                <a:gridCol w="468000"/>
              </a:tblGrid>
              <a:tr h="0">
                <a:tc>
                  <a:txBody>
                    <a:bodyPr/>
                    <a:lstStyle/>
                    <a:p>
                      <a:r>
                        <a:rPr lang="en-US" altLang="zh-CN" sz="1600"/>
                        <a:t>i, x</a:t>
                      </a:r>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r>
                        <a:rPr lang="zh-CN" altLang="en-US" sz="1400"/>
                        <a:t>数组</a:t>
                      </a:r>
                      <a:endParaRPr lang="zh-CN" altLang="en-US" sz="1400"/>
                    </a:p>
                  </a:txBody>
                  <a:tcPr marL="72000" marR="72000" marT="36000" marB="36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6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a:t>
                      </a:r>
                      <a:endParaRPr lang="zh-CN" altLang="en-US" sz="1400"/>
                    </a:p>
                  </a:txBody>
                  <a:tcPr marL="72000" marR="72000" marT="36000" marB="36000" anchor="ctr">
                    <a:lnL w="12700" cmpd="sng">
                      <a:noFill/>
                    </a:lnL>
                    <a:lnR w="12700" cmpd="sng">
                      <a:noFill/>
                    </a:lnR>
                    <a:lnT w="12700" cmpd="sng">
                      <a:noFill/>
                    </a:lnT>
                  </a:tcPr>
                </a:tc>
                <a:tc>
                  <a:txBody>
                    <a:bodyPr/>
                    <a:lstStyle/>
                    <a:p>
                      <a:r>
                        <a:rPr lang="en-US" altLang="zh-CN" sz="1400"/>
                        <a:t>a[0]</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7</a:t>
                      </a:r>
                      <a:endParaRPr lang="zh-CN" altLang="en-US" sz="1400"/>
                    </a:p>
                  </a:txBody>
                  <a:tcPr marL="72000" marR="72000" marT="36000" marB="36000" anchor="ctr">
                    <a:lnL w="12700" cmpd="sng">
                      <a:noFill/>
                    </a:lnL>
                    <a:lnR w="12700" cmpd="sng">
                      <a:noFill/>
                    </a:lnR>
                  </a:tcPr>
                </a:tc>
                <a:tc>
                  <a:txBody>
                    <a:bodyPr/>
                    <a:lstStyle/>
                    <a:p>
                      <a:r>
                        <a:rPr lang="en-US" altLang="zh-CN" sz="1400"/>
                        <a:t>a[1]</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9</a:t>
                      </a:r>
                      <a:endParaRPr lang="zh-CN" altLang="en-US" sz="1400"/>
                    </a:p>
                  </a:txBody>
                  <a:tcPr marL="72000" marR="72000" marT="36000" marB="36000" anchor="ctr">
                    <a:lnL w="12700" cmpd="sng">
                      <a:noFill/>
                    </a:lnL>
                    <a:lnR w="12700" cmpd="sng">
                      <a:noFill/>
                    </a:lnR>
                  </a:tcPr>
                </a:tc>
                <a:tc>
                  <a:txBody>
                    <a:bodyPr/>
                    <a:lstStyle/>
                    <a:p>
                      <a:r>
                        <a:rPr lang="en-US" altLang="zh-CN" sz="1400"/>
                        <a:t>a[2]</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r>
                        <a:rPr lang="en-US" altLang="zh-CN" sz="1400"/>
                        <a:t>p=x+m</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11</a:t>
                      </a:r>
                      <a:endParaRPr lang="zh-CN" altLang="en-US" sz="1400"/>
                    </a:p>
                  </a:txBody>
                  <a:tcPr marL="72000" marR="72000" marT="36000" marB="36000" anchor="ctr">
                    <a:lnL w="12700" cmpd="sng">
                      <a:noFill/>
                    </a:lnL>
                    <a:lnR w="12700" cmpd="sng">
                      <a:noFill/>
                    </a:lnR>
                  </a:tcPr>
                </a:tc>
                <a:tc>
                  <a:txBody>
                    <a:bodyPr/>
                    <a:lstStyle/>
                    <a:p>
                      <a:r>
                        <a:rPr lang="en-US" altLang="zh-CN" sz="1400"/>
                        <a:t>a[3]</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L="72000" marR="72000" marT="36000" marB="36000" anchor="ctr">
                    <a:lnL w="12700" cmpd="sng">
                      <a:noFill/>
                    </a:lnL>
                    <a:lnR w="12700" cmpd="sng">
                      <a:noFill/>
                    </a:lnR>
                  </a:tcPr>
                </a:tc>
                <a:tc>
                  <a:txBody>
                    <a:bodyPr/>
                    <a:lstStyle/>
                    <a:p>
                      <a:r>
                        <a:rPr lang="en-US" altLang="zh-CN" sz="1400"/>
                        <a:t>a[4]</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6</a:t>
                      </a:r>
                      <a:endParaRPr lang="zh-CN" altLang="en-US" sz="1400"/>
                    </a:p>
                  </a:txBody>
                  <a:tcPr marL="72000" marR="72000" marT="36000" marB="36000" anchor="ctr">
                    <a:lnL w="12700" cmpd="sng">
                      <a:noFill/>
                    </a:lnL>
                    <a:lnR w="12700" cmpd="sng">
                      <a:noFill/>
                    </a:lnR>
                  </a:tcPr>
                </a:tc>
                <a:tc>
                  <a:txBody>
                    <a:bodyPr/>
                    <a:lstStyle/>
                    <a:p>
                      <a:r>
                        <a:rPr lang="en-US" altLang="zh-CN" sz="1400"/>
                        <a:t>a[5]</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7</a:t>
                      </a:r>
                      <a:endParaRPr lang="zh-CN" altLang="en-US" sz="1400"/>
                    </a:p>
                  </a:txBody>
                  <a:tcPr marL="72000" marR="72000" marT="36000" marB="36000" anchor="ctr">
                    <a:lnL w="12700" cmpd="sng">
                      <a:noFill/>
                    </a:lnL>
                    <a:lnR w="12700" cmpd="sng">
                      <a:noFill/>
                    </a:lnR>
                  </a:tcPr>
                </a:tc>
                <a:tc>
                  <a:txBody>
                    <a:bodyPr/>
                    <a:lstStyle/>
                    <a:p>
                      <a:r>
                        <a:rPr lang="en-US" altLang="zh-CN" sz="1400"/>
                        <a:t>a[6]</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a:t>
                      </a:r>
                      <a:endParaRPr lang="zh-CN" altLang="en-US" sz="1400"/>
                    </a:p>
                  </a:txBody>
                  <a:tcPr marL="72000" marR="72000" marT="36000" marB="36000" anchor="ctr">
                    <a:lnL w="12700" cmpd="sng">
                      <a:noFill/>
                    </a:lnL>
                    <a:lnR w="12700" cmpd="sng">
                      <a:noFill/>
                    </a:lnR>
                  </a:tcPr>
                </a:tc>
                <a:tc>
                  <a:txBody>
                    <a:bodyPr/>
                    <a:lstStyle/>
                    <a:p>
                      <a:r>
                        <a:rPr lang="en-US" altLang="zh-CN" sz="1400"/>
                        <a:t>a[7]</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a:t>j</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4</a:t>
                      </a:r>
                      <a:endParaRPr lang="zh-CN" altLang="en-US" sz="1400"/>
                    </a:p>
                  </a:txBody>
                  <a:tcPr marL="72000" marR="72000" marT="36000" marB="36000" anchor="ctr">
                    <a:lnL w="12700" cmpd="sng">
                      <a:noFill/>
                    </a:lnL>
                    <a:lnR w="12700" cmpd="sng">
                      <a:noFill/>
                    </a:lnR>
                  </a:tcPr>
                </a:tc>
                <a:tc>
                  <a:txBody>
                    <a:bodyPr/>
                    <a:lstStyle/>
                    <a:p>
                      <a:r>
                        <a:rPr lang="en-US" altLang="zh-CN" sz="1400"/>
                        <a:t>a[8]</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2</a:t>
                      </a:r>
                      <a:endParaRPr lang="zh-CN" altLang="en-US" sz="1400"/>
                    </a:p>
                  </a:txBody>
                  <a:tcPr marL="72000" marR="72000" marT="36000" marB="36000" anchor="ctr">
                    <a:lnL w="12700" cmpd="sng">
                      <a:noFill/>
                    </a:lnL>
                    <a:lnR w="12700" cmpd="sng">
                      <a:noFill/>
                    </a:lnR>
                  </a:tcPr>
                </a:tc>
                <a:tc>
                  <a:txBody>
                    <a:bodyPr/>
                    <a:lstStyle/>
                    <a:p>
                      <a:r>
                        <a:rPr lang="en-US" altLang="zh-CN" sz="1400"/>
                        <a:t>a[9]</a:t>
                      </a:r>
                      <a:endParaRPr lang="zh-CN" altLang="en-US" sz="1400"/>
                    </a:p>
                  </a:txBody>
                  <a:tcPr marL="72000" marR="72000" marT="36000" marB="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19" name="直接连接符 18"/>
          <p:cNvCxnSpPr/>
          <p:nvPr/>
        </p:nvCxnSpPr>
        <p:spPr>
          <a:xfrm>
            <a:off x="10078279" y="3073512"/>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078279" y="4246331"/>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078279" y="5666247"/>
            <a:ext cx="720000" cy="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用数组名作函数参数</a:t>
            </a:r>
            <a:endParaRPr lang="zh-CN" altLang="en-US"/>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如果有一个实参数组，要想在函数中改变此数组中的元素的值，实参与形参的对应关系有以下</a:t>
            </a:r>
            <a:r>
              <a:rPr lang="en-US" altLang="zh-CN">
                <a:solidFill>
                  <a:schemeClr val="tx1"/>
                </a:solidFill>
              </a:rPr>
              <a:t>4</a:t>
            </a:r>
            <a:r>
              <a:rPr lang="zh-CN" altLang="en-US">
                <a:solidFill>
                  <a:schemeClr val="tx1"/>
                </a:solidFill>
              </a:rPr>
              <a:t>种情况。</a:t>
            </a:r>
            <a:endParaRPr lang="zh-CN" altLang="en-US">
              <a:solidFill>
                <a:schemeClr val="tx1"/>
              </a:solidFill>
            </a:endParaRPr>
          </a:p>
          <a:p>
            <a:pPr algn="just">
              <a:lnSpc>
                <a:spcPct val="120000"/>
              </a:lnSpc>
              <a:spcBef>
                <a:spcPts val="600"/>
              </a:spcBef>
              <a:spcAft>
                <a:spcPts val="600"/>
              </a:spcAft>
              <a:defRPr/>
            </a:pPr>
            <a:r>
              <a:rPr lang="zh-CN" altLang="en-US">
                <a:solidFill>
                  <a:schemeClr val="tx1"/>
                </a:solidFill>
              </a:rPr>
              <a:t>① 形参和实参都用数组名</a:t>
            </a:r>
            <a:endParaRPr lang="zh-CN" altLang="en-US">
              <a:solidFill>
                <a:schemeClr val="tx1"/>
              </a:solidFill>
            </a:endParaRPr>
          </a:p>
          <a:p>
            <a:pPr algn="just">
              <a:lnSpc>
                <a:spcPct val="120000"/>
              </a:lnSpc>
              <a:spcBef>
                <a:spcPts val="600"/>
              </a:spcBef>
              <a:spcAft>
                <a:spcPts val="600"/>
              </a:spcAft>
              <a:defRPr/>
            </a:pPr>
            <a:r>
              <a:rPr lang="zh-CN" altLang="en-US">
                <a:solidFill>
                  <a:schemeClr val="tx1"/>
                </a:solidFill>
              </a:rPr>
              <a:t>② 实参用数组名，形参用指针变量。</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③ 实参形参都用指针变量。</a:t>
            </a:r>
            <a:endParaRPr lang="zh-CN" altLang="en-US">
              <a:solidFill>
                <a:schemeClr val="tx1"/>
              </a:solidFill>
            </a:endParaRPr>
          </a:p>
          <a:p>
            <a:pPr algn="just">
              <a:lnSpc>
                <a:spcPct val="120000"/>
              </a:lnSpc>
              <a:spcBef>
                <a:spcPts val="600"/>
              </a:spcBef>
              <a:spcAft>
                <a:spcPts val="600"/>
              </a:spcAft>
              <a:defRPr/>
            </a:pPr>
            <a:r>
              <a:rPr lang="zh-CN" altLang="en-US">
                <a:solidFill>
                  <a:schemeClr val="tx1"/>
                </a:solidFill>
              </a:rPr>
              <a:t>④ 实参为指针变量，形参为数组名。</a:t>
            </a:r>
            <a:endParaRPr lang="en-US" altLang="zh-CN">
              <a:solidFill>
                <a:schemeClr val="tx1"/>
              </a:solidFill>
            </a:endParaRPr>
          </a:p>
        </p:txBody>
      </p:sp>
      <mc:AlternateContent xmlns:mc="http://schemas.openxmlformats.org/markup-compatibility/2006">
        <mc:Choice xmlns:a14="http://schemas.microsoft.com/office/drawing/2010/main" Requires="a14">
          <p:sp>
            <p:nvSpPr>
              <p:cNvPr id="10" name="圆角矩形 9"/>
              <p:cNvSpPr/>
              <p:nvPr/>
            </p:nvSpPr>
            <p:spPr>
              <a:xfrm>
                <a:off x="4422451" y="1934108"/>
                <a:ext cx="1467647"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zh-CN" altLang="en-US" sz="1400" b="1">
                    <a:solidFill>
                      <a:schemeClr val="accent1"/>
                    </a:solidFill>
                  </a:rPr>
                  <a:t>①</a:t>
                </a:r>
                <a:endParaRPr lang="en-US" altLang="zh-CN" sz="1400" b="1">
                  <a:solidFill>
                    <a:schemeClr val="accent1"/>
                  </a:solidFill>
                </a:endParaRPr>
              </a:p>
              <a:p>
                <a:pPr algn="just" defTabSz="360680">
                  <a:lnSpc>
                    <a:spcPct val="120000"/>
                  </a:lnSpc>
                  <a:defRPr/>
                </a:pPr>
                <a:r>
                  <a:rPr lang="en-US" altLang="zh-CN" sz="1400">
                    <a:solidFill>
                      <a:schemeClr val="tx1"/>
                    </a:solidFill>
                  </a:rPr>
                  <a:t>int main()</a:t>
                </a:r>
                <a:endParaRPr lang="zh-CN" altLang="en-US" sz="1400">
                  <a:solidFill>
                    <a:srgbClr val="008000"/>
                  </a:solidFill>
                </a:endParaRPr>
              </a:p>
              <a:p>
                <a:pPr algn="just" defTabSz="360680">
                  <a:lnSpc>
                    <a:spcPct val="120000"/>
                  </a:lnSpc>
                  <a:defRPr/>
                </a:pPr>
                <a:r>
                  <a:rPr lang="en-US" altLang="zh-CN" sz="1400">
                    <a:solidFill>
                      <a:schemeClr val="tx1"/>
                    </a:solidFill>
                  </a:rPr>
                  <a:t>{	int a[10];</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680">
                  <a:lnSpc>
                    <a:spcPct val="120000"/>
                  </a:lnSpc>
                  <a:defRPr/>
                </a:pPr>
                <a:r>
                  <a:rPr lang="en-US" altLang="zh-CN" sz="1400">
                    <a:solidFill>
                      <a:schemeClr val="tx1"/>
                    </a:solidFill>
                  </a:rPr>
                  <a:t>	f(a,10);</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680">
                  <a:lnSpc>
                    <a:spcPct val="120000"/>
                  </a:lnSpc>
                  <a:defRPr/>
                </a:pPr>
                <a:r>
                  <a:rPr lang="en-US" altLang="zh-CN" sz="1400">
                    <a:solidFill>
                      <a:schemeClr val="tx1"/>
                    </a:solidFill>
                  </a:rPr>
                  <a:t>}</a:t>
                </a:r>
                <a:endParaRPr lang="en-US" altLang="zh-CN" sz="1400">
                  <a:solidFill>
                    <a:schemeClr val="tx1"/>
                  </a:solidFill>
                </a:endParaRPr>
              </a:p>
              <a:p>
                <a:pPr algn="just" defTabSz="360680">
                  <a:lnSpc>
                    <a:spcPct val="120000"/>
                  </a:lnSpc>
                  <a:defRPr/>
                </a:pPr>
                <a:endParaRPr lang="en-US" altLang="zh-CN" sz="1400">
                  <a:solidFill>
                    <a:schemeClr val="tx1"/>
                  </a:solidFill>
                </a:endParaRPr>
              </a:p>
              <a:p>
                <a:pPr algn="just" defTabSz="360680">
                  <a:lnSpc>
                    <a:spcPct val="120000"/>
                  </a:lnSpc>
                  <a:defRPr/>
                </a:pPr>
                <a:r>
                  <a:rPr lang="en-US" altLang="zh-CN" sz="1400">
                    <a:solidFill>
                      <a:schemeClr val="tx1"/>
                    </a:solidFill>
                  </a:rPr>
                  <a:t>int f(int x[], int n)</a:t>
                </a:r>
                <a:endParaRPr lang="en-US" altLang="zh-CN" sz="1400">
                  <a:solidFill>
                    <a:schemeClr val="tx1"/>
                  </a:solidFill>
                </a:endParaRPr>
              </a:p>
              <a:p>
                <a:pPr algn="just" defTabSz="360680">
                  <a:lnSpc>
                    <a:spcPct val="120000"/>
                  </a:lnSpc>
                  <a:defRPr/>
                </a:pPr>
                <a:r>
                  <a:rPr lang="en-US" altLang="zh-CN" sz="1400">
                    <a:solidFill>
                      <a:schemeClr val="tx1"/>
                    </a:solidFill>
                  </a:rPr>
                  <a:t>{</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680">
                  <a:lnSpc>
                    <a:spcPct val="120000"/>
                  </a:lnSpc>
                  <a:defRPr/>
                </a:pPr>
                <a:r>
                  <a:rPr lang="en-US" altLang="zh-CN" sz="1400">
                    <a:solidFill>
                      <a:schemeClr val="tx1"/>
                    </a:solidFill>
                  </a:rPr>
                  <a:t>}</a:t>
                </a:r>
                <a:endParaRPr lang="zh-CN" altLang="en-US" sz="1400">
                  <a:solidFill>
                    <a:srgbClr val="008000"/>
                  </a:solidFill>
                </a:endParaRPr>
              </a:p>
              <a:p>
                <a:pPr algn="just" defTabSz="360680">
                  <a:lnSpc>
                    <a:spcPct val="120000"/>
                  </a:lnSpc>
                  <a:defRPr/>
                </a:pPr>
                <a:endParaRPr lang="zh-CN" altLang="en-US" sz="1400">
                  <a:solidFill>
                    <a:srgbClr val="008000"/>
                  </a:solidFill>
                </a:endParaRPr>
              </a:p>
            </p:txBody>
          </p:sp>
        </mc:Choice>
        <mc:Fallback>
          <p:sp>
            <p:nvSpPr>
              <p:cNvPr id="10" name="圆角矩形 9"/>
              <p:cNvSpPr>
                <a:spLocks noRot="1" noChangeAspect="1" noMove="1" noResize="1" noEditPoints="1" noAdjustHandles="1" noChangeArrowheads="1" noChangeShapeType="1" noTextEdit="1"/>
              </p:cNvSpPr>
              <p:nvPr/>
            </p:nvSpPr>
            <p:spPr>
              <a:xfrm>
                <a:off x="4422451" y="1934108"/>
                <a:ext cx="1467647" cy="3257075"/>
              </a:xfrm>
              <a:prstGeom prst="roundRect">
                <a:avLst>
                  <a:gd name="adj" fmla="val 4209"/>
                </a:avLst>
              </a:prstGeom>
              <a:blipFill rotWithShape="1">
                <a:blip r:embed="rId2"/>
                <a:stretch>
                  <a:fillRect l="-454" t="-211" r="-400" b="-4092"/>
                </a:stretch>
              </a:blipFill>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圆角矩形 11"/>
              <p:cNvSpPr/>
              <p:nvPr/>
            </p:nvSpPr>
            <p:spPr>
              <a:xfrm>
                <a:off x="6044200" y="1907249"/>
                <a:ext cx="1467647"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zh-CN" altLang="en-US" sz="1400" b="1">
                    <a:solidFill>
                      <a:schemeClr val="accent1"/>
                    </a:solidFill>
                  </a:rPr>
                  <a:t>②</a:t>
                </a:r>
                <a:endParaRPr lang="en-US" altLang="zh-CN" sz="1400" b="1">
                  <a:solidFill>
                    <a:schemeClr val="accent1"/>
                  </a:solidFill>
                </a:endParaRPr>
              </a:p>
              <a:p>
                <a:pPr algn="just" defTabSz="360680">
                  <a:lnSpc>
                    <a:spcPct val="120000"/>
                  </a:lnSpc>
                  <a:defRPr/>
                </a:pPr>
                <a:r>
                  <a:rPr lang="en-US" altLang="zh-CN" sz="1400">
                    <a:solidFill>
                      <a:schemeClr val="tx1"/>
                    </a:solidFill>
                  </a:rPr>
                  <a:t>int main()</a:t>
                </a:r>
                <a:endParaRPr lang="zh-CN" altLang="en-US" sz="1400">
                  <a:solidFill>
                    <a:srgbClr val="008000"/>
                  </a:solidFill>
                </a:endParaRPr>
              </a:p>
              <a:p>
                <a:pPr algn="just" defTabSz="360680">
                  <a:lnSpc>
                    <a:spcPct val="120000"/>
                  </a:lnSpc>
                  <a:defRPr/>
                </a:pPr>
                <a:r>
                  <a:rPr lang="en-US" altLang="zh-CN" sz="1400">
                    <a:solidFill>
                      <a:schemeClr val="tx1"/>
                    </a:solidFill>
                  </a:rPr>
                  <a:t>{	int a[10];</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680">
                  <a:lnSpc>
                    <a:spcPct val="120000"/>
                  </a:lnSpc>
                  <a:defRPr/>
                </a:pPr>
                <a:r>
                  <a:rPr lang="en-US" altLang="zh-CN" sz="1400">
                    <a:solidFill>
                      <a:schemeClr val="tx1"/>
                    </a:solidFill>
                  </a:rPr>
                  <a:t>	f(a,10);</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680">
                  <a:lnSpc>
                    <a:spcPct val="120000"/>
                  </a:lnSpc>
                  <a:defRPr/>
                </a:pPr>
                <a:r>
                  <a:rPr lang="en-US" altLang="zh-CN" sz="1400">
                    <a:solidFill>
                      <a:schemeClr val="tx1"/>
                    </a:solidFill>
                  </a:rPr>
                  <a:t>}</a:t>
                </a:r>
                <a:endParaRPr lang="en-US" altLang="zh-CN" sz="1400">
                  <a:solidFill>
                    <a:schemeClr val="tx1"/>
                  </a:solidFill>
                </a:endParaRPr>
              </a:p>
              <a:p>
                <a:pPr algn="just" defTabSz="360680">
                  <a:lnSpc>
                    <a:spcPct val="120000"/>
                  </a:lnSpc>
                  <a:defRPr/>
                </a:pPr>
                <a:endParaRPr lang="en-US" altLang="zh-CN" sz="1400">
                  <a:solidFill>
                    <a:schemeClr val="tx1"/>
                  </a:solidFill>
                </a:endParaRPr>
              </a:p>
              <a:p>
                <a:pPr algn="just" defTabSz="360680">
                  <a:lnSpc>
                    <a:spcPct val="120000"/>
                  </a:lnSpc>
                  <a:defRPr/>
                </a:pPr>
                <a:r>
                  <a:rPr lang="en-US" altLang="zh-CN" sz="1400">
                    <a:solidFill>
                      <a:schemeClr val="tx1"/>
                    </a:solidFill>
                  </a:rPr>
                  <a:t>int f(int </a:t>
                </a:r>
                <a:r>
                  <a:rPr lang="zh-CN" altLang="en-US" sz="1400">
                    <a:solidFill>
                      <a:schemeClr val="tx1"/>
                    </a:solidFill>
                  </a:rPr>
                  <a:t>*</a:t>
                </a:r>
                <a:r>
                  <a:rPr lang="en-US" altLang="zh-CN" sz="1400">
                    <a:solidFill>
                      <a:schemeClr val="tx1"/>
                    </a:solidFill>
                  </a:rPr>
                  <a:t>x, int n)</a:t>
                </a:r>
                <a:endParaRPr lang="en-US" altLang="zh-CN" sz="1400">
                  <a:solidFill>
                    <a:schemeClr val="tx1"/>
                  </a:solidFill>
                </a:endParaRPr>
              </a:p>
              <a:p>
                <a:pPr algn="just" defTabSz="360680">
                  <a:lnSpc>
                    <a:spcPct val="120000"/>
                  </a:lnSpc>
                  <a:defRPr/>
                </a:pPr>
                <a:r>
                  <a:rPr lang="en-US" altLang="zh-CN" sz="1400">
                    <a:solidFill>
                      <a:schemeClr val="tx1"/>
                    </a:solidFill>
                  </a:rPr>
                  <a:t>{</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680">
                  <a:lnSpc>
                    <a:spcPct val="120000"/>
                  </a:lnSpc>
                  <a:defRPr/>
                </a:pPr>
                <a:r>
                  <a:rPr lang="en-US" altLang="zh-CN" sz="1400">
                    <a:solidFill>
                      <a:schemeClr val="tx1"/>
                    </a:solidFill>
                  </a:rPr>
                  <a:t>}</a:t>
                </a:r>
                <a:endParaRPr lang="zh-CN" altLang="en-US" sz="1400">
                  <a:solidFill>
                    <a:srgbClr val="008000"/>
                  </a:solidFill>
                </a:endParaRPr>
              </a:p>
              <a:p>
                <a:pPr algn="just" defTabSz="360680">
                  <a:lnSpc>
                    <a:spcPct val="120000"/>
                  </a:lnSpc>
                  <a:defRPr/>
                </a:pPr>
                <a:endParaRPr lang="zh-CN" altLang="en-US" sz="1400">
                  <a:solidFill>
                    <a:srgbClr val="008000"/>
                  </a:solidFill>
                </a:endParaRPr>
              </a:p>
            </p:txBody>
          </p:sp>
        </mc:Choice>
        <mc:Fallback>
          <p:sp>
            <p:nvSpPr>
              <p:cNvPr id="12" name="圆角矩形 11"/>
              <p:cNvSpPr>
                <a:spLocks noRot="1" noChangeAspect="1" noMove="1" noResize="1" noEditPoints="1" noAdjustHandles="1" noChangeArrowheads="1" noChangeShapeType="1" noTextEdit="1"/>
              </p:cNvSpPr>
              <p:nvPr/>
            </p:nvSpPr>
            <p:spPr>
              <a:xfrm>
                <a:off x="6044200" y="1907249"/>
                <a:ext cx="1467647" cy="3257075"/>
              </a:xfrm>
              <a:prstGeom prst="roundRect">
                <a:avLst>
                  <a:gd name="adj" fmla="val 4209"/>
                </a:avLst>
              </a:prstGeom>
              <a:blipFill rotWithShape="1">
                <a:blip r:embed="rId3"/>
                <a:stretch>
                  <a:fillRect l="-451" t="-206" r="-403" b="-4098"/>
                </a:stretch>
              </a:blipFill>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圆角矩形 12"/>
              <p:cNvSpPr/>
              <p:nvPr/>
            </p:nvSpPr>
            <p:spPr>
              <a:xfrm>
                <a:off x="7665949" y="1903227"/>
                <a:ext cx="1736005"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zh-CN" altLang="en-US" sz="1400" b="1">
                    <a:solidFill>
                      <a:schemeClr val="accent1"/>
                    </a:solidFill>
                  </a:rPr>
                  <a:t>③</a:t>
                </a:r>
                <a:endParaRPr lang="en-US" altLang="zh-CN" sz="1400" b="1">
                  <a:solidFill>
                    <a:schemeClr val="accent1"/>
                  </a:solidFill>
                </a:endParaRPr>
              </a:p>
              <a:p>
                <a:pPr algn="just" defTabSz="360680">
                  <a:lnSpc>
                    <a:spcPct val="120000"/>
                  </a:lnSpc>
                  <a:defRPr/>
                </a:pPr>
                <a:r>
                  <a:rPr lang="en-US" altLang="zh-CN" sz="1400">
                    <a:solidFill>
                      <a:schemeClr val="tx1"/>
                    </a:solidFill>
                  </a:rPr>
                  <a:t>int main()</a:t>
                </a:r>
                <a:endParaRPr lang="zh-CN" altLang="en-US" sz="1400">
                  <a:solidFill>
                    <a:srgbClr val="008000"/>
                  </a:solidFill>
                </a:endParaRPr>
              </a:p>
              <a:p>
                <a:pPr algn="just" defTabSz="360680">
                  <a:lnSpc>
                    <a:spcPct val="120000"/>
                  </a:lnSpc>
                  <a:defRPr/>
                </a:pPr>
                <a:r>
                  <a:rPr lang="en-US" altLang="zh-CN" sz="1400">
                    <a:solidFill>
                      <a:schemeClr val="tx1"/>
                    </a:solidFill>
                  </a:rPr>
                  <a:t>{	int a[10];</a:t>
                </a:r>
                <a:r>
                  <a:rPr lang="zh-CN" altLang="en-US" sz="1400">
                    <a:solidFill>
                      <a:schemeClr val="tx1"/>
                    </a:solidFill>
                  </a:rPr>
                  <a:t>*</a:t>
                </a:r>
                <a:r>
                  <a:rPr lang="en-US" altLang="zh-CN" sz="1400">
                    <a:solidFill>
                      <a:schemeClr val="tx1"/>
                    </a:solidFill>
                  </a:rPr>
                  <a:t>p=a;</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680">
                  <a:lnSpc>
                    <a:spcPct val="120000"/>
                  </a:lnSpc>
                  <a:defRPr/>
                </a:pPr>
                <a:r>
                  <a:rPr lang="en-US" altLang="zh-CN" sz="1400">
                    <a:solidFill>
                      <a:schemeClr val="tx1"/>
                    </a:solidFill>
                  </a:rPr>
                  <a:t>	f(p,10);</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680">
                  <a:lnSpc>
                    <a:spcPct val="120000"/>
                  </a:lnSpc>
                  <a:defRPr/>
                </a:pPr>
                <a:r>
                  <a:rPr lang="en-US" altLang="zh-CN" sz="1400">
                    <a:solidFill>
                      <a:schemeClr val="tx1"/>
                    </a:solidFill>
                  </a:rPr>
                  <a:t>}</a:t>
                </a:r>
                <a:endParaRPr lang="en-US" altLang="zh-CN" sz="1400">
                  <a:solidFill>
                    <a:schemeClr val="tx1"/>
                  </a:solidFill>
                </a:endParaRPr>
              </a:p>
              <a:p>
                <a:pPr algn="just" defTabSz="360680">
                  <a:lnSpc>
                    <a:spcPct val="120000"/>
                  </a:lnSpc>
                  <a:defRPr/>
                </a:pPr>
                <a:endParaRPr lang="en-US" altLang="zh-CN" sz="1400">
                  <a:solidFill>
                    <a:schemeClr val="tx1"/>
                  </a:solidFill>
                </a:endParaRPr>
              </a:p>
              <a:p>
                <a:pPr algn="just" defTabSz="360680">
                  <a:lnSpc>
                    <a:spcPct val="120000"/>
                  </a:lnSpc>
                  <a:defRPr/>
                </a:pPr>
                <a:r>
                  <a:rPr lang="en-US" altLang="zh-CN" sz="1400">
                    <a:solidFill>
                      <a:schemeClr val="tx1"/>
                    </a:solidFill>
                  </a:rPr>
                  <a:t>int f(int </a:t>
                </a:r>
                <a:r>
                  <a:rPr lang="zh-CN" altLang="en-US" sz="1400">
                    <a:solidFill>
                      <a:schemeClr val="tx1"/>
                    </a:solidFill>
                  </a:rPr>
                  <a:t>*</a:t>
                </a:r>
                <a:r>
                  <a:rPr lang="en-US" altLang="zh-CN" sz="1400">
                    <a:solidFill>
                      <a:schemeClr val="tx1"/>
                    </a:solidFill>
                  </a:rPr>
                  <a:t>x, int n)</a:t>
                </a:r>
                <a:endParaRPr lang="en-US" altLang="zh-CN" sz="1400">
                  <a:solidFill>
                    <a:schemeClr val="tx1"/>
                  </a:solidFill>
                </a:endParaRPr>
              </a:p>
              <a:p>
                <a:pPr algn="just" defTabSz="360680">
                  <a:lnSpc>
                    <a:spcPct val="120000"/>
                  </a:lnSpc>
                  <a:defRPr/>
                </a:pPr>
                <a:r>
                  <a:rPr lang="en-US" altLang="zh-CN" sz="1400">
                    <a:solidFill>
                      <a:schemeClr val="tx1"/>
                    </a:solidFill>
                  </a:rPr>
                  <a:t>{</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680">
                  <a:lnSpc>
                    <a:spcPct val="120000"/>
                  </a:lnSpc>
                  <a:defRPr/>
                </a:pPr>
                <a:r>
                  <a:rPr lang="en-US" altLang="zh-CN" sz="1400">
                    <a:solidFill>
                      <a:schemeClr val="tx1"/>
                    </a:solidFill>
                  </a:rPr>
                  <a:t>}</a:t>
                </a:r>
                <a:endParaRPr lang="zh-CN" altLang="en-US" sz="1400">
                  <a:solidFill>
                    <a:srgbClr val="008000"/>
                  </a:solidFill>
                </a:endParaRPr>
              </a:p>
              <a:p>
                <a:pPr algn="just" defTabSz="360680">
                  <a:lnSpc>
                    <a:spcPct val="120000"/>
                  </a:lnSpc>
                  <a:defRPr/>
                </a:pPr>
                <a:endParaRPr lang="zh-CN" altLang="en-US" sz="1400">
                  <a:solidFill>
                    <a:srgbClr val="008000"/>
                  </a:solidFill>
                </a:endParaRPr>
              </a:p>
            </p:txBody>
          </p:sp>
        </mc:Choice>
        <mc:Fallback>
          <p:sp>
            <p:nvSpPr>
              <p:cNvPr id="13" name="圆角矩形 12"/>
              <p:cNvSpPr>
                <a:spLocks noRot="1" noChangeAspect="1" noMove="1" noResize="1" noEditPoints="1" noAdjustHandles="1" noChangeArrowheads="1" noChangeShapeType="1" noTextEdit="1"/>
              </p:cNvSpPr>
              <p:nvPr/>
            </p:nvSpPr>
            <p:spPr>
              <a:xfrm>
                <a:off x="7665949" y="1903227"/>
                <a:ext cx="1736005" cy="3257075"/>
              </a:xfrm>
              <a:prstGeom prst="roundRect">
                <a:avLst>
                  <a:gd name="adj" fmla="val 4209"/>
                </a:avLst>
              </a:prstGeom>
              <a:blipFill rotWithShape="1">
                <a:blip r:embed="rId4"/>
                <a:stretch>
                  <a:fillRect l="-379" t="-199" r="-357" b="-4183"/>
                </a:stretch>
              </a:blipFill>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圆角矩形 15"/>
              <p:cNvSpPr/>
              <p:nvPr/>
            </p:nvSpPr>
            <p:spPr>
              <a:xfrm>
                <a:off x="9556056" y="1903226"/>
                <a:ext cx="1736005" cy="3257075"/>
              </a:xfrm>
              <a:prstGeom prst="roundRect">
                <a:avLst>
                  <a:gd name="adj" fmla="val 420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zh-CN" altLang="en-US" sz="1400" b="1">
                    <a:solidFill>
                      <a:schemeClr val="accent1"/>
                    </a:solidFill>
                  </a:rPr>
                  <a:t>④</a:t>
                </a:r>
                <a:endParaRPr lang="en-US" altLang="zh-CN" sz="1400" b="1">
                  <a:solidFill>
                    <a:schemeClr val="accent1"/>
                  </a:solidFill>
                </a:endParaRPr>
              </a:p>
              <a:p>
                <a:pPr algn="just" defTabSz="360680">
                  <a:lnSpc>
                    <a:spcPct val="120000"/>
                  </a:lnSpc>
                  <a:defRPr/>
                </a:pPr>
                <a:r>
                  <a:rPr lang="en-US" altLang="zh-CN" sz="1400">
                    <a:solidFill>
                      <a:schemeClr val="tx1"/>
                    </a:solidFill>
                  </a:rPr>
                  <a:t>int main()</a:t>
                </a:r>
                <a:endParaRPr lang="zh-CN" altLang="en-US" sz="1400">
                  <a:solidFill>
                    <a:srgbClr val="008000"/>
                  </a:solidFill>
                </a:endParaRPr>
              </a:p>
              <a:p>
                <a:pPr algn="just" defTabSz="360680">
                  <a:lnSpc>
                    <a:spcPct val="120000"/>
                  </a:lnSpc>
                  <a:defRPr/>
                </a:pPr>
                <a:r>
                  <a:rPr lang="en-US" altLang="zh-CN" sz="1400">
                    <a:solidFill>
                      <a:schemeClr val="tx1"/>
                    </a:solidFill>
                  </a:rPr>
                  <a:t>{	int a[10];</a:t>
                </a:r>
                <a:r>
                  <a:rPr lang="zh-CN" altLang="en-US" sz="1400">
                    <a:solidFill>
                      <a:schemeClr val="tx1"/>
                    </a:solidFill>
                  </a:rPr>
                  <a:t>*</a:t>
                </a:r>
                <a:r>
                  <a:rPr lang="en-US" altLang="zh-CN" sz="1400">
                    <a:solidFill>
                      <a:schemeClr val="tx1"/>
                    </a:solidFill>
                  </a:rPr>
                  <a:t>p=a;</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680">
                  <a:lnSpc>
                    <a:spcPct val="120000"/>
                  </a:lnSpc>
                  <a:defRPr/>
                </a:pPr>
                <a:r>
                  <a:rPr lang="en-US" altLang="zh-CN" sz="1400">
                    <a:solidFill>
                      <a:schemeClr val="tx1"/>
                    </a:solidFill>
                  </a:rPr>
                  <a:t>	f(p,10);</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solidFill>
                    <a:schemeClr val="tx1"/>
                  </a:solidFill>
                </a:endParaRPr>
              </a:p>
              <a:p>
                <a:pPr algn="just" defTabSz="360680">
                  <a:lnSpc>
                    <a:spcPct val="120000"/>
                  </a:lnSpc>
                  <a:defRPr/>
                </a:pPr>
                <a:r>
                  <a:rPr lang="en-US" altLang="zh-CN" sz="1400">
                    <a:solidFill>
                      <a:schemeClr val="tx1"/>
                    </a:solidFill>
                  </a:rPr>
                  <a:t>}</a:t>
                </a:r>
                <a:endParaRPr lang="en-US" altLang="zh-CN" sz="1400">
                  <a:solidFill>
                    <a:schemeClr val="tx1"/>
                  </a:solidFill>
                </a:endParaRPr>
              </a:p>
              <a:p>
                <a:pPr algn="just" defTabSz="360680">
                  <a:lnSpc>
                    <a:spcPct val="120000"/>
                  </a:lnSpc>
                  <a:defRPr/>
                </a:pPr>
                <a:endParaRPr lang="en-US" altLang="zh-CN" sz="1400">
                  <a:solidFill>
                    <a:schemeClr val="tx1"/>
                  </a:solidFill>
                </a:endParaRPr>
              </a:p>
              <a:p>
                <a:pPr algn="just" defTabSz="360680">
                  <a:lnSpc>
                    <a:spcPct val="120000"/>
                  </a:lnSpc>
                  <a:defRPr/>
                </a:pPr>
                <a:r>
                  <a:rPr lang="en-US" altLang="zh-CN" sz="1400">
                    <a:solidFill>
                      <a:schemeClr val="tx1"/>
                    </a:solidFill>
                  </a:rPr>
                  <a:t>int f(int x[], int n)</a:t>
                </a:r>
                <a:endParaRPr lang="en-US" altLang="zh-CN" sz="1400">
                  <a:solidFill>
                    <a:schemeClr val="tx1"/>
                  </a:solidFill>
                </a:endParaRPr>
              </a:p>
              <a:p>
                <a:pPr algn="just" defTabSz="360680">
                  <a:lnSpc>
                    <a:spcPct val="120000"/>
                  </a:lnSpc>
                  <a:defRPr/>
                </a:pPr>
                <a:r>
                  <a:rPr lang="en-US" altLang="zh-CN" sz="1400">
                    <a:solidFill>
                      <a:schemeClr val="tx1"/>
                    </a:solidFill>
                  </a:rPr>
                  <a:t>{</a:t>
                </a:r>
                <a:endParaRPr lang="en-US" altLang="zh-CN" sz="1400">
                  <a:solidFill>
                    <a:schemeClr val="tx1"/>
                  </a:solidFill>
                </a:endParaRPr>
              </a:p>
              <a:p>
                <a:pPr algn="just" defTabSz="360680">
                  <a:lnSpc>
                    <a:spcPct val="120000"/>
                  </a:lnSpc>
                  <a:defRPr/>
                </a:pPr>
                <a:r>
                  <a:rPr lang="en-US" altLang="zh-CN" sz="1400">
                    <a:solidFill>
                      <a:schemeClr val="tx1"/>
                    </a:solidFill>
                  </a:rPr>
                  <a:t>	   </a:t>
                </a:r>
                <a14:m>
                  <m:oMath xmlns:m="http://schemas.openxmlformats.org/officeDocument/2006/math">
                    <m:r>
                      <a:rPr lang="en-US" altLang="zh-CN" sz="1400" i="1">
                        <a:latin typeface="Cambria Math" panose="02040503050406030204" pitchFamily="18" charset="0"/>
                        <a:ea typeface="Cambria Math" panose="02040503050406030204" pitchFamily="18" charset="0"/>
                      </a:rPr>
                      <m:t>⋮</m:t>
                    </m:r>
                  </m:oMath>
                </a14:m>
                <a:endParaRPr lang="en-US" altLang="zh-CN" sz="1400">
                  <a:ea typeface="Cambria Math" panose="02040503050406030204" pitchFamily="18" charset="0"/>
                </a:endParaRPr>
              </a:p>
              <a:p>
                <a:pPr algn="just" defTabSz="360680">
                  <a:lnSpc>
                    <a:spcPct val="120000"/>
                  </a:lnSpc>
                  <a:defRPr/>
                </a:pPr>
                <a:r>
                  <a:rPr lang="en-US" altLang="zh-CN" sz="1400">
                    <a:solidFill>
                      <a:schemeClr val="tx1"/>
                    </a:solidFill>
                  </a:rPr>
                  <a:t>}</a:t>
                </a:r>
                <a:endParaRPr lang="zh-CN" altLang="en-US" sz="1400">
                  <a:solidFill>
                    <a:srgbClr val="008000"/>
                  </a:solidFill>
                </a:endParaRPr>
              </a:p>
              <a:p>
                <a:pPr algn="just" defTabSz="360680">
                  <a:lnSpc>
                    <a:spcPct val="120000"/>
                  </a:lnSpc>
                  <a:defRPr/>
                </a:pPr>
                <a:endParaRPr lang="zh-CN" altLang="en-US" sz="1400">
                  <a:solidFill>
                    <a:srgbClr val="008000"/>
                  </a:solidFill>
                </a:endParaRPr>
              </a:p>
            </p:txBody>
          </p:sp>
        </mc:Choice>
        <mc:Fallback>
          <p:sp>
            <p:nvSpPr>
              <p:cNvPr id="16" name="圆角矩形 15"/>
              <p:cNvSpPr>
                <a:spLocks noRot="1" noChangeAspect="1" noMove="1" noResize="1" noEditPoints="1" noAdjustHandles="1" noChangeArrowheads="1" noChangeShapeType="1" noTextEdit="1"/>
              </p:cNvSpPr>
              <p:nvPr/>
            </p:nvSpPr>
            <p:spPr>
              <a:xfrm>
                <a:off x="9556056" y="1903226"/>
                <a:ext cx="1736005" cy="3257075"/>
              </a:xfrm>
              <a:prstGeom prst="roundRect">
                <a:avLst>
                  <a:gd name="adj" fmla="val 4209"/>
                </a:avLst>
              </a:prstGeom>
              <a:blipFill rotWithShape="1">
                <a:blip r:embed="rId5"/>
                <a:stretch>
                  <a:fillRect l="-399" t="-199" r="-337" b="-4183"/>
                </a:stretch>
              </a:blipFill>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6" p14:bwMode="auto">
            <p14:nvContentPartPr>
              <p14:cNvPr id="3" name="墨迹 2"/>
              <p14:cNvContentPartPr/>
              <p14:nvPr/>
            </p14:nvContentPartPr>
            <p14:xfrm>
              <a:off x="863640" y="1790640"/>
              <a:ext cx="9512640" cy="2546640"/>
            </p14:xfrm>
          </p:contentPart>
        </mc:Choice>
        <mc:Fallback xmlns="">
          <p:pic>
            <p:nvPicPr>
              <p:cNvPr id="3" name="墨迹 2"/>
            </p:nvPicPr>
            <p:blipFill>
              <a:blip r:embed="rId7"/>
            </p:blipFill>
            <p:spPr>
              <a:xfrm>
                <a:off x="863640" y="1790640"/>
                <a:ext cx="9512640" cy="2546640"/>
              </a:xfrm>
              <a:prstGeom prst="rect"/>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endParaRPr lang="zh-CN" altLang="en-US"/>
          </a:p>
        </p:txBody>
      </p:sp>
      <p:sp>
        <p:nvSpPr>
          <p:cNvPr id="3" name="内容占位符 2"/>
          <p:cNvSpPr>
            <a:spLocks noGrp="1"/>
          </p:cNvSpPr>
          <p:nvPr>
            <p:ph idx="1"/>
          </p:nvPr>
        </p:nvSpPr>
        <p:spPr>
          <a:xfrm>
            <a:off x="4363279" y="643479"/>
            <a:ext cx="5711405"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8.9】</a:t>
            </a:r>
            <a:r>
              <a:rPr lang="zh-CN" altLang="en-US" sz="2000">
                <a:solidFill>
                  <a:schemeClr val="accent1"/>
                </a:solidFill>
              </a:rPr>
              <a:t>改写例</a:t>
            </a:r>
            <a:r>
              <a:rPr lang="en-US" altLang="zh-CN" sz="2000">
                <a:solidFill>
                  <a:schemeClr val="accent1"/>
                </a:solidFill>
              </a:rPr>
              <a:t>8.8</a:t>
            </a:r>
            <a:r>
              <a:rPr lang="zh-CN" altLang="en-US" sz="2000">
                <a:solidFill>
                  <a:schemeClr val="accent1"/>
                </a:solidFill>
              </a:rPr>
              <a:t>，用指针变量作实参。 </a:t>
            </a:r>
            <a:endParaRPr lang="zh-CN" altLang="en-US" sz="2000" dirty="0">
              <a:solidFill>
                <a:schemeClr val="accent1"/>
              </a:solidFill>
            </a:endParaRPr>
          </a:p>
        </p:txBody>
      </p:sp>
      <p:sp>
        <p:nvSpPr>
          <p:cNvPr id="29" name="圆角矩形 12"/>
          <p:cNvSpPr/>
          <p:nvPr/>
        </p:nvSpPr>
        <p:spPr>
          <a:xfrm>
            <a:off x="801263" y="1196139"/>
            <a:ext cx="5244265" cy="548896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#include &lt;stdio.h&gt;</a:t>
            </a:r>
            <a:endParaRPr lang="en-US" altLang="zh-CN" sz="1400"/>
          </a:p>
          <a:p>
            <a:pPr defTabSz="363855"/>
            <a:r>
              <a:rPr lang="en-US" altLang="zh-CN" sz="1400"/>
              <a:t>int main()</a:t>
            </a:r>
            <a:endParaRPr lang="en-US" altLang="zh-CN" sz="1400"/>
          </a:p>
          <a:p>
            <a:pPr defTabSz="363855"/>
            <a:r>
              <a:rPr lang="en-US" altLang="zh-CN" sz="1400"/>
              <a:t>{	void inv(int *x,int n);	</a:t>
            </a:r>
            <a:r>
              <a:rPr lang="en-US" altLang="zh-CN" sz="1400">
                <a:solidFill>
                  <a:srgbClr val="008000"/>
                </a:solidFill>
              </a:rPr>
              <a:t>//inv</a:t>
            </a:r>
            <a:r>
              <a:rPr lang="zh-CN" altLang="en-US" sz="1400">
                <a:solidFill>
                  <a:srgbClr val="008000"/>
                </a:solidFill>
              </a:rPr>
              <a:t>函数声明</a:t>
            </a:r>
            <a:endParaRPr lang="zh-CN" altLang="en-US" sz="1400">
              <a:solidFill>
                <a:srgbClr val="008000"/>
              </a:solidFill>
            </a:endParaRPr>
          </a:p>
          <a:p>
            <a:pPr defTabSz="363855"/>
            <a:r>
              <a:rPr lang="zh-CN" altLang="en-US" sz="1400"/>
              <a:t>	</a:t>
            </a:r>
            <a:r>
              <a:rPr lang="en-US" altLang="zh-CN" sz="1400"/>
              <a:t>int i,arr[10],*p=arr;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arr[0]</a:t>
            </a:r>
            <a:endParaRPr lang="en-US" altLang="zh-CN" sz="1400">
              <a:solidFill>
                <a:srgbClr val="008000"/>
              </a:solidFill>
            </a:endParaRPr>
          </a:p>
          <a:p>
            <a:pPr defTabSz="363855"/>
            <a:r>
              <a:rPr lang="en-US" altLang="zh-CN" sz="1400"/>
              <a:t>	printf("The original array:\n");</a:t>
            </a:r>
            <a:endParaRPr lang="en-US" altLang="zh-CN" sz="1400"/>
          </a:p>
          <a:p>
            <a:pPr defTabSz="363855"/>
            <a:r>
              <a:rPr lang="en-US" altLang="zh-CN" sz="1400"/>
              <a:t>	for(i=0;i&lt;10;i++,p++)</a:t>
            </a:r>
            <a:endParaRPr lang="en-US" altLang="zh-CN" sz="1400"/>
          </a:p>
          <a:p>
            <a:pPr defTabSz="363855"/>
            <a:r>
              <a:rPr lang="en-US" altLang="zh-CN" sz="1400"/>
              <a:t>		scanf("%d",p);		</a:t>
            </a:r>
            <a:r>
              <a:rPr lang="en-US" altLang="zh-CN" sz="1400">
                <a:solidFill>
                  <a:srgbClr val="008000"/>
                </a:solidFill>
              </a:rPr>
              <a:t>//</a:t>
            </a:r>
            <a:r>
              <a:rPr lang="zh-CN" altLang="en-US" sz="1400">
                <a:solidFill>
                  <a:srgbClr val="008000"/>
                </a:solidFill>
              </a:rPr>
              <a:t>输入</a:t>
            </a:r>
            <a:r>
              <a:rPr lang="en-US" altLang="zh-CN" sz="1400">
                <a:solidFill>
                  <a:srgbClr val="008000"/>
                </a:solidFill>
              </a:rPr>
              <a:t>arr</a:t>
            </a:r>
            <a:r>
              <a:rPr lang="zh-CN" altLang="en-US" sz="1400">
                <a:solidFill>
                  <a:srgbClr val="008000"/>
                </a:solidFill>
              </a:rPr>
              <a:t>数组的元素</a:t>
            </a:r>
            <a:endParaRPr lang="zh-CN" altLang="en-US" sz="1400">
              <a:solidFill>
                <a:srgbClr val="008000"/>
              </a:solidFill>
            </a:endParaRPr>
          </a:p>
          <a:p>
            <a:pPr defTabSz="363855"/>
            <a:r>
              <a:rPr lang="zh-CN" altLang="en-US" sz="1400"/>
              <a:t>	</a:t>
            </a:r>
            <a:r>
              <a:rPr lang="en-US" altLang="zh-CN" sz="1400"/>
              <a:t>printf("\n");</a:t>
            </a:r>
            <a:endParaRPr lang="en-US" altLang="zh-CN" sz="1400"/>
          </a:p>
          <a:p>
            <a:pPr defTabSz="363855"/>
            <a:r>
              <a:rPr lang="en-US" altLang="zh-CN" sz="1400"/>
              <a:t>	p=arr;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重新指向</a:t>
            </a:r>
            <a:r>
              <a:rPr lang="en-US" altLang="zh-CN" sz="1400">
                <a:solidFill>
                  <a:srgbClr val="008000"/>
                </a:solidFill>
              </a:rPr>
              <a:t>arr[0]</a:t>
            </a:r>
            <a:endParaRPr lang="en-US" altLang="zh-CN" sz="1400">
              <a:solidFill>
                <a:srgbClr val="008000"/>
              </a:solidFill>
            </a:endParaRPr>
          </a:p>
          <a:p>
            <a:pPr defTabSz="363855"/>
            <a:r>
              <a:rPr lang="en-US" altLang="zh-CN" sz="1400"/>
              <a:t>	inv(p,10);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函数，实参</a:t>
            </a:r>
            <a:r>
              <a:rPr lang="en-US" altLang="zh-CN" sz="1400">
                <a:solidFill>
                  <a:srgbClr val="008000"/>
                </a:solidFill>
              </a:rPr>
              <a:t>p</a:t>
            </a:r>
            <a:r>
              <a:rPr lang="zh-CN" altLang="en-US" sz="1400">
                <a:solidFill>
                  <a:srgbClr val="008000"/>
                </a:solidFill>
              </a:rPr>
              <a:t>是指针变量</a:t>
            </a:r>
            <a:endParaRPr lang="zh-CN" altLang="en-US" sz="1400">
              <a:solidFill>
                <a:srgbClr val="008000"/>
              </a:solidFill>
            </a:endParaRPr>
          </a:p>
          <a:p>
            <a:pPr defTabSz="363855"/>
            <a:r>
              <a:rPr lang="zh-CN" altLang="en-US" sz="1400"/>
              <a:t>	</a:t>
            </a:r>
            <a:r>
              <a:rPr lang="en-US" altLang="zh-CN" sz="1400"/>
              <a:t>printf("The array has been inverted:\n");</a:t>
            </a:r>
            <a:endParaRPr lang="en-US" altLang="zh-CN" sz="1400"/>
          </a:p>
          <a:p>
            <a:pPr defTabSz="363855"/>
            <a:r>
              <a:rPr lang="en-US" altLang="zh-CN" sz="1400"/>
              <a:t>	for(p=arr;p&lt;arr+10;p++)</a:t>
            </a:r>
            <a:endParaRPr lang="en-US" altLang="zh-CN" sz="1400"/>
          </a:p>
          <a:p>
            <a:pPr defTabSz="363855"/>
            <a:r>
              <a:rPr lang="en-US" altLang="zh-CN" sz="1400"/>
              <a:t>		printf("%d ",*p);</a:t>
            </a:r>
            <a:endParaRPr lang="en-US" altLang="zh-CN" sz="1400"/>
          </a:p>
          <a:p>
            <a:pPr defTabSz="363855"/>
            <a:r>
              <a:rPr lang="en-US" altLang="zh-CN" sz="1400"/>
              <a:t>	printf("\n");</a:t>
            </a:r>
            <a:endParaRPr lang="en-US" altLang="zh-CN" sz="1400"/>
          </a:p>
          <a:p>
            <a:pPr defTabSz="363855"/>
            <a:r>
              <a:rPr lang="en-US" altLang="zh-CN" sz="1400"/>
              <a:t>	return 0;</a:t>
            </a:r>
            <a:endParaRPr lang="en-US" altLang="zh-CN" sz="1400"/>
          </a:p>
          <a:p>
            <a:pPr defTabSz="363855"/>
            <a:r>
              <a:rPr lang="en-US" altLang="zh-CN" sz="1400"/>
              <a:t>}</a:t>
            </a:r>
            <a:endParaRPr lang="en-US" altLang="zh-CN" sz="1400"/>
          </a:p>
          <a:p>
            <a:pPr defTabSz="363855"/>
            <a:endParaRPr lang="en-US" altLang="zh-CN" sz="1400"/>
          </a:p>
          <a:p>
            <a:pPr defTabSz="363855"/>
            <a:r>
              <a:rPr lang="en-US" altLang="zh-CN" sz="1400"/>
              <a:t>void inv(int *x,int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inv</a:t>
            </a:r>
            <a:r>
              <a:rPr lang="zh-CN" altLang="en-US" sz="1400">
                <a:solidFill>
                  <a:srgbClr val="008000"/>
                </a:solidFill>
              </a:rPr>
              <a:t>函数，形参</a:t>
            </a:r>
            <a:r>
              <a:rPr lang="en-US" altLang="zh-CN" sz="1400">
                <a:solidFill>
                  <a:srgbClr val="008000"/>
                </a:solidFill>
              </a:rPr>
              <a:t>x</a:t>
            </a:r>
            <a:r>
              <a:rPr lang="zh-CN" altLang="en-US" sz="1400">
                <a:solidFill>
                  <a:srgbClr val="008000"/>
                </a:solidFill>
              </a:rPr>
              <a:t>是指针变量 </a:t>
            </a:r>
            <a:endParaRPr lang="zh-CN" altLang="en-US" sz="1400">
              <a:solidFill>
                <a:srgbClr val="008000"/>
              </a:solidFill>
            </a:endParaRPr>
          </a:p>
          <a:p>
            <a:pPr defTabSz="363855"/>
            <a:r>
              <a:rPr lang="en-US" altLang="zh-CN" sz="1400"/>
              <a:t>{	int *p,m,temp,*i,*j;</a:t>
            </a:r>
            <a:endParaRPr lang="en-US" altLang="zh-CN" sz="1400"/>
          </a:p>
          <a:p>
            <a:pPr defTabSz="363855"/>
            <a:r>
              <a:rPr lang="en-US" altLang="zh-CN" sz="1400"/>
              <a:t>	m=(n-1)/2;</a:t>
            </a:r>
            <a:endParaRPr lang="en-US" altLang="zh-CN" sz="1400"/>
          </a:p>
          <a:p>
            <a:pPr defTabSz="363855"/>
            <a:r>
              <a:rPr lang="en-US" altLang="zh-CN" sz="1400"/>
              <a:t>	i=x;j=x+n-1;p=x+m;</a:t>
            </a:r>
            <a:endParaRPr lang="en-US" altLang="zh-CN" sz="1400"/>
          </a:p>
          <a:p>
            <a:pPr defTabSz="363855"/>
            <a:r>
              <a:rPr lang="en-US" altLang="zh-CN" sz="1400"/>
              <a:t>	for(;i&lt;=p;i++,j--)</a:t>
            </a:r>
            <a:endParaRPr lang="en-US" altLang="zh-CN" sz="1400"/>
          </a:p>
          <a:p>
            <a:pPr defTabSz="363855"/>
            <a:r>
              <a:rPr lang="en-US" altLang="zh-CN" sz="1400"/>
              <a:t>	{	temp=*i;*i=*j;*j=temp;}</a:t>
            </a:r>
            <a:endParaRPr lang="en-US" altLang="zh-CN" sz="1400"/>
          </a:p>
          <a:p>
            <a:pPr defTabSz="363855"/>
            <a:r>
              <a:rPr lang="en-US" altLang="zh-CN" sz="1400"/>
              <a:t>	return;</a:t>
            </a:r>
            <a:endParaRPr lang="en-US" altLang="zh-CN" sz="1400"/>
          </a:p>
          <a:p>
            <a:pPr defTabSz="363855"/>
            <a:r>
              <a:rPr lang="en-US" altLang="zh-CN" sz="1400"/>
              <a:t>}</a:t>
            </a:r>
            <a:endParaRPr lang="zh-CN" altLang="en-US" sz="1400" b="1" dirty="0">
              <a:solidFill>
                <a:srgbClr val="008000"/>
              </a:solidFill>
            </a:endParaRPr>
          </a:p>
        </p:txBody>
      </p:sp>
      <p:sp>
        <p:nvSpPr>
          <p:cNvPr id="13" name="圆角矩形 12"/>
          <p:cNvSpPr/>
          <p:nvPr/>
        </p:nvSpPr>
        <p:spPr>
          <a:xfrm>
            <a:off x="6440240" y="1196139"/>
            <a:ext cx="5387325" cy="3505070"/>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a:t>#include &lt;stdio.h&gt;</a:t>
            </a:r>
            <a:endParaRPr lang="en-US" altLang="zh-CN" sz="1400"/>
          </a:p>
          <a:p>
            <a:pPr defTabSz="363855"/>
            <a:r>
              <a:rPr lang="en-US" altLang="zh-CN" sz="1400"/>
              <a:t>int main()</a:t>
            </a:r>
            <a:endParaRPr lang="en-US" altLang="zh-CN" sz="1400"/>
          </a:p>
          <a:p>
            <a:pPr defTabSz="363855"/>
            <a:r>
              <a:rPr lang="en-US" altLang="zh-CN" sz="1400"/>
              <a:t>{	void inv(int *x,int n);	</a:t>
            </a:r>
            <a:r>
              <a:rPr lang="en-US" altLang="zh-CN" sz="1400">
                <a:solidFill>
                  <a:srgbClr val="008000"/>
                </a:solidFill>
              </a:rPr>
              <a:t>//inv</a:t>
            </a:r>
            <a:r>
              <a:rPr lang="zh-CN" altLang="en-US" sz="1400">
                <a:solidFill>
                  <a:srgbClr val="008000"/>
                </a:solidFill>
              </a:rPr>
              <a:t>函数声明</a:t>
            </a:r>
            <a:endParaRPr lang="zh-CN" altLang="en-US" sz="1400">
              <a:solidFill>
                <a:srgbClr val="008000"/>
              </a:solidFill>
            </a:endParaRPr>
          </a:p>
          <a:p>
            <a:pPr defTabSz="363855"/>
            <a:r>
              <a:rPr lang="zh-CN" altLang="en-US" sz="1400"/>
              <a:t>	</a:t>
            </a:r>
            <a:r>
              <a:rPr lang="en-US" altLang="zh-CN" sz="1400"/>
              <a:t>int i,</a:t>
            </a:r>
            <a:r>
              <a:rPr lang="en-US" altLang="zh-CN" sz="1400">
                <a:solidFill>
                  <a:schemeClr val="accent6"/>
                </a:solidFill>
              </a:rPr>
              <a:t>*arr</a:t>
            </a:r>
            <a:r>
              <a:rPr lang="en-US" altLang="zh-CN" sz="1400"/>
              <a:t>;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arr</a:t>
            </a:r>
            <a:r>
              <a:rPr lang="zh-CN" altLang="en-US" sz="1400">
                <a:solidFill>
                  <a:srgbClr val="008000"/>
                </a:solidFill>
              </a:rPr>
              <a:t>未指向数组元素</a:t>
            </a:r>
            <a:endParaRPr lang="zh-CN" altLang="en-US" sz="1400">
              <a:solidFill>
                <a:srgbClr val="008000"/>
              </a:solidFill>
            </a:endParaRPr>
          </a:p>
          <a:p>
            <a:pPr defTabSz="363855"/>
            <a:r>
              <a:rPr lang="zh-CN" altLang="en-US" sz="1400"/>
              <a:t>	</a:t>
            </a:r>
            <a:r>
              <a:rPr lang="en-US" altLang="zh-CN" sz="1400"/>
              <a:t>printf("The original array:\n");</a:t>
            </a:r>
            <a:endParaRPr lang="en-US" altLang="zh-CN" sz="1400"/>
          </a:p>
          <a:p>
            <a:pPr defTabSz="363855"/>
            <a:r>
              <a:rPr lang="en-US" altLang="zh-CN" sz="1400"/>
              <a:t>	for(i=0;i&lt;10;i++)</a:t>
            </a:r>
            <a:endParaRPr lang="en-US" altLang="zh-CN" sz="1400"/>
          </a:p>
          <a:p>
            <a:pPr defTabSz="363855"/>
            <a:r>
              <a:rPr lang="en-US" altLang="zh-CN" sz="1400"/>
              <a:t>		scanf("%d",arr+i);</a:t>
            </a:r>
            <a:endParaRPr lang="en-US" altLang="zh-CN" sz="1400"/>
          </a:p>
          <a:p>
            <a:pPr defTabSz="363855"/>
            <a:r>
              <a:rPr lang="en-US" altLang="zh-CN" sz="1400"/>
              <a:t>	printf("\n");</a:t>
            </a:r>
            <a:endParaRPr lang="en-US" altLang="zh-CN" sz="1400"/>
          </a:p>
          <a:p>
            <a:pPr defTabSz="363855"/>
            <a:r>
              <a:rPr lang="en-US" altLang="zh-CN" sz="1400"/>
              <a:t>	inv(</a:t>
            </a:r>
            <a:r>
              <a:rPr lang="en-US" altLang="zh-CN" sz="1400">
                <a:solidFill>
                  <a:schemeClr val="accent6"/>
                </a:solidFill>
              </a:rPr>
              <a:t>arr</a:t>
            </a:r>
            <a:r>
              <a:rPr lang="en-US" altLang="zh-CN" sz="1400"/>
              <a:t>,10);	</a:t>
            </a:r>
            <a:r>
              <a:rPr lang="en-US" altLang="zh-CN" sz="1400">
                <a:solidFill>
                  <a:srgbClr val="008000"/>
                </a:solidFill>
              </a:rPr>
              <a:t>//</a:t>
            </a:r>
            <a:r>
              <a:rPr lang="zh-CN" altLang="en-US" sz="1400">
                <a:solidFill>
                  <a:srgbClr val="008000"/>
                </a:solidFill>
              </a:rPr>
              <a:t>调用</a:t>
            </a:r>
            <a:r>
              <a:rPr lang="en-US" altLang="zh-CN" sz="1400">
                <a:solidFill>
                  <a:srgbClr val="008000"/>
                </a:solidFill>
              </a:rPr>
              <a:t>inv</a:t>
            </a:r>
            <a:r>
              <a:rPr lang="zh-CN" altLang="en-US" sz="1400">
                <a:solidFill>
                  <a:srgbClr val="008000"/>
                </a:solidFill>
              </a:rPr>
              <a:t>函数，实参</a:t>
            </a:r>
            <a:r>
              <a:rPr lang="en-US" altLang="zh-CN" sz="1400">
                <a:solidFill>
                  <a:srgbClr val="008000"/>
                </a:solidFill>
              </a:rPr>
              <a:t>arr</a:t>
            </a:r>
            <a:r>
              <a:rPr lang="zh-CN" altLang="en-US" sz="1400">
                <a:solidFill>
                  <a:srgbClr val="008000"/>
                </a:solidFill>
              </a:rPr>
              <a:t>是指针变量，但无指向</a:t>
            </a:r>
            <a:endParaRPr lang="zh-CN" altLang="en-US" sz="1400">
              <a:solidFill>
                <a:srgbClr val="008000"/>
              </a:solidFill>
            </a:endParaRPr>
          </a:p>
          <a:p>
            <a:pPr defTabSz="363855"/>
            <a:r>
              <a:rPr lang="zh-CN" altLang="en-US" sz="1400"/>
              <a:t>	</a:t>
            </a:r>
            <a:r>
              <a:rPr lang="en-US" altLang="zh-CN" sz="1400"/>
              <a:t>printf("The array has been inverted:\n");</a:t>
            </a:r>
            <a:endParaRPr lang="en-US" altLang="zh-CN" sz="1400"/>
          </a:p>
          <a:p>
            <a:pPr defTabSz="363855"/>
            <a:r>
              <a:rPr lang="en-US" altLang="zh-CN" sz="1400"/>
              <a:t>	for(i=0;i&lt;10;i++)</a:t>
            </a:r>
            <a:endParaRPr lang="en-US" altLang="zh-CN" sz="1400"/>
          </a:p>
          <a:p>
            <a:pPr defTabSz="363855"/>
            <a:r>
              <a:rPr lang="en-US" altLang="zh-CN" sz="1400"/>
              <a:t>		printf("%d ",*(arr+i));</a:t>
            </a:r>
            <a:endParaRPr lang="en-US" altLang="zh-CN" sz="1400"/>
          </a:p>
          <a:p>
            <a:pPr defTabSz="363855"/>
            <a:r>
              <a:rPr lang="en-US" altLang="zh-CN" sz="1400"/>
              <a:t>	printf("\n");</a:t>
            </a:r>
            <a:endParaRPr lang="en-US" altLang="zh-CN" sz="1400"/>
          </a:p>
          <a:p>
            <a:pPr defTabSz="363855"/>
            <a:r>
              <a:rPr lang="en-US" altLang="zh-CN" sz="1400"/>
              <a:t>	return 0;</a:t>
            </a:r>
            <a:endParaRPr lang="en-US" altLang="zh-CN" sz="1400"/>
          </a:p>
          <a:p>
            <a:pPr defTabSz="363855"/>
            <a:r>
              <a:rPr lang="en-US" altLang="zh-CN" sz="1400"/>
              <a:t>}</a:t>
            </a:r>
            <a:endParaRPr lang="zh-CN" altLang="en-US" sz="1400" b="1" dirty="0">
              <a:solidFill>
                <a:srgbClr val="008000"/>
              </a:solidFill>
            </a:endParaRPr>
          </a:p>
        </p:txBody>
      </p:sp>
      <p:grpSp>
        <p:nvGrpSpPr>
          <p:cNvPr id="15" name="组合 14"/>
          <p:cNvGrpSpPr/>
          <p:nvPr/>
        </p:nvGrpSpPr>
        <p:grpSpPr>
          <a:xfrm>
            <a:off x="6440240" y="4890119"/>
            <a:ext cx="5387326" cy="854698"/>
            <a:chOff x="8582294" y="4088154"/>
            <a:chExt cx="5559348" cy="854698"/>
          </a:xfrm>
        </p:grpSpPr>
        <p:sp>
          <p:nvSpPr>
            <p:cNvPr id="18" name="MH_Other_1"/>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20" name="MH_SubTitle_1"/>
            <p:cNvSpPr/>
            <p:nvPr>
              <p:custDataLst>
                <p:tags r:id="rId2"/>
              </p:custDataLst>
            </p:nvPr>
          </p:nvSpPr>
          <p:spPr>
            <a:xfrm>
              <a:off x="9371544" y="4088154"/>
              <a:ext cx="4770098" cy="85469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如果用指针变量作实参，必须先使指针变量有确定值，指向一个已定义的对象。</a:t>
              </a:r>
              <a:endParaRPr lang="zh-CN" altLang="en-US" sz="1600" dirty="0">
                <a:solidFill>
                  <a:schemeClr val="tx1">
                    <a:lumMod val="75000"/>
                    <a:lumOff val="25000"/>
                  </a:schemeClr>
                </a:solidFill>
              </a:endParaRPr>
            </a:p>
          </p:txBody>
        </p:sp>
        <p:sp>
          <p:nvSpPr>
            <p:cNvPr id="21" name="MH_Other_2"/>
            <p:cNvSpPr/>
            <p:nvPr>
              <p:custDataLst>
                <p:tags r:id="rId3"/>
              </p:custDataLst>
            </p:nvPr>
          </p:nvSpPr>
          <p:spPr>
            <a:xfrm rot="16200000">
              <a:off x="13840016" y="464122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1523880" y="2089080"/>
              <a:ext cx="9988920" cy="3594600"/>
            </p14:xfrm>
          </p:contentPart>
        </mc:Choice>
        <mc:Fallback xmlns="">
          <p:pic>
            <p:nvPicPr>
              <p:cNvPr id="4" name="墨迹 3"/>
            </p:nvPicPr>
            <p:blipFill>
              <a:blip r:embed="rId5"/>
            </p:blipFill>
            <p:spPr>
              <a:xfrm>
                <a:off x="1523880" y="2089080"/>
                <a:ext cx="9988920" cy="3594600"/>
              </a:xfrm>
              <a:prstGeom prst="rect"/>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用数组名作函数参数</a:t>
            </a:r>
            <a:endParaRPr lang="zh-CN" altLang="en-US"/>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8.10】</a:t>
            </a:r>
            <a:r>
              <a:rPr lang="zh-CN" altLang="en-US" sz="2000" dirty="0">
                <a:solidFill>
                  <a:schemeClr val="accent1"/>
                </a:solidFill>
              </a:rPr>
              <a:t>用指针方法对</a:t>
            </a:r>
            <a:r>
              <a:rPr lang="en-US" altLang="zh-CN" sz="2000" dirty="0">
                <a:solidFill>
                  <a:schemeClr val="accent1"/>
                </a:solidFill>
              </a:rPr>
              <a:t>10</a:t>
            </a:r>
            <a:r>
              <a:rPr lang="zh-CN" altLang="en-US" sz="2000" dirty="0">
                <a:solidFill>
                  <a:schemeClr val="accent1"/>
                </a:solidFill>
              </a:rPr>
              <a:t>个整数按由大到小顺序排序。（选择排序法）</a:t>
            </a:r>
            <a:endParaRPr lang="zh-CN" altLang="en-US" sz="2000" dirty="0">
              <a:solidFill>
                <a:schemeClr val="accent1"/>
              </a:solidFill>
            </a:endParaRPr>
          </a:p>
        </p:txBody>
      </p:sp>
      <p:sp>
        <p:nvSpPr>
          <p:cNvPr id="29" name="圆角矩形 12"/>
          <p:cNvSpPr/>
          <p:nvPr/>
        </p:nvSpPr>
        <p:spPr>
          <a:xfrm>
            <a:off x="749030" y="1595337"/>
            <a:ext cx="10700847" cy="37817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r>
              <a:rPr lang="en-US" altLang="zh-CN" sz="1400" dirty="0"/>
              <a:t>#include &lt;</a:t>
            </a:r>
            <a:r>
              <a:rPr lang="en-US" altLang="zh-CN" sz="1400" dirty="0" err="1"/>
              <a:t>stdio.h</a:t>
            </a:r>
            <a:r>
              <a:rPr lang="en-US" altLang="zh-CN" sz="1400" dirty="0"/>
              <a:t>&gt;</a:t>
            </a:r>
            <a:endParaRPr lang="en-US" altLang="zh-CN" sz="1400" dirty="0"/>
          </a:p>
          <a:p>
            <a:pPr defTabSz="363855"/>
            <a:r>
              <a:rPr lang="en-US" altLang="zh-CN" sz="1400" dirty="0"/>
              <a:t>int main()</a:t>
            </a:r>
            <a:endParaRPr lang="en-US" altLang="zh-CN" sz="1400" dirty="0"/>
          </a:p>
          <a:p>
            <a:pPr defTabSz="363855"/>
            <a:r>
              <a:rPr lang="en-US" altLang="zh-CN" sz="1400" dirty="0"/>
              <a:t>{	void sort(int x[],int n);	</a:t>
            </a:r>
            <a:r>
              <a:rPr lang="en-US" altLang="zh-CN" sz="1400" dirty="0">
                <a:solidFill>
                  <a:srgbClr val="008000"/>
                </a:solidFill>
              </a:rPr>
              <a:t>//sort</a:t>
            </a:r>
            <a:r>
              <a:rPr lang="zh-CN" altLang="en-US" sz="1400" dirty="0">
                <a:solidFill>
                  <a:srgbClr val="008000"/>
                </a:solidFill>
              </a:rPr>
              <a:t>函数声明</a:t>
            </a:r>
            <a:endParaRPr lang="zh-CN" altLang="en-US" sz="1400" dirty="0">
              <a:solidFill>
                <a:srgbClr val="008000"/>
              </a:solidFill>
            </a:endParaRPr>
          </a:p>
          <a:p>
            <a:pPr defTabSz="363855"/>
            <a:r>
              <a:rPr lang="zh-CN" altLang="en-US" sz="1400" dirty="0"/>
              <a:t>	</a:t>
            </a:r>
            <a:r>
              <a:rPr lang="en-US" altLang="zh-CN" sz="1400" dirty="0"/>
              <a:t>int </a:t>
            </a:r>
            <a:r>
              <a:rPr lang="en-US" altLang="zh-CN" sz="1400" dirty="0" err="1"/>
              <a:t>i</a:t>
            </a:r>
            <a:r>
              <a:rPr lang="en-US" altLang="zh-CN" sz="1400" dirty="0"/>
              <a:t>,*</a:t>
            </a:r>
            <a:r>
              <a:rPr lang="en-US" altLang="zh-CN" sz="1400" dirty="0" err="1"/>
              <a:t>p,a</a:t>
            </a:r>
            <a:r>
              <a:rPr lang="en-US" altLang="zh-CN" sz="1400" dirty="0"/>
              <a:t>[10];</a:t>
            </a:r>
            <a:endParaRPr lang="en-US" altLang="zh-CN" sz="1400" dirty="0"/>
          </a:p>
          <a:p>
            <a:pPr defTabSz="363855"/>
            <a:r>
              <a:rPr lang="en-US" altLang="zh-CN" sz="1400" dirty="0"/>
              <a:t>	p=a;					</a:t>
            </a:r>
            <a:r>
              <a:rPr lang="en-US" altLang="zh-CN" sz="1400" dirty="0">
                <a:solidFill>
                  <a:srgbClr val="008000"/>
                </a:solidFill>
              </a:rPr>
              <a:t>//</a:t>
            </a:r>
            <a:r>
              <a:rPr lang="zh-CN" altLang="en-US" sz="1400" dirty="0">
                <a:solidFill>
                  <a:srgbClr val="008000"/>
                </a:solidFill>
              </a:rPr>
              <a:t>指针变量</a:t>
            </a:r>
            <a:r>
              <a:rPr lang="en-US" altLang="zh-CN" sz="1400" dirty="0">
                <a:solidFill>
                  <a:srgbClr val="008000"/>
                </a:solidFill>
              </a:rPr>
              <a:t>p</a:t>
            </a:r>
            <a:r>
              <a:rPr lang="zh-CN" altLang="en-US" sz="1400" dirty="0">
                <a:solidFill>
                  <a:srgbClr val="008000"/>
                </a:solidFill>
              </a:rPr>
              <a:t>指向</a:t>
            </a:r>
            <a:r>
              <a:rPr lang="en-US" altLang="zh-CN" sz="1400" dirty="0">
                <a:solidFill>
                  <a:srgbClr val="008000"/>
                </a:solidFill>
              </a:rPr>
              <a:t>a[0]</a:t>
            </a:r>
            <a:endParaRPr lang="en-US" altLang="zh-CN" sz="1400" dirty="0">
              <a:solidFill>
                <a:srgbClr val="008000"/>
              </a:solidFill>
            </a:endParaRPr>
          </a:p>
          <a:p>
            <a:pPr defTabSz="363855"/>
            <a:r>
              <a:rPr lang="en-US" altLang="zh-CN" sz="1400" dirty="0"/>
              <a:t>	</a:t>
            </a:r>
            <a:r>
              <a:rPr lang="en-US" altLang="zh-CN" sz="1400" dirty="0" err="1"/>
              <a:t>printf</a:t>
            </a:r>
            <a:r>
              <a:rPr lang="en-US" altLang="zh-CN" sz="1400" dirty="0"/>
              <a:t>("please enter 10 integer numbers:");</a:t>
            </a:r>
            <a:endParaRPr lang="en-US" altLang="zh-CN" sz="1400" dirty="0"/>
          </a:p>
          <a:p>
            <a:pPr defTabSz="363855"/>
            <a:r>
              <a:rPr lang="en-US" altLang="zh-CN" sz="1400" dirty="0"/>
              <a:t>	for(</a:t>
            </a:r>
            <a:r>
              <a:rPr lang="en-US" altLang="zh-CN" sz="1400" dirty="0" err="1"/>
              <a:t>i</a:t>
            </a:r>
            <a:r>
              <a:rPr lang="en-US" altLang="zh-CN" sz="1400" dirty="0"/>
              <a:t>=0;i&lt;10;i++)</a:t>
            </a:r>
            <a:endParaRPr lang="en-US" altLang="zh-CN" sz="1400" dirty="0"/>
          </a:p>
          <a:p>
            <a:pPr defTabSz="363855"/>
            <a:r>
              <a:rPr lang="en-US" altLang="zh-CN" sz="1400" dirty="0"/>
              <a:t>		</a:t>
            </a:r>
            <a:r>
              <a:rPr lang="en-US" altLang="zh-CN" sz="1400" dirty="0" err="1"/>
              <a:t>scanf</a:t>
            </a:r>
            <a:r>
              <a:rPr lang="en-US" altLang="zh-CN" sz="1400" dirty="0"/>
              <a:t>("%</a:t>
            </a:r>
            <a:r>
              <a:rPr lang="en-US" altLang="zh-CN" sz="1400" dirty="0" err="1"/>
              <a:t>d",p</a:t>
            </a:r>
            <a:r>
              <a:rPr lang="en-US" altLang="zh-CN" sz="1400" dirty="0"/>
              <a:t>++);	</a:t>
            </a:r>
            <a:r>
              <a:rPr lang="en-US" altLang="zh-CN" sz="1400" dirty="0">
                <a:solidFill>
                  <a:srgbClr val="008000"/>
                </a:solidFill>
              </a:rPr>
              <a:t>//</a:t>
            </a:r>
            <a:r>
              <a:rPr lang="zh-CN" altLang="en-US" sz="1400" dirty="0">
                <a:solidFill>
                  <a:srgbClr val="008000"/>
                </a:solidFill>
              </a:rPr>
              <a:t>输入</a:t>
            </a:r>
            <a:r>
              <a:rPr lang="en-US" altLang="zh-CN" sz="1400" dirty="0">
                <a:solidFill>
                  <a:srgbClr val="008000"/>
                </a:solidFill>
              </a:rPr>
              <a:t>10</a:t>
            </a:r>
            <a:r>
              <a:rPr lang="zh-CN" altLang="en-US" sz="1400" dirty="0">
                <a:solidFill>
                  <a:srgbClr val="008000"/>
                </a:solidFill>
              </a:rPr>
              <a:t>个整数</a:t>
            </a:r>
            <a:endParaRPr lang="zh-CN" altLang="en-US" sz="1400" dirty="0">
              <a:solidFill>
                <a:srgbClr val="008000"/>
              </a:solidFill>
            </a:endParaRPr>
          </a:p>
          <a:p>
            <a:pPr defTabSz="363855"/>
            <a:r>
              <a:rPr lang="zh-CN" altLang="en-US" sz="1400" dirty="0"/>
              <a:t>	</a:t>
            </a:r>
            <a:r>
              <a:rPr lang="en-US" altLang="zh-CN" sz="1400" dirty="0"/>
              <a:t>p=a;					</a:t>
            </a:r>
            <a:r>
              <a:rPr lang="en-US" altLang="zh-CN" sz="1400" dirty="0">
                <a:solidFill>
                  <a:srgbClr val="008000"/>
                </a:solidFill>
              </a:rPr>
              <a:t>//</a:t>
            </a:r>
            <a:r>
              <a:rPr lang="zh-CN" altLang="en-US" sz="1400" dirty="0">
                <a:solidFill>
                  <a:srgbClr val="008000"/>
                </a:solidFill>
              </a:rPr>
              <a:t>指针变量</a:t>
            </a:r>
            <a:r>
              <a:rPr lang="en-US" altLang="zh-CN" sz="1400" dirty="0">
                <a:solidFill>
                  <a:srgbClr val="008000"/>
                </a:solidFill>
              </a:rPr>
              <a:t>p</a:t>
            </a:r>
            <a:r>
              <a:rPr lang="zh-CN" altLang="en-US" sz="1400" dirty="0">
                <a:solidFill>
                  <a:srgbClr val="008000"/>
                </a:solidFill>
              </a:rPr>
              <a:t>重新指向</a:t>
            </a:r>
            <a:r>
              <a:rPr lang="en-US" altLang="zh-CN" sz="1400" dirty="0">
                <a:solidFill>
                  <a:srgbClr val="008000"/>
                </a:solidFill>
              </a:rPr>
              <a:t>a[0]</a:t>
            </a:r>
            <a:endParaRPr lang="en-US" altLang="zh-CN" sz="1400" dirty="0">
              <a:solidFill>
                <a:srgbClr val="008000"/>
              </a:solidFill>
            </a:endParaRPr>
          </a:p>
          <a:p>
            <a:pPr defTabSz="363855"/>
            <a:r>
              <a:rPr lang="en-US" altLang="zh-CN" sz="1400" dirty="0"/>
              <a:t>	sort(p,10);			</a:t>
            </a:r>
            <a:r>
              <a:rPr lang="en-US" altLang="zh-CN" sz="1400" dirty="0">
                <a:solidFill>
                  <a:srgbClr val="008000"/>
                </a:solidFill>
              </a:rPr>
              <a:t>//</a:t>
            </a:r>
            <a:r>
              <a:rPr lang="zh-CN" altLang="en-US" sz="1400" dirty="0">
                <a:solidFill>
                  <a:srgbClr val="008000"/>
                </a:solidFill>
              </a:rPr>
              <a:t>调用</a:t>
            </a:r>
            <a:r>
              <a:rPr lang="en-US" altLang="zh-CN" sz="1400" dirty="0">
                <a:solidFill>
                  <a:srgbClr val="008000"/>
                </a:solidFill>
              </a:rPr>
              <a:t>sort</a:t>
            </a:r>
            <a:r>
              <a:rPr lang="zh-CN" altLang="en-US" sz="1400" dirty="0">
                <a:solidFill>
                  <a:srgbClr val="008000"/>
                </a:solidFill>
              </a:rPr>
              <a:t>函数</a:t>
            </a:r>
            <a:endParaRPr lang="zh-CN" altLang="en-US" sz="1400" dirty="0">
              <a:solidFill>
                <a:srgbClr val="008000"/>
              </a:solidFill>
            </a:endParaRPr>
          </a:p>
          <a:p>
            <a:pPr defTabSz="363855"/>
            <a:r>
              <a:rPr lang="zh-CN" altLang="en-US" sz="1400" dirty="0"/>
              <a:t>	</a:t>
            </a:r>
            <a:r>
              <a:rPr lang="en-US" altLang="zh-CN" sz="1400" dirty="0"/>
              <a:t>for(p=</a:t>
            </a:r>
            <a:r>
              <a:rPr lang="en-US" altLang="zh-CN" sz="1400" dirty="0" err="1"/>
              <a:t>a,i</a:t>
            </a:r>
            <a:r>
              <a:rPr lang="en-US" altLang="zh-CN" sz="1400" dirty="0"/>
              <a:t>=0;i&lt;10;i++)</a:t>
            </a:r>
            <a:endParaRPr lang="en-US" altLang="zh-CN" sz="1400" dirty="0"/>
          </a:p>
          <a:p>
            <a:pPr defTabSz="363855"/>
            <a:r>
              <a:rPr lang="en-US" altLang="zh-CN" sz="1400" dirty="0"/>
              <a:t>	{	</a:t>
            </a:r>
            <a:r>
              <a:rPr lang="en-US" altLang="zh-CN" sz="1400" dirty="0" err="1"/>
              <a:t>printf</a:t>
            </a:r>
            <a:r>
              <a:rPr lang="en-US" altLang="zh-CN" sz="1400" dirty="0"/>
              <a:t>("%d ",*p);	</a:t>
            </a:r>
            <a:r>
              <a:rPr lang="en-US" altLang="zh-CN" sz="1400" dirty="0">
                <a:solidFill>
                  <a:srgbClr val="008000"/>
                </a:solidFill>
              </a:rPr>
              <a:t>//</a:t>
            </a:r>
            <a:r>
              <a:rPr lang="zh-CN" altLang="en-US" sz="1400" dirty="0">
                <a:solidFill>
                  <a:srgbClr val="008000"/>
                </a:solidFill>
              </a:rPr>
              <a:t>输出排序后的</a:t>
            </a:r>
            <a:r>
              <a:rPr lang="en-US" altLang="zh-CN" sz="1400" dirty="0">
                <a:solidFill>
                  <a:srgbClr val="008000"/>
                </a:solidFill>
              </a:rPr>
              <a:t>10</a:t>
            </a:r>
            <a:r>
              <a:rPr lang="zh-CN" altLang="en-US" sz="1400" dirty="0">
                <a:solidFill>
                  <a:srgbClr val="008000"/>
                </a:solidFill>
              </a:rPr>
              <a:t>个数组元素</a:t>
            </a:r>
            <a:endParaRPr lang="zh-CN" altLang="en-US" sz="1400" dirty="0">
              <a:solidFill>
                <a:srgbClr val="008000"/>
              </a:solidFill>
            </a:endParaRPr>
          </a:p>
          <a:p>
            <a:pPr defTabSz="363855"/>
            <a:r>
              <a:rPr lang="zh-CN" altLang="en-US" sz="1400" dirty="0"/>
              <a:t>		</a:t>
            </a:r>
            <a:r>
              <a:rPr lang="en-US" altLang="zh-CN" sz="1400" dirty="0"/>
              <a:t>p++;</a:t>
            </a:r>
            <a:endParaRPr lang="en-US" altLang="zh-CN" sz="1400" dirty="0"/>
          </a:p>
          <a:p>
            <a:pPr defTabSz="363855"/>
            <a:r>
              <a:rPr lang="en-US" altLang="zh-CN" sz="1400" dirty="0"/>
              <a:t>	}</a:t>
            </a:r>
            <a:endParaRPr lang="en-US" altLang="zh-CN" sz="1400" dirty="0"/>
          </a:p>
          <a:p>
            <a:pPr defTabSz="363855"/>
            <a:r>
              <a:rPr lang="en-US" altLang="zh-CN" sz="1400" dirty="0"/>
              <a:t>	</a:t>
            </a:r>
            <a:r>
              <a:rPr lang="en-US" altLang="zh-CN" sz="1400" dirty="0" err="1"/>
              <a:t>printf</a:t>
            </a:r>
            <a:r>
              <a:rPr lang="en-US" altLang="zh-CN" sz="1400" dirty="0"/>
              <a:t>("\n");</a:t>
            </a:r>
            <a:endParaRPr lang="en-US" altLang="zh-CN" sz="1400" dirty="0"/>
          </a:p>
          <a:p>
            <a:pPr defTabSz="363855"/>
            <a:r>
              <a:rPr lang="en-US" altLang="zh-CN" sz="1400" dirty="0"/>
              <a:t>	return 0;</a:t>
            </a:r>
            <a:endParaRPr lang="en-US" altLang="zh-CN" sz="1400" dirty="0"/>
          </a:p>
          <a:p>
            <a:pPr defTabSz="363855"/>
            <a:r>
              <a:rPr lang="en-US" altLang="zh-CN" sz="1400" dirty="0"/>
              <a:t>}</a:t>
            </a:r>
            <a:endParaRPr lang="en-US" altLang="zh-CN" sz="1400" dirty="0"/>
          </a:p>
          <a:p>
            <a:pPr defTabSz="363855"/>
            <a:r>
              <a:rPr lang="en-US" altLang="zh-CN" sz="1400" dirty="0"/>
              <a:t>void sort(int x[],int n)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sort</a:t>
            </a:r>
            <a:r>
              <a:rPr lang="zh-CN" altLang="en-US" sz="1400" dirty="0">
                <a:solidFill>
                  <a:srgbClr val="008000"/>
                </a:solidFill>
              </a:rPr>
              <a:t>函数，</a:t>
            </a:r>
            <a:r>
              <a:rPr lang="en-US" altLang="zh-CN" sz="1400" dirty="0">
                <a:solidFill>
                  <a:srgbClr val="008000"/>
                </a:solidFill>
              </a:rPr>
              <a:t>x</a:t>
            </a:r>
            <a:r>
              <a:rPr lang="zh-CN" altLang="en-US" sz="1400" dirty="0">
                <a:solidFill>
                  <a:srgbClr val="008000"/>
                </a:solidFill>
              </a:rPr>
              <a:t>是形参数组名 </a:t>
            </a:r>
            <a:endParaRPr lang="zh-CN" altLang="en-US" sz="1400" dirty="0">
              <a:solidFill>
                <a:srgbClr val="008000"/>
              </a:solidFill>
            </a:endParaRPr>
          </a:p>
          <a:p>
            <a:pPr defTabSz="363855"/>
            <a:r>
              <a:rPr lang="en-US" altLang="zh-CN" sz="1400" dirty="0"/>
              <a:t>{	int </a:t>
            </a:r>
            <a:r>
              <a:rPr lang="en-US" altLang="zh-CN" sz="1400" dirty="0" err="1"/>
              <a:t>i,j,k,t</a:t>
            </a:r>
            <a:r>
              <a:rPr lang="en-US" altLang="zh-CN" sz="1400" dirty="0"/>
              <a:t>;</a:t>
            </a:r>
            <a:endParaRPr lang="en-US" altLang="zh-CN" sz="1400" dirty="0"/>
          </a:p>
          <a:p>
            <a:pPr defTabSz="363855"/>
            <a:r>
              <a:rPr lang="en-US" altLang="zh-CN" sz="1400" dirty="0"/>
              <a:t>	for(</a:t>
            </a:r>
            <a:r>
              <a:rPr lang="en-US" altLang="zh-CN" sz="1400" dirty="0" err="1"/>
              <a:t>i</a:t>
            </a:r>
            <a:r>
              <a:rPr lang="en-US" altLang="zh-CN" sz="1400" dirty="0"/>
              <a:t>=0;i&lt;n-1;i++)</a:t>
            </a:r>
            <a:endParaRPr lang="en-US" altLang="zh-CN" sz="1400" dirty="0"/>
          </a:p>
          <a:p>
            <a:pPr defTabSz="363855"/>
            <a:r>
              <a:rPr lang="en-US" altLang="zh-CN" sz="1400" dirty="0"/>
              <a:t>	{	k=</a:t>
            </a:r>
            <a:r>
              <a:rPr lang="en-US" altLang="zh-CN" sz="1400" dirty="0" err="1"/>
              <a:t>i</a:t>
            </a:r>
            <a:r>
              <a:rPr lang="en-US" altLang="zh-CN" sz="1400" dirty="0"/>
              <a:t>;</a:t>
            </a:r>
            <a:endParaRPr lang="en-US" altLang="zh-CN" sz="1400" dirty="0"/>
          </a:p>
          <a:p>
            <a:pPr defTabSz="363855"/>
            <a:r>
              <a:rPr lang="en-US" altLang="zh-CN" sz="1400" dirty="0"/>
              <a:t>		for(j=i+1;j&lt;</a:t>
            </a:r>
            <a:r>
              <a:rPr lang="en-US" altLang="zh-CN" sz="1400" dirty="0" err="1"/>
              <a:t>n;j</a:t>
            </a:r>
            <a:r>
              <a:rPr lang="en-US" altLang="zh-CN" sz="1400" dirty="0"/>
              <a:t>++)</a:t>
            </a:r>
            <a:endParaRPr lang="en-US" altLang="zh-CN" sz="1400" dirty="0"/>
          </a:p>
          <a:p>
            <a:pPr defTabSz="363855"/>
            <a:r>
              <a:rPr lang="en-US" altLang="zh-CN" sz="1400" dirty="0"/>
              <a:t>			if(x[j]&gt;x[k]) k=j;</a:t>
            </a:r>
            <a:endParaRPr lang="en-US" altLang="zh-CN" sz="1400" dirty="0"/>
          </a:p>
          <a:p>
            <a:pPr defTabSz="363855"/>
            <a:r>
              <a:rPr lang="en-US" altLang="zh-CN" sz="1400" dirty="0"/>
              <a:t>		if(k!=</a:t>
            </a:r>
            <a:r>
              <a:rPr lang="en-US" altLang="zh-CN" sz="1400" dirty="0" err="1"/>
              <a:t>i</a:t>
            </a:r>
            <a:r>
              <a:rPr lang="en-US" altLang="zh-CN" sz="1400" dirty="0"/>
              <a:t>)</a:t>
            </a:r>
            <a:endParaRPr lang="en-US" altLang="zh-CN" sz="1400" dirty="0"/>
          </a:p>
          <a:p>
            <a:pPr defTabSz="363855"/>
            <a:r>
              <a:rPr lang="en-US" altLang="zh-CN" sz="1400" dirty="0"/>
              <a:t>		{	t=x[</a:t>
            </a:r>
            <a:r>
              <a:rPr lang="en-US" altLang="zh-CN" sz="1400" dirty="0" err="1"/>
              <a:t>i</a:t>
            </a:r>
            <a:r>
              <a:rPr lang="en-US" altLang="zh-CN" sz="1400" dirty="0"/>
              <a:t>]; x[</a:t>
            </a:r>
            <a:r>
              <a:rPr lang="en-US" altLang="zh-CN" sz="1400" dirty="0" err="1"/>
              <a:t>i</a:t>
            </a:r>
            <a:r>
              <a:rPr lang="en-US" altLang="zh-CN" sz="1400" dirty="0"/>
              <a:t>]=x[k]; x[k]=t;}</a:t>
            </a:r>
            <a:endParaRPr lang="en-US" altLang="zh-CN" sz="1400" dirty="0"/>
          </a:p>
          <a:p>
            <a:pPr defTabSz="363855"/>
            <a:r>
              <a:rPr lang="en-US" altLang="zh-CN" sz="1400" dirty="0"/>
              <a:t>	}</a:t>
            </a:r>
            <a:endParaRPr lang="en-US" altLang="zh-CN" sz="1400" dirty="0"/>
          </a:p>
          <a:p>
            <a:pPr defTabSz="363855"/>
            <a:r>
              <a:rPr lang="en-US" altLang="zh-CN" sz="1400" dirty="0"/>
              <a:t>}</a:t>
            </a:r>
            <a:endParaRPr lang="zh-CN" altLang="en-US" sz="1400" b="1" dirty="0">
              <a:solidFill>
                <a:srgbClr val="008000"/>
              </a:solidFill>
            </a:endParaRPr>
          </a:p>
        </p:txBody>
      </p:sp>
      <p:cxnSp>
        <p:nvCxnSpPr>
          <p:cNvPr id="13" name="直接连接符 12"/>
          <p:cNvCxnSpPr/>
          <p:nvPr/>
        </p:nvCxnSpPr>
        <p:spPr>
          <a:xfrm>
            <a:off x="5785056" y="1595337"/>
            <a:ext cx="0" cy="37817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622308" y="2116690"/>
            <a:ext cx="325496" cy="260107"/>
            <a:chOff x="5926033" y="1926699"/>
            <a:chExt cx="325496" cy="260107"/>
          </a:xfrm>
        </p:grpSpPr>
        <p:sp>
          <p:nvSpPr>
            <p:cNvPr id="15"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6" name="组合 25"/>
          <p:cNvGrpSpPr/>
          <p:nvPr/>
        </p:nvGrpSpPr>
        <p:grpSpPr>
          <a:xfrm>
            <a:off x="5622308" y="4395678"/>
            <a:ext cx="325496" cy="260106"/>
            <a:chOff x="5926033" y="5434781"/>
            <a:chExt cx="325496" cy="260106"/>
          </a:xfrm>
        </p:grpSpPr>
        <p:sp>
          <p:nvSpPr>
            <p:cNvPr id="27"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2"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3"/>
          <a:stretch>
            <a:fillRect/>
          </a:stretch>
        </p:blipFill>
        <p:spPr>
          <a:xfrm>
            <a:off x="749030" y="5550311"/>
            <a:ext cx="5029200" cy="838200"/>
          </a:xfrm>
          <a:prstGeom prst="rect">
            <a:avLst/>
          </a:prstGeom>
        </p:spPr>
      </p:pic>
      <p:sp>
        <p:nvSpPr>
          <p:cNvPr id="34" name="圆角矩形 33"/>
          <p:cNvSpPr/>
          <p:nvPr/>
        </p:nvSpPr>
        <p:spPr>
          <a:xfrm>
            <a:off x="6099453" y="3946928"/>
            <a:ext cx="5657601" cy="2441583"/>
          </a:xfrm>
          <a:prstGeom prst="roundRect">
            <a:avLst>
              <a:gd name="adj" fmla="val 136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400" dirty="0"/>
              <a:t>void sort(int </a:t>
            </a:r>
            <a:r>
              <a:rPr lang="en-US" altLang="zh-CN" sz="1400" dirty="0">
                <a:solidFill>
                  <a:schemeClr val="accent6"/>
                </a:solidFill>
              </a:rPr>
              <a:t>*</a:t>
            </a:r>
            <a:r>
              <a:rPr lang="en-US" altLang="zh-CN" sz="1400" dirty="0" err="1">
                <a:solidFill>
                  <a:schemeClr val="accent6"/>
                </a:solidFill>
              </a:rPr>
              <a:t>x</a:t>
            </a:r>
            <a:r>
              <a:rPr lang="en-US" altLang="zh-CN" sz="1400" dirty="0" err="1"/>
              <a:t>,int</a:t>
            </a:r>
            <a:r>
              <a:rPr lang="en-US" altLang="zh-CN" sz="1400" dirty="0"/>
              <a:t> n)				</a:t>
            </a:r>
            <a:r>
              <a:rPr lang="en-US" altLang="zh-CN" sz="1400" dirty="0">
                <a:solidFill>
                  <a:srgbClr val="008000"/>
                </a:solidFill>
              </a:rPr>
              <a:t>//</a:t>
            </a:r>
            <a:r>
              <a:rPr lang="zh-CN" altLang="en-US" sz="1400" dirty="0">
                <a:solidFill>
                  <a:srgbClr val="008000"/>
                </a:solidFill>
              </a:rPr>
              <a:t>形参</a:t>
            </a:r>
            <a:r>
              <a:rPr lang="en-US" altLang="zh-CN" sz="1400" dirty="0">
                <a:solidFill>
                  <a:srgbClr val="008000"/>
                </a:solidFill>
              </a:rPr>
              <a:t>x</a:t>
            </a:r>
            <a:r>
              <a:rPr lang="zh-CN" altLang="en-US" sz="1400" dirty="0">
                <a:solidFill>
                  <a:srgbClr val="008000"/>
                </a:solidFill>
              </a:rPr>
              <a:t>是指针变量</a:t>
            </a:r>
            <a:endParaRPr lang="zh-CN" altLang="en-US" sz="1400" dirty="0">
              <a:solidFill>
                <a:srgbClr val="008000"/>
              </a:solidFill>
            </a:endParaRPr>
          </a:p>
          <a:p>
            <a:pPr defTabSz="363855"/>
            <a:r>
              <a:rPr lang="en-US" altLang="zh-CN" sz="1400" dirty="0"/>
              <a:t>{	int </a:t>
            </a:r>
            <a:r>
              <a:rPr lang="en-US" altLang="zh-CN" sz="1400" dirty="0" err="1"/>
              <a:t>i,j,k,t</a:t>
            </a:r>
            <a:r>
              <a:rPr lang="en-US" altLang="zh-CN" sz="1400" dirty="0"/>
              <a:t>;</a:t>
            </a:r>
            <a:endParaRPr lang="en-US" altLang="zh-CN" sz="1400" dirty="0"/>
          </a:p>
          <a:p>
            <a:pPr defTabSz="363855"/>
            <a:r>
              <a:rPr lang="en-US" altLang="zh-CN" sz="1400" dirty="0"/>
              <a:t>	for(</a:t>
            </a:r>
            <a:r>
              <a:rPr lang="en-US" altLang="zh-CN" sz="1400" dirty="0" err="1"/>
              <a:t>i</a:t>
            </a:r>
            <a:r>
              <a:rPr lang="en-US" altLang="zh-CN" sz="1400" dirty="0"/>
              <a:t>=0;i&lt;n-1;i++)</a:t>
            </a:r>
            <a:endParaRPr lang="en-US" altLang="zh-CN" sz="1400" dirty="0"/>
          </a:p>
          <a:p>
            <a:pPr defTabSz="363855"/>
            <a:r>
              <a:rPr lang="en-US" altLang="zh-CN" sz="1400" dirty="0"/>
              <a:t>	{	k=</a:t>
            </a:r>
            <a:r>
              <a:rPr lang="en-US" altLang="zh-CN" sz="1400" dirty="0" err="1"/>
              <a:t>i</a:t>
            </a:r>
            <a:r>
              <a:rPr lang="en-US" altLang="zh-CN" sz="1400" dirty="0"/>
              <a:t>;</a:t>
            </a:r>
            <a:endParaRPr lang="en-US" altLang="zh-CN" sz="1400" dirty="0"/>
          </a:p>
          <a:p>
            <a:pPr defTabSz="363855"/>
            <a:r>
              <a:rPr lang="en-US" altLang="zh-CN" sz="1400" dirty="0"/>
              <a:t>		for(j=i+1;j&lt;</a:t>
            </a:r>
            <a:r>
              <a:rPr lang="en-US" altLang="zh-CN" sz="1400" dirty="0" err="1"/>
              <a:t>n;j</a:t>
            </a:r>
            <a:r>
              <a:rPr lang="en-US" altLang="zh-CN" sz="1400" dirty="0"/>
              <a:t>++)</a:t>
            </a:r>
            <a:endParaRPr lang="en-US" altLang="zh-CN" sz="1400" dirty="0"/>
          </a:p>
          <a:p>
            <a:pPr defTabSz="363855"/>
            <a:r>
              <a:rPr lang="en-US" altLang="zh-CN" sz="1400" dirty="0"/>
              <a:t>			if(</a:t>
            </a:r>
            <a:r>
              <a:rPr lang="en-US" altLang="zh-CN" sz="1400" dirty="0">
                <a:solidFill>
                  <a:schemeClr val="accent6"/>
                </a:solidFill>
              </a:rPr>
              <a:t>*(</a:t>
            </a:r>
            <a:r>
              <a:rPr lang="en-US" altLang="zh-CN" sz="1400" dirty="0" err="1">
                <a:solidFill>
                  <a:schemeClr val="accent6"/>
                </a:solidFill>
              </a:rPr>
              <a:t>x+j</a:t>
            </a:r>
            <a:r>
              <a:rPr lang="en-US" altLang="zh-CN" sz="1400" dirty="0">
                <a:solidFill>
                  <a:schemeClr val="accent6"/>
                </a:solidFill>
              </a:rPr>
              <a:t>)&gt;*(</a:t>
            </a:r>
            <a:r>
              <a:rPr lang="en-US" altLang="zh-CN" sz="1400" dirty="0" err="1">
                <a:solidFill>
                  <a:schemeClr val="accent6"/>
                </a:solidFill>
              </a:rPr>
              <a:t>x+k</a:t>
            </a:r>
            <a:r>
              <a:rPr lang="en-US" altLang="zh-CN" sz="1400" dirty="0">
                <a:solidFill>
                  <a:schemeClr val="accent6"/>
                </a:solidFill>
              </a:rPr>
              <a:t>)</a:t>
            </a:r>
            <a:r>
              <a:rPr lang="en-US" altLang="zh-CN" sz="1400" dirty="0"/>
              <a:t>) k=j;	</a:t>
            </a:r>
            <a:r>
              <a:rPr lang="en-US" altLang="zh-CN" sz="1400" dirty="0">
                <a:solidFill>
                  <a:srgbClr val="008000"/>
                </a:solidFill>
              </a:rPr>
              <a:t>//*(</a:t>
            </a:r>
            <a:r>
              <a:rPr lang="en-US" altLang="zh-CN" sz="1400" dirty="0" err="1">
                <a:solidFill>
                  <a:srgbClr val="008000"/>
                </a:solidFill>
              </a:rPr>
              <a:t>x+j</a:t>
            </a:r>
            <a:r>
              <a:rPr lang="en-US" altLang="zh-CN" sz="1400" dirty="0">
                <a:solidFill>
                  <a:srgbClr val="008000"/>
                </a:solidFill>
              </a:rPr>
              <a:t>)</a:t>
            </a:r>
            <a:r>
              <a:rPr lang="zh-CN" altLang="en-US" sz="1400" dirty="0">
                <a:solidFill>
                  <a:srgbClr val="008000"/>
                </a:solidFill>
              </a:rPr>
              <a:t>就是</a:t>
            </a:r>
            <a:r>
              <a:rPr lang="en-US" altLang="zh-CN" sz="1400" dirty="0">
                <a:solidFill>
                  <a:srgbClr val="008000"/>
                </a:solidFill>
              </a:rPr>
              <a:t>x[j]</a:t>
            </a:r>
            <a:r>
              <a:rPr lang="zh-CN" altLang="en-US" sz="1400" dirty="0">
                <a:solidFill>
                  <a:srgbClr val="008000"/>
                </a:solidFill>
              </a:rPr>
              <a:t>，其他亦然</a:t>
            </a:r>
            <a:endParaRPr lang="zh-CN" altLang="en-US" sz="1400" dirty="0">
              <a:solidFill>
                <a:srgbClr val="008000"/>
              </a:solidFill>
            </a:endParaRPr>
          </a:p>
          <a:p>
            <a:pPr defTabSz="363855"/>
            <a:r>
              <a:rPr lang="zh-CN" altLang="en-US" sz="1400" dirty="0"/>
              <a:t>		</a:t>
            </a:r>
            <a:r>
              <a:rPr lang="en-US" altLang="zh-CN" sz="1400" dirty="0"/>
              <a:t>if(k!=</a:t>
            </a:r>
            <a:r>
              <a:rPr lang="en-US" altLang="zh-CN" sz="1400" dirty="0" err="1"/>
              <a:t>i</a:t>
            </a:r>
            <a:r>
              <a:rPr lang="en-US" altLang="zh-CN" sz="1400" dirty="0"/>
              <a:t>)</a:t>
            </a:r>
            <a:endParaRPr lang="en-US" altLang="zh-CN" sz="1400" dirty="0"/>
          </a:p>
          <a:p>
            <a:pPr defTabSz="363855"/>
            <a:r>
              <a:rPr lang="en-US" altLang="zh-CN" sz="1400" dirty="0"/>
              <a:t>		{	</a:t>
            </a:r>
            <a:r>
              <a:rPr lang="en-US" altLang="zh-CN" sz="1400" dirty="0">
                <a:solidFill>
                  <a:schemeClr val="accent6"/>
                </a:solidFill>
              </a:rPr>
              <a:t>t=*(</a:t>
            </a:r>
            <a:r>
              <a:rPr lang="en-US" altLang="zh-CN" sz="1400" dirty="0" err="1">
                <a:solidFill>
                  <a:schemeClr val="accent6"/>
                </a:solidFill>
              </a:rPr>
              <a:t>x+i</a:t>
            </a:r>
            <a:r>
              <a:rPr lang="en-US" altLang="zh-CN" sz="1400" dirty="0">
                <a:solidFill>
                  <a:schemeClr val="accent6"/>
                </a:solidFill>
              </a:rPr>
              <a:t>); *(</a:t>
            </a:r>
            <a:r>
              <a:rPr lang="en-US" altLang="zh-CN" sz="1400" dirty="0" err="1">
                <a:solidFill>
                  <a:schemeClr val="accent6"/>
                </a:solidFill>
              </a:rPr>
              <a:t>x+i</a:t>
            </a:r>
            <a:r>
              <a:rPr lang="en-US" altLang="zh-CN" sz="1400" dirty="0">
                <a:solidFill>
                  <a:schemeClr val="accent6"/>
                </a:solidFill>
              </a:rPr>
              <a:t>)=*(</a:t>
            </a:r>
            <a:r>
              <a:rPr lang="en-US" altLang="zh-CN" sz="1400" dirty="0" err="1">
                <a:solidFill>
                  <a:schemeClr val="accent6"/>
                </a:solidFill>
              </a:rPr>
              <a:t>x+k</a:t>
            </a:r>
            <a:r>
              <a:rPr lang="en-US" altLang="zh-CN" sz="1400" dirty="0">
                <a:solidFill>
                  <a:schemeClr val="accent6"/>
                </a:solidFill>
              </a:rPr>
              <a:t>); *(</a:t>
            </a:r>
            <a:r>
              <a:rPr lang="en-US" altLang="zh-CN" sz="1400" dirty="0" err="1">
                <a:solidFill>
                  <a:schemeClr val="accent6"/>
                </a:solidFill>
              </a:rPr>
              <a:t>x+k</a:t>
            </a:r>
            <a:r>
              <a:rPr lang="en-US" altLang="zh-CN" sz="1400" dirty="0">
                <a:solidFill>
                  <a:schemeClr val="accent6"/>
                </a:solidFill>
              </a:rPr>
              <a:t>)=t;</a:t>
            </a:r>
            <a:r>
              <a:rPr lang="en-US" altLang="zh-CN" sz="1400" dirty="0"/>
              <a:t>}</a:t>
            </a:r>
            <a:endParaRPr lang="en-US" altLang="zh-CN" sz="1400" dirty="0"/>
          </a:p>
          <a:p>
            <a:pPr defTabSz="363855"/>
            <a:r>
              <a:rPr lang="en-US" altLang="zh-CN" sz="1400" dirty="0"/>
              <a:t>	}</a:t>
            </a:r>
            <a:endParaRPr lang="en-US" altLang="zh-CN" sz="1400" dirty="0"/>
          </a:p>
          <a:p>
            <a:pPr defTabSz="363855"/>
            <a:r>
              <a:rPr lang="en-US" altLang="zh-CN" sz="1400" dirty="0"/>
              <a:t>}</a:t>
            </a:r>
            <a:endParaRPr lang="zh-CN" altLang="en-US" sz="1400" b="1" dirty="0">
              <a:solidFill>
                <a:srgbClr val="008000"/>
              </a:solidFill>
            </a:endParaRPr>
          </a:p>
        </p:txBody>
      </p:sp>
      <mc:AlternateContent xmlns:mc="http://schemas.openxmlformats.org/markup-compatibility/2006" xmlns:p14="http://schemas.microsoft.com/office/powerpoint/2010/main">
        <mc:Choice Requires="p14">
          <p:contentPart r:id="rId14" p14:bwMode="auto">
            <p14:nvContentPartPr>
              <p14:cNvPr id="4" name="墨迹 3"/>
              <p14:cNvContentPartPr/>
              <p14:nvPr/>
            </p14:nvContentPartPr>
            <p14:xfrm>
              <a:off x="1143000" y="1473120"/>
              <a:ext cx="7385400" cy="3880440"/>
            </p14:xfrm>
          </p:contentPart>
        </mc:Choice>
        <mc:Fallback xmlns="">
          <p:pic>
            <p:nvPicPr>
              <p:cNvPr id="4" name="墨迹 3"/>
            </p:nvPicPr>
            <p:blipFill>
              <a:blip r:embed="rId15"/>
            </p:blipFill>
            <p:spPr>
              <a:xfrm>
                <a:off x="1143000" y="1473120"/>
                <a:ext cx="7385400" cy="3880440"/>
              </a:xfrm>
              <a:prstGeom prst="rect"/>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*通过指针引用多维数组</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多维数组元素的地址</a:t>
            </a:r>
            <a:endParaRPr lang="zh-CN" altLang="en-US"/>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endParaRPr lang="en-US" altLang="zh-CN">
              <a:solidFill>
                <a:schemeClr val="tx1"/>
              </a:solidFill>
            </a:endParaRPr>
          </a:p>
        </p:txBody>
      </p:sp>
      <p:graphicFrame>
        <p:nvGraphicFramePr>
          <p:cNvPr id="3" name="表格 2"/>
          <p:cNvGraphicFramePr>
            <a:graphicFrameLocks noGrp="1"/>
          </p:cNvGraphicFramePr>
          <p:nvPr/>
        </p:nvGraphicFramePr>
        <p:xfrm>
          <a:off x="564206" y="2319091"/>
          <a:ext cx="4641366" cy="2966720"/>
        </p:xfrm>
        <a:graphic>
          <a:graphicData uri="http://schemas.openxmlformats.org/drawingml/2006/table">
            <a:tbl>
              <a:tblPr bandRow="1">
                <a:tableStyleId>{5C22544A-7EE6-4342-B048-85BDC9FD1C3A}</a:tableStyleId>
              </a:tblPr>
              <a:tblGrid>
                <a:gridCol w="773561"/>
                <a:gridCol w="773561"/>
                <a:gridCol w="773561"/>
                <a:gridCol w="773561"/>
                <a:gridCol w="773561"/>
                <a:gridCol w="773561"/>
              </a:tblGrid>
              <a:tr h="370840">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a[0]+3</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l"/>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a[0]</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a[0][0]</a:t>
                      </a: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a:t>a[0][1]</a:t>
                      </a: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a:t>a[0][2]</a:t>
                      </a: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a:t>a[0][3]</a:t>
                      </a:r>
                      <a:endParaRPr lang="zh-CN" altLang="en-US" sz="160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solidFill>
                            <a:schemeClr val="bg1"/>
                          </a:solidFill>
                        </a:rPr>
                        <a:t>2000</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2004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2008</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2012</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r>
              <a:tr h="370840">
                <a:tc>
                  <a:txBody>
                    <a:bodyPr/>
                    <a:lstStyle/>
                    <a:p>
                      <a:pPr algn="l"/>
                      <a:r>
                        <a:rPr lang="en-US" altLang="zh-CN" sz="1600"/>
                        <a:t>a+1</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a[1]</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5</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7</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solidFill>
                            <a:schemeClr val="bg1"/>
                          </a:solidFill>
                        </a:rPr>
                        <a:t>2016</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2020</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2024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2028</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r>
              <a:tr h="370840">
                <a:tc>
                  <a:txBody>
                    <a:bodyPr/>
                    <a:lstStyle/>
                    <a:p>
                      <a:pPr algn="l"/>
                      <a:r>
                        <a:rPr lang="en-US" altLang="zh-CN" sz="1600"/>
                        <a:t>a+2</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altLang="zh-CN" sz="1600"/>
                        <a:t>a[2]</a:t>
                      </a: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11</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13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15</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solidFill>
                            <a:schemeClr val="bg1"/>
                          </a:solidFill>
                        </a:rPr>
                        <a:t>2032</a:t>
                      </a:r>
                      <a:endParaRPr lang="zh-CN" altLang="en-US" sz="1600">
                        <a:solidFill>
                          <a:schemeClr val="bg1"/>
                        </a:solidFill>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2036</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2040</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c>
                  <a:txBody>
                    <a:bodyPr/>
                    <a:lstStyle/>
                    <a:p>
                      <a:pPr algn="ctr"/>
                      <a:r>
                        <a:rPr lang="en-US" altLang="zh-CN" sz="1600">
                          <a:solidFill>
                            <a:schemeClr val="bg1"/>
                          </a:solidFill>
                        </a:rPr>
                        <a:t>2044</a:t>
                      </a:r>
                      <a:endParaRPr lang="zh-CN" altLang="en-US" sz="160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solidFill>
                  </a:tcPr>
                </a:tc>
              </a:tr>
              <a:tr h="370840">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17</a:t>
                      </a:r>
                      <a:endParaRPr lang="zh-CN" altLang="en-US" sz="160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19</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21</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600"/>
                        <a:t>23</a:t>
                      </a:r>
                      <a:endParaRPr lang="zh-CN" altLang="en-US" sz="16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5" name="直接箭头连接符 4"/>
          <p:cNvCxnSpPr/>
          <p:nvPr/>
        </p:nvCxnSpPr>
        <p:spPr>
          <a:xfrm>
            <a:off x="2109050"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2884303"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a:off x="3659555"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4434807" y="2299987"/>
            <a:ext cx="0" cy="765313"/>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1451112" y="3075239"/>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451112" y="382310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a:off x="1451111" y="4558599"/>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1" name="直接箭头连接符 20"/>
          <p:cNvCxnSpPr/>
          <p:nvPr/>
        </p:nvCxnSpPr>
        <p:spPr>
          <a:xfrm>
            <a:off x="685799" y="3065300"/>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
        <p:nvSpPr>
          <p:cNvPr id="22" name="圆角矩形 21"/>
          <p:cNvSpPr/>
          <p:nvPr/>
        </p:nvSpPr>
        <p:spPr>
          <a:xfrm>
            <a:off x="564206" y="1640694"/>
            <a:ext cx="4641366" cy="406411"/>
          </a:xfrm>
          <a:prstGeom prst="roundRect">
            <a:avLst>
              <a:gd name="adj" fmla="val 1359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r>
              <a:rPr lang="en-US" altLang="zh-CN" sz="1600"/>
              <a:t>int a[3][4]={{1,3,5,7},{9,11,13,15},{17,19,21,23}};</a:t>
            </a:r>
            <a:endParaRPr lang="zh-CN" altLang="en-US" sz="1600" b="1" dirty="0">
              <a:solidFill>
                <a:srgbClr val="008000"/>
              </a:solidFill>
            </a:endParaRPr>
          </a:p>
        </p:txBody>
      </p:sp>
      <p:cxnSp>
        <p:nvCxnSpPr>
          <p:cNvPr id="23" name="直接箭头连接符 22"/>
          <p:cNvCxnSpPr/>
          <p:nvPr/>
        </p:nvCxnSpPr>
        <p:spPr>
          <a:xfrm>
            <a:off x="685799" y="3827152"/>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a:off x="685798" y="4554552"/>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7" name="表格 6"/>
          <p:cNvGraphicFramePr>
            <a:graphicFrameLocks noGrp="1"/>
          </p:cNvGraphicFramePr>
          <p:nvPr/>
        </p:nvGraphicFramePr>
        <p:xfrm>
          <a:off x="5669793" y="1640693"/>
          <a:ext cx="5643476" cy="3645117"/>
        </p:xfrm>
        <a:graphic>
          <a:graphicData uri="http://schemas.openxmlformats.org/drawingml/2006/table">
            <a:tbl>
              <a:tblPr firstRow="1" bandRow="1">
                <a:tableStyleId>{5C22544A-7EE6-4342-B048-85BDC9FD1C3A}</a:tableStyleId>
              </a:tblPr>
              <a:tblGrid>
                <a:gridCol w="1844190"/>
                <a:gridCol w="2347954"/>
                <a:gridCol w="1451332"/>
              </a:tblGrid>
              <a:tr h="419706">
                <a:tc>
                  <a:txBody>
                    <a:bodyPr/>
                    <a:lstStyle/>
                    <a:p>
                      <a:pPr algn="ctr"/>
                      <a:r>
                        <a:rPr lang="zh-CN" altLang="en-US" sz="1600"/>
                        <a:t>表示形式</a:t>
                      </a:r>
                      <a:endParaRPr lang="zh-CN" altLang="en-US" sz="1600"/>
                    </a:p>
                  </a:txBody>
                  <a:tcPr marL="72000" marR="36000"/>
                </a:tc>
                <a:tc>
                  <a:txBody>
                    <a:bodyPr/>
                    <a:lstStyle/>
                    <a:p>
                      <a:pPr algn="ctr"/>
                      <a:r>
                        <a:rPr lang="zh-CN" altLang="en-US" sz="1600"/>
                        <a:t>含义</a:t>
                      </a:r>
                      <a:endParaRPr lang="zh-CN" altLang="en-US" sz="1600"/>
                    </a:p>
                  </a:txBody>
                  <a:tcPr marL="72000" marR="36000"/>
                </a:tc>
                <a:tc>
                  <a:txBody>
                    <a:bodyPr/>
                    <a:lstStyle/>
                    <a:p>
                      <a:pPr algn="ctr"/>
                      <a:r>
                        <a:rPr lang="zh-CN" altLang="en-US" sz="1600"/>
                        <a:t>地址</a:t>
                      </a:r>
                      <a:endParaRPr lang="zh-CN" altLang="en-US" sz="1600"/>
                    </a:p>
                  </a:txBody>
                  <a:tcPr marL="72000" marR="36000"/>
                </a:tc>
              </a:tr>
              <a:tr h="655431">
                <a:tc>
                  <a:txBody>
                    <a:bodyPr/>
                    <a:lstStyle/>
                    <a:p>
                      <a:r>
                        <a:rPr lang="en-US" altLang="zh-CN" sz="1600"/>
                        <a:t>a</a:t>
                      </a:r>
                      <a:endParaRPr lang="en-US" altLang="zh-CN" sz="1600"/>
                    </a:p>
                  </a:txBody>
                  <a:tcPr marL="72000" marR="36000"/>
                </a:tc>
                <a:tc>
                  <a:txBody>
                    <a:bodyPr/>
                    <a:lstStyle/>
                    <a:p>
                      <a:r>
                        <a:rPr lang="zh-CN" altLang="en-US" sz="1600"/>
                        <a:t>二维数组名，指向一维数组</a:t>
                      </a:r>
                      <a:r>
                        <a:rPr lang="en-US" altLang="zh-CN" sz="1600"/>
                        <a:t>a[0]</a:t>
                      </a:r>
                      <a:r>
                        <a:rPr lang="zh-CN" altLang="en-US" sz="1600"/>
                        <a:t>，即</a:t>
                      </a:r>
                      <a:r>
                        <a:rPr lang="en-US" altLang="zh-CN" sz="1600"/>
                        <a:t>0</a:t>
                      </a:r>
                      <a:r>
                        <a:rPr lang="zh-CN" altLang="en-US" sz="1600"/>
                        <a:t>行起始地址</a:t>
                      </a:r>
                      <a:endParaRPr lang="zh-CN" altLang="en-US" sz="1600"/>
                    </a:p>
                  </a:txBody>
                  <a:tcPr marL="72000" marR="36000"/>
                </a:tc>
                <a:tc>
                  <a:txBody>
                    <a:bodyPr/>
                    <a:lstStyle/>
                    <a:p>
                      <a:r>
                        <a:rPr lang="en-US" altLang="zh-CN" sz="1600"/>
                        <a:t>2000</a:t>
                      </a:r>
                      <a:endParaRPr lang="zh-CN" altLang="en-US" sz="1600"/>
                    </a:p>
                  </a:txBody>
                  <a:tcPr marL="72000" marR="36000"/>
                </a:tc>
              </a:tr>
              <a:tr h="419706">
                <a:tc>
                  <a:txBody>
                    <a:bodyPr/>
                    <a:lstStyle/>
                    <a:p>
                      <a:r>
                        <a:rPr lang="en-US" altLang="zh-CN" sz="1600"/>
                        <a:t>a[0], *(a+0), *a</a:t>
                      </a:r>
                      <a:endParaRPr lang="zh-CN" altLang="en-US" sz="1600"/>
                    </a:p>
                  </a:txBody>
                  <a:tcPr marL="72000" marR="36000"/>
                </a:tc>
                <a:tc>
                  <a:txBody>
                    <a:bodyPr/>
                    <a:lstStyle/>
                    <a:p>
                      <a:r>
                        <a:rPr lang="en-US" altLang="zh-CN" sz="1600"/>
                        <a:t>0</a:t>
                      </a:r>
                      <a:r>
                        <a:rPr lang="zh-CN" altLang="en-US" sz="1600"/>
                        <a:t>行</a:t>
                      </a:r>
                      <a:r>
                        <a:rPr lang="en-US" altLang="zh-CN" sz="1600"/>
                        <a:t>0</a:t>
                      </a:r>
                      <a:r>
                        <a:rPr lang="zh-CN" altLang="en-US" sz="1600"/>
                        <a:t>列元素地址</a:t>
                      </a:r>
                      <a:endParaRPr lang="zh-CN" altLang="en-US" sz="1600"/>
                    </a:p>
                  </a:txBody>
                  <a:tcPr marL="72000" marR="36000"/>
                </a:tc>
                <a:tc>
                  <a:txBody>
                    <a:bodyPr/>
                    <a:lstStyle/>
                    <a:p>
                      <a:r>
                        <a:rPr lang="en-US" altLang="zh-CN" sz="1600"/>
                        <a:t>2000</a:t>
                      </a:r>
                      <a:endParaRPr lang="zh-CN" altLang="en-US" sz="1600"/>
                    </a:p>
                  </a:txBody>
                  <a:tcPr marL="72000" marR="36000"/>
                </a:tc>
              </a:tr>
              <a:tr h="419706">
                <a:tc>
                  <a:txBody>
                    <a:bodyPr/>
                    <a:lstStyle/>
                    <a:p>
                      <a:r>
                        <a:rPr lang="en-US" altLang="zh-CN" sz="1600"/>
                        <a:t>a+1,</a:t>
                      </a:r>
                      <a:r>
                        <a:rPr lang="en-US" altLang="zh-CN" sz="1600" baseline="0"/>
                        <a:t> &amp;a[1]</a:t>
                      </a:r>
                      <a:endParaRPr lang="zh-CN" altLang="en-US" sz="1600"/>
                    </a:p>
                  </a:txBody>
                  <a:tcPr marL="72000" marR="36000"/>
                </a:tc>
                <a:tc>
                  <a:txBody>
                    <a:bodyPr/>
                    <a:lstStyle/>
                    <a:p>
                      <a:r>
                        <a:rPr lang="zh-CN" altLang="en-US" sz="1600"/>
                        <a:t>指向第</a:t>
                      </a:r>
                      <a:r>
                        <a:rPr lang="en-US" altLang="zh-CN" sz="1600"/>
                        <a:t>1</a:t>
                      </a:r>
                      <a:r>
                        <a:rPr lang="zh-CN" altLang="en-US" sz="1600"/>
                        <a:t>行起始地址</a:t>
                      </a:r>
                      <a:endParaRPr lang="zh-CN" altLang="en-US" sz="1600"/>
                    </a:p>
                  </a:txBody>
                  <a:tcPr marL="72000" marR="36000"/>
                </a:tc>
                <a:tc>
                  <a:txBody>
                    <a:bodyPr/>
                    <a:lstStyle/>
                    <a:p>
                      <a:r>
                        <a:rPr lang="en-US" altLang="zh-CN" sz="1600"/>
                        <a:t>2016</a:t>
                      </a:r>
                      <a:endParaRPr lang="zh-CN" altLang="en-US" sz="1600"/>
                    </a:p>
                  </a:txBody>
                  <a:tcPr marL="72000" marR="36000"/>
                </a:tc>
              </a:tr>
              <a:tr h="419706">
                <a:tc>
                  <a:txBody>
                    <a:bodyPr/>
                    <a:lstStyle/>
                    <a:p>
                      <a:r>
                        <a:rPr lang="en-US" altLang="zh-CN" sz="1600"/>
                        <a:t>a[1], *(a+1)</a:t>
                      </a:r>
                      <a:endParaRPr lang="zh-CN" altLang="en-US" sz="1600"/>
                    </a:p>
                  </a:txBody>
                  <a:tcPr marL="72000" marR="36000"/>
                </a:tc>
                <a:tc>
                  <a:txBody>
                    <a:bodyPr/>
                    <a:lstStyle/>
                    <a:p>
                      <a:r>
                        <a:rPr lang="en-US" altLang="zh-CN" sz="1600"/>
                        <a:t>1</a:t>
                      </a:r>
                      <a:r>
                        <a:rPr lang="zh-CN" altLang="en-US" sz="1600"/>
                        <a:t>行</a:t>
                      </a:r>
                      <a:r>
                        <a:rPr lang="en-US" altLang="zh-CN" sz="1600"/>
                        <a:t>0</a:t>
                      </a:r>
                      <a:r>
                        <a:rPr lang="zh-CN" altLang="en-US" sz="1600"/>
                        <a:t>列元素</a:t>
                      </a:r>
                      <a:r>
                        <a:rPr lang="en-US" altLang="zh-CN" sz="1600"/>
                        <a:t>a[1][0]</a:t>
                      </a:r>
                      <a:r>
                        <a:rPr lang="zh-CN" altLang="en-US" sz="1600"/>
                        <a:t>的地址</a:t>
                      </a:r>
                      <a:endParaRPr lang="zh-CN" altLang="en-US" sz="1600"/>
                    </a:p>
                  </a:txBody>
                  <a:tcPr marL="72000" marR="36000"/>
                </a:tc>
                <a:tc>
                  <a:txBody>
                    <a:bodyPr/>
                    <a:lstStyle/>
                    <a:p>
                      <a:r>
                        <a:rPr lang="en-US" altLang="zh-CN" sz="1600"/>
                        <a:t>2016</a:t>
                      </a:r>
                      <a:endParaRPr lang="zh-CN" altLang="en-US" sz="1600"/>
                    </a:p>
                  </a:txBody>
                  <a:tcPr marL="72000" marR="36000"/>
                </a:tc>
              </a:tr>
              <a:tr h="655431">
                <a:tc>
                  <a:txBody>
                    <a:bodyPr/>
                    <a:lstStyle/>
                    <a:p>
                      <a:r>
                        <a:rPr lang="en-US" altLang="zh-CN" sz="1600"/>
                        <a:t>a[1]+2, *(a+1)+2, &amp;a[1][2]</a:t>
                      </a:r>
                      <a:endParaRPr lang="zh-CN" altLang="en-US" sz="1600"/>
                    </a:p>
                  </a:txBody>
                  <a:tcPr marL="72000" marR="36000"/>
                </a:tc>
                <a:tc>
                  <a:txBody>
                    <a:bodyPr/>
                    <a:lstStyle/>
                    <a:p>
                      <a:r>
                        <a:rPr lang="en-US" altLang="zh-CN" sz="1600"/>
                        <a:t>1</a:t>
                      </a:r>
                      <a:r>
                        <a:rPr lang="zh-CN" altLang="en-US" sz="1600"/>
                        <a:t>行</a:t>
                      </a:r>
                      <a:r>
                        <a:rPr lang="en-US" altLang="zh-CN" sz="1600"/>
                        <a:t>2</a:t>
                      </a:r>
                      <a:r>
                        <a:rPr lang="zh-CN" altLang="en-US" sz="1600"/>
                        <a:t>列元素</a:t>
                      </a:r>
                      <a:r>
                        <a:rPr lang="en-US" altLang="zh-CN" sz="1600"/>
                        <a:t>a[1][2]</a:t>
                      </a:r>
                      <a:r>
                        <a:rPr lang="zh-CN" altLang="en-US" sz="1600"/>
                        <a:t>的地址</a:t>
                      </a:r>
                      <a:endParaRPr lang="zh-CN" altLang="en-US" sz="1600"/>
                    </a:p>
                  </a:txBody>
                  <a:tcPr marL="72000" marR="36000"/>
                </a:tc>
                <a:tc>
                  <a:txBody>
                    <a:bodyPr/>
                    <a:lstStyle/>
                    <a:p>
                      <a:r>
                        <a:rPr lang="en-US" altLang="zh-CN" sz="1600"/>
                        <a:t>2024</a:t>
                      </a:r>
                      <a:endParaRPr lang="zh-CN" altLang="en-US" sz="1600"/>
                    </a:p>
                  </a:txBody>
                  <a:tcPr marL="72000" marR="36000"/>
                </a:tc>
              </a:tr>
              <a:tr h="655431">
                <a:tc>
                  <a:txBody>
                    <a:bodyPr/>
                    <a:lstStyle/>
                    <a:p>
                      <a:r>
                        <a:rPr lang="en-US" altLang="zh-CN" sz="1600"/>
                        <a:t>*(a[1]+2), *(*(a+1)+2),</a:t>
                      </a:r>
                      <a:r>
                        <a:rPr lang="en-US" altLang="zh-CN" sz="1600" baseline="0"/>
                        <a:t> a[1][2]</a:t>
                      </a:r>
                      <a:endParaRPr lang="zh-CN" altLang="en-US" sz="1600"/>
                    </a:p>
                  </a:txBody>
                  <a:tcPr marL="72000" marR="36000"/>
                </a:tc>
                <a:tc>
                  <a:txBody>
                    <a:bodyPr/>
                    <a:lstStyle/>
                    <a:p>
                      <a:r>
                        <a:rPr lang="en-US" altLang="zh-CN" sz="1600"/>
                        <a:t>1</a:t>
                      </a:r>
                      <a:r>
                        <a:rPr lang="zh-CN" altLang="en-US" sz="1600"/>
                        <a:t>行</a:t>
                      </a:r>
                      <a:r>
                        <a:rPr lang="en-US" altLang="zh-CN" sz="1600"/>
                        <a:t>2</a:t>
                      </a:r>
                      <a:r>
                        <a:rPr lang="zh-CN" altLang="en-US" sz="1600"/>
                        <a:t>列元素</a:t>
                      </a:r>
                      <a:r>
                        <a:rPr lang="en-US" altLang="zh-CN" sz="1600"/>
                        <a:t>a[1][2]</a:t>
                      </a:r>
                      <a:r>
                        <a:rPr lang="zh-CN" altLang="en-US" sz="1600"/>
                        <a:t>的值</a:t>
                      </a:r>
                      <a:endParaRPr lang="zh-CN" altLang="en-US" sz="1600"/>
                    </a:p>
                  </a:txBody>
                  <a:tcPr marL="72000" marR="36000"/>
                </a:tc>
                <a:tc>
                  <a:txBody>
                    <a:bodyPr/>
                    <a:lstStyle/>
                    <a:p>
                      <a:r>
                        <a:rPr lang="zh-CN" altLang="en-US" sz="1600"/>
                        <a:t>是元素值，为</a:t>
                      </a:r>
                      <a:r>
                        <a:rPr lang="en-US" altLang="zh-CN" sz="1600"/>
                        <a:t>13</a:t>
                      </a:r>
                      <a:endParaRPr lang="zh-CN" altLang="en-US" sz="1600"/>
                    </a:p>
                  </a:txBody>
                  <a:tcPr marL="72000" marR="3600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206" y="559259"/>
            <a:ext cx="10515600" cy="953383"/>
          </a:xfrm>
        </p:spPr>
        <p:txBody>
          <a:bodyPr/>
          <a:lstStyle/>
          <a:p>
            <a:r>
              <a:rPr lang="zh-CN" altLang="en-US"/>
              <a:t>多维数组元素的地址</a:t>
            </a:r>
            <a:endParaRPr lang="zh-CN" altLang="en-US"/>
          </a:p>
        </p:txBody>
      </p:sp>
      <p:sp>
        <p:nvSpPr>
          <p:cNvPr id="14" name="MH_Desc_1"/>
          <p:cNvSpPr/>
          <p:nvPr>
            <p:custDataLst>
              <p:tags r:id="rId1"/>
            </p:custDataLst>
          </p:nvPr>
        </p:nvSpPr>
        <p:spPr>
          <a:xfrm>
            <a:off x="564206" y="1391478"/>
            <a:ext cx="10749062" cy="429370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a:solidFill>
                  <a:schemeClr val="tx1"/>
                </a:solidFill>
              </a:rPr>
              <a:t>C</a:t>
            </a:r>
            <a:r>
              <a:rPr lang="zh-CN" altLang="en-US">
                <a:solidFill>
                  <a:schemeClr val="tx1"/>
                </a:solidFill>
              </a:rPr>
              <a:t>语言的地址信息中既包含位置信息</a:t>
            </a:r>
            <a:r>
              <a:rPr lang="en-US" altLang="zh-CN">
                <a:solidFill>
                  <a:schemeClr val="tx1"/>
                </a:solidFill>
              </a:rPr>
              <a:t>(</a:t>
            </a:r>
            <a:r>
              <a:rPr lang="zh-CN" altLang="en-US">
                <a:solidFill>
                  <a:schemeClr val="tx1"/>
                </a:solidFill>
              </a:rPr>
              <a:t>如内存编号</a:t>
            </a:r>
            <a:r>
              <a:rPr lang="en-US" altLang="zh-CN">
                <a:solidFill>
                  <a:schemeClr val="tx1"/>
                </a:solidFill>
              </a:rPr>
              <a:t>2000)</a:t>
            </a:r>
            <a:r>
              <a:rPr lang="zh-CN" altLang="en-US">
                <a:solidFill>
                  <a:schemeClr val="tx1"/>
                </a:solidFill>
              </a:rPr>
              <a:t>，还包含它所指向的数据的类型信息。</a:t>
            </a:r>
            <a:endParaRPr lang="en-US" altLang="zh-CN">
              <a:solidFill>
                <a:schemeClr val="tx1"/>
              </a:solidFill>
            </a:endParaRPr>
          </a:p>
          <a:p>
            <a:pPr algn="just">
              <a:lnSpc>
                <a:spcPct val="120000"/>
              </a:lnSpc>
              <a:spcBef>
                <a:spcPts val="600"/>
              </a:spcBef>
              <a:spcAft>
                <a:spcPts val="600"/>
              </a:spcAft>
              <a:defRPr/>
            </a:pPr>
            <a:r>
              <a:rPr lang="en-US" altLang="zh-CN">
                <a:solidFill>
                  <a:schemeClr val="tx1"/>
                </a:solidFill>
              </a:rPr>
              <a:t>a[0]</a:t>
            </a:r>
            <a:r>
              <a:rPr lang="zh-CN" altLang="en-US">
                <a:solidFill>
                  <a:schemeClr val="tx1"/>
                </a:solidFill>
              </a:rPr>
              <a:t>是一维数组名，它是一维数组中起始元素的地址，</a:t>
            </a:r>
            <a:r>
              <a:rPr lang="en-US" altLang="zh-CN">
                <a:solidFill>
                  <a:schemeClr val="tx1"/>
                </a:solidFill>
              </a:rPr>
              <a:t>a</a:t>
            </a:r>
            <a:r>
              <a:rPr lang="zh-CN" altLang="en-US">
                <a:solidFill>
                  <a:schemeClr val="tx1"/>
                </a:solidFill>
              </a:rPr>
              <a:t>是二维数组名，它是二维数组的首行起始地址，二者的纯地址是相同的，即</a:t>
            </a:r>
            <a:r>
              <a:rPr lang="en-US" altLang="zh-CN">
                <a:solidFill>
                  <a:schemeClr val="tx1"/>
                </a:solidFill>
              </a:rPr>
              <a:t>2000</a:t>
            </a:r>
            <a:r>
              <a:rPr lang="zh-CN" altLang="en-US">
                <a:solidFill>
                  <a:schemeClr val="tx1"/>
                </a:solidFill>
              </a:rPr>
              <a:t>，但它们的基类型不同，即它们指向的数据的类型不同，前者是整型数据，后者是一维数组。</a:t>
            </a:r>
            <a:endParaRPr lang="en-US" altLang="zh-CN">
              <a:solidFill>
                <a:schemeClr val="tx1"/>
              </a:solidFill>
            </a:endParaRPr>
          </a:p>
          <a:p>
            <a:pPr algn="just">
              <a:lnSpc>
                <a:spcPct val="120000"/>
              </a:lnSpc>
              <a:spcBef>
                <a:spcPts val="600"/>
              </a:spcBef>
              <a:spcAft>
                <a:spcPts val="600"/>
              </a:spcAft>
              <a:defRPr/>
            </a:pPr>
            <a:r>
              <a:rPr lang="zh-CN" altLang="en-US">
                <a:solidFill>
                  <a:schemeClr val="tx1"/>
                </a:solidFill>
              </a:rPr>
              <a:t>如果用一个指针变量</a:t>
            </a:r>
            <a:r>
              <a:rPr lang="en-US" altLang="zh-CN">
                <a:solidFill>
                  <a:schemeClr val="tx1"/>
                </a:solidFill>
              </a:rPr>
              <a:t>pt</a:t>
            </a:r>
            <a:r>
              <a:rPr lang="zh-CN" altLang="en-US">
                <a:solidFill>
                  <a:schemeClr val="tx1"/>
                </a:solidFill>
              </a:rPr>
              <a:t>来指向此一维数组，应当这样定义</a:t>
            </a:r>
            <a:r>
              <a:rPr lang="en-US" altLang="zh-CN">
                <a:solidFill>
                  <a:schemeClr val="tx1"/>
                </a:solidFill>
              </a:rPr>
              <a:t>: </a:t>
            </a:r>
            <a:endParaRPr lang="en-US" altLang="zh-CN">
              <a:solidFill>
                <a:schemeClr val="tx1"/>
              </a:solidFill>
            </a:endParaRPr>
          </a:p>
          <a:p>
            <a:pPr algn="just">
              <a:lnSpc>
                <a:spcPct val="120000"/>
              </a:lnSpc>
              <a:spcBef>
                <a:spcPts val="600"/>
              </a:spcBef>
              <a:spcAft>
                <a:spcPts val="600"/>
              </a:spcAft>
              <a:defRPr/>
            </a:pPr>
            <a:endParaRPr lang="en-US" altLang="zh-CN">
              <a:solidFill>
                <a:schemeClr val="tx1"/>
              </a:solidFill>
            </a:endParaRPr>
          </a:p>
        </p:txBody>
      </p:sp>
      <p:sp>
        <p:nvSpPr>
          <p:cNvPr id="25" name="圆角矩形 24"/>
          <p:cNvSpPr/>
          <p:nvPr/>
        </p:nvSpPr>
        <p:spPr>
          <a:xfrm>
            <a:off x="1131581" y="3618937"/>
            <a:ext cx="9614312" cy="903368"/>
          </a:xfrm>
          <a:prstGeom prst="roundRect">
            <a:avLst>
              <a:gd name="adj" fmla="val 906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a:lnSpc>
                <a:spcPct val="120000"/>
              </a:lnSpc>
              <a:spcBef>
                <a:spcPts val="600"/>
              </a:spcBef>
              <a:spcAft>
                <a:spcPts val="600"/>
              </a:spcAft>
              <a:defRPr/>
            </a:pPr>
            <a:r>
              <a:rPr lang="en-US" altLang="zh-CN" sz="1600">
                <a:solidFill>
                  <a:schemeClr val="tx1"/>
                </a:solidFill>
              </a:rPr>
              <a:t>int (*pt)[4];</a:t>
            </a:r>
            <a:endParaRPr lang="en-US" altLang="zh-CN" sz="1600">
              <a:solidFill>
                <a:schemeClr val="tx1"/>
              </a:solidFill>
            </a:endParaRPr>
          </a:p>
          <a:p>
            <a:pPr algn="just">
              <a:lnSpc>
                <a:spcPct val="120000"/>
              </a:lnSpc>
              <a:spcBef>
                <a:spcPts val="600"/>
              </a:spcBef>
              <a:spcAft>
                <a:spcPts val="600"/>
              </a:spcAft>
              <a:defRPr/>
            </a:pPr>
            <a:r>
              <a:rPr lang="en-US" altLang="zh-CN" sz="1600">
                <a:solidFill>
                  <a:srgbClr val="008000"/>
                </a:solidFill>
              </a:rPr>
              <a:t>//</a:t>
            </a:r>
            <a:r>
              <a:rPr lang="zh-CN" altLang="en-US" sz="1600">
                <a:solidFill>
                  <a:srgbClr val="008000"/>
                </a:solidFill>
              </a:rPr>
              <a:t>表示</a:t>
            </a:r>
            <a:r>
              <a:rPr lang="en-US" altLang="zh-CN" sz="1600">
                <a:solidFill>
                  <a:srgbClr val="008000"/>
                </a:solidFill>
              </a:rPr>
              <a:t>pt</a:t>
            </a:r>
            <a:r>
              <a:rPr lang="zh-CN" altLang="en-US" sz="1600">
                <a:solidFill>
                  <a:srgbClr val="008000"/>
                </a:solidFill>
              </a:rPr>
              <a:t>指向由</a:t>
            </a:r>
            <a:r>
              <a:rPr lang="en-US" altLang="zh-CN" sz="1600">
                <a:solidFill>
                  <a:srgbClr val="008000"/>
                </a:solidFill>
              </a:rPr>
              <a:t>4</a:t>
            </a:r>
            <a:r>
              <a:rPr lang="zh-CN" altLang="en-US" sz="1600">
                <a:solidFill>
                  <a:srgbClr val="008000"/>
                </a:solidFill>
              </a:rPr>
              <a:t>个整型元素组成的一维数组，此时指针变量</a:t>
            </a:r>
            <a:r>
              <a:rPr lang="en-US" altLang="zh-CN" sz="1600">
                <a:solidFill>
                  <a:srgbClr val="008000"/>
                </a:solidFill>
              </a:rPr>
              <a:t>pt</a:t>
            </a:r>
            <a:r>
              <a:rPr lang="zh-CN" altLang="en-US" sz="1600">
                <a:solidFill>
                  <a:srgbClr val="008000"/>
                </a:solidFill>
              </a:rPr>
              <a:t>的基类型是由</a:t>
            </a:r>
            <a:r>
              <a:rPr lang="en-US" altLang="zh-CN" sz="1600">
                <a:solidFill>
                  <a:srgbClr val="008000"/>
                </a:solidFill>
              </a:rPr>
              <a:t>4</a:t>
            </a:r>
            <a:r>
              <a:rPr lang="zh-CN" altLang="en-US" sz="1600">
                <a:solidFill>
                  <a:srgbClr val="008000"/>
                </a:solidFill>
              </a:rPr>
              <a:t>个整型元素组成的一维数组</a:t>
            </a:r>
            <a:endParaRPr lang="en-US" altLang="zh-CN" sz="1600">
              <a:solidFill>
                <a:srgbClr val="008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Title_1"/>
          <p:cNvSpPr/>
          <p:nvPr>
            <p:custDataLst>
              <p:tags r:id="rId1"/>
            </p:custDataLst>
          </p:nvPr>
        </p:nvSpPr>
        <p:spPr>
          <a:xfrm>
            <a:off x="1247080" y="624314"/>
            <a:ext cx="2309621" cy="5131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800" b="1">
                <a:solidFill>
                  <a:srgbClr val="FFFFFF"/>
                </a:solidFill>
                <a:latin typeface="微软雅黑" panose="020B0503020204020204" pitchFamily="34" charset="-122"/>
                <a:ea typeface="微软雅黑" panose="020B0503020204020204" pitchFamily="34" charset="-122"/>
              </a:rPr>
              <a:t>指  针</a:t>
            </a:r>
            <a:endPar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MH_Desc_1"/>
          <p:cNvSpPr/>
          <p:nvPr>
            <p:custDataLst>
              <p:tags r:id="rId2"/>
            </p:custDataLst>
          </p:nvPr>
        </p:nvSpPr>
        <p:spPr>
          <a:xfrm>
            <a:off x="1247080" y="1137479"/>
            <a:ext cx="9900818" cy="50590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如果在程序中定义了一个变量，在对程序进行编译时，系统就会给这个变量分配内存单元。编译系统根据程序中定义的变量类型，分配一定长度的空间。内存区的每一个字节有一个编号，这就是“</a:t>
            </a:r>
            <a:r>
              <a:rPr lang="zh-CN" altLang="en-US" b="1">
                <a:solidFill>
                  <a:schemeClr val="tx1"/>
                </a:solidFill>
              </a:rPr>
              <a:t>地址</a:t>
            </a:r>
            <a:r>
              <a:rPr lang="zh-CN" altLang="en-US">
                <a:solidFill>
                  <a:schemeClr val="tx1"/>
                </a:solidFill>
              </a:rPr>
              <a:t>”。</a:t>
            </a:r>
            <a:endParaRPr lang="en-US" altLang="zh-CN">
              <a:solidFill>
                <a:schemeClr val="tx1"/>
              </a:solidFill>
            </a:endParaRPr>
          </a:p>
          <a:p>
            <a:pPr algn="just">
              <a:lnSpc>
                <a:spcPct val="150000"/>
              </a:lnSpc>
              <a:defRPr/>
            </a:pPr>
            <a:r>
              <a:rPr lang="zh-CN" altLang="en-US">
                <a:solidFill>
                  <a:schemeClr val="tx1"/>
                </a:solidFill>
              </a:rPr>
              <a:t>由于通过地址能找到所需的变量单元，可以说，</a:t>
            </a:r>
            <a:r>
              <a:rPr lang="zh-CN" altLang="en-US" b="1">
                <a:solidFill>
                  <a:schemeClr val="tx1"/>
                </a:solidFill>
              </a:rPr>
              <a:t>地址指向该变量单元</a:t>
            </a:r>
            <a:r>
              <a:rPr lang="zh-CN" altLang="en-US">
                <a:solidFill>
                  <a:schemeClr val="tx1"/>
                </a:solidFill>
              </a:rPr>
              <a:t>，将</a:t>
            </a:r>
            <a:r>
              <a:rPr lang="zh-CN" altLang="en-US" b="1">
                <a:solidFill>
                  <a:schemeClr val="tx1"/>
                </a:solidFill>
              </a:rPr>
              <a:t>地址形象化地称为“指针”</a:t>
            </a:r>
            <a:r>
              <a:rPr lang="zh-CN" altLang="en-US">
                <a:solidFill>
                  <a:schemeClr val="tx1"/>
                </a:solidFill>
              </a:rPr>
              <a:t>。</a:t>
            </a:r>
            <a:endParaRPr lang="en-US" altLang="zh-CN">
              <a:solidFill>
                <a:schemeClr val="tx1"/>
              </a:solidFill>
            </a:endParaRPr>
          </a:p>
          <a:p>
            <a:pPr algn="just">
              <a:lnSpc>
                <a:spcPct val="150000"/>
              </a:lnSpc>
              <a:defRPr/>
            </a:pPr>
            <a:r>
              <a:rPr lang="en-US" altLang="zh-CN">
                <a:solidFill>
                  <a:schemeClr val="tx1"/>
                </a:solidFill>
              </a:rPr>
              <a:t>C</a:t>
            </a:r>
            <a:r>
              <a:rPr lang="zh-CN" altLang="en-US">
                <a:solidFill>
                  <a:schemeClr val="tx1"/>
                </a:solidFill>
              </a:rPr>
              <a:t>语言中的地址包括位置信息</a:t>
            </a:r>
            <a:r>
              <a:rPr lang="en-US" altLang="zh-CN">
                <a:solidFill>
                  <a:schemeClr val="tx1"/>
                </a:solidFill>
              </a:rPr>
              <a:t>(</a:t>
            </a:r>
            <a:r>
              <a:rPr lang="zh-CN" altLang="en-US">
                <a:solidFill>
                  <a:schemeClr val="tx1"/>
                </a:solidFill>
              </a:rPr>
              <a:t>内存编号，或称纯地址</a:t>
            </a:r>
            <a:r>
              <a:rPr lang="en-US" altLang="zh-CN">
                <a:solidFill>
                  <a:schemeClr val="tx1"/>
                </a:solidFill>
              </a:rPr>
              <a:t>)</a:t>
            </a:r>
            <a:r>
              <a:rPr lang="zh-CN" altLang="en-US">
                <a:solidFill>
                  <a:schemeClr val="tx1"/>
                </a:solidFill>
              </a:rPr>
              <a:t>和它所指向的数据的类型信息，或者说它是“带类型的地址”。</a:t>
            </a:r>
            <a:endParaRPr lang="en-US" altLang="zh-CN">
              <a:solidFill>
                <a:schemeClr val="tx1"/>
              </a:solidFill>
            </a:endParaRPr>
          </a:p>
          <a:p>
            <a:pPr algn="just">
              <a:lnSpc>
                <a:spcPct val="150000"/>
              </a:lnSpc>
              <a:defRPr/>
            </a:pPr>
            <a:r>
              <a:rPr lang="zh-CN" altLang="en-US">
                <a:solidFill>
                  <a:schemeClr val="tx1"/>
                </a:solidFill>
              </a:rPr>
              <a:t>存储单元的地址和存储单元的内容是两个不同的概念。</a:t>
            </a:r>
            <a:endParaRPr lang="en-US" altLang="zh-CN">
              <a:solidFill>
                <a:schemeClr val="tx1"/>
              </a:solidFill>
            </a:endParaRPr>
          </a:p>
          <a:p>
            <a:pPr algn="just">
              <a:lnSpc>
                <a:spcPct val="150000"/>
              </a:lnSpc>
              <a:defRPr/>
            </a:pPr>
            <a:r>
              <a:rPr lang="zh-CN" altLang="en-US">
                <a:solidFill>
                  <a:schemeClr val="tx1"/>
                </a:solidFill>
              </a:rPr>
              <a:t>在程序中一般是通过变量名来引用变量的值。</a:t>
            </a:r>
            <a:endParaRPr lang="en-US" altLang="zh-CN">
              <a:solidFill>
                <a:schemeClr val="tx1"/>
              </a:solidFill>
            </a:endParaRPr>
          </a:p>
          <a:p>
            <a:pPr algn="just">
              <a:lnSpc>
                <a:spcPct val="150000"/>
              </a:lnSpc>
              <a:defRPr/>
            </a:pPr>
            <a:r>
              <a:rPr lang="zh-CN" altLang="en-US">
                <a:solidFill>
                  <a:schemeClr val="tx1"/>
                </a:solidFill>
              </a:rPr>
              <a:t>直接按变量名进行的访问，称为“</a:t>
            </a:r>
            <a:r>
              <a:rPr lang="zh-CN" altLang="en-US" b="1">
                <a:solidFill>
                  <a:schemeClr val="tx1"/>
                </a:solidFill>
              </a:rPr>
              <a:t>直接访问</a:t>
            </a:r>
            <a:r>
              <a:rPr lang="zh-CN" altLang="en-US">
                <a:solidFill>
                  <a:schemeClr val="tx1"/>
                </a:solidFill>
              </a:rPr>
              <a:t>”方式。还可以采用另一种称为</a:t>
            </a:r>
            <a:endParaRPr lang="en-US" altLang="zh-CN">
              <a:solidFill>
                <a:schemeClr val="tx1"/>
              </a:solidFill>
            </a:endParaRPr>
          </a:p>
          <a:p>
            <a:pPr algn="just">
              <a:lnSpc>
                <a:spcPct val="150000"/>
              </a:lnSpc>
              <a:defRPr/>
            </a:pPr>
            <a:r>
              <a:rPr lang="zh-CN" altLang="en-US">
                <a:solidFill>
                  <a:schemeClr val="tx1"/>
                </a:solidFill>
              </a:rPr>
              <a:t>“</a:t>
            </a:r>
            <a:r>
              <a:rPr lang="zh-CN" altLang="en-US" b="1">
                <a:solidFill>
                  <a:schemeClr val="tx1"/>
                </a:solidFill>
              </a:rPr>
              <a:t>间接访问</a:t>
            </a:r>
            <a:r>
              <a:rPr lang="zh-CN" altLang="en-US">
                <a:solidFill>
                  <a:schemeClr val="tx1"/>
                </a:solidFill>
              </a:rPr>
              <a:t>”的方式，即将变量的地址存放在另一变量（</a:t>
            </a:r>
            <a:r>
              <a:rPr lang="zh-CN" altLang="en-US" b="1">
                <a:solidFill>
                  <a:schemeClr val="tx1"/>
                </a:solidFill>
              </a:rPr>
              <a:t>指针变量</a:t>
            </a:r>
            <a:r>
              <a:rPr lang="zh-CN" altLang="en-US">
                <a:solidFill>
                  <a:schemeClr val="tx1"/>
                </a:solidFill>
              </a:rPr>
              <a:t>）中，</a:t>
            </a:r>
            <a:endParaRPr lang="en-US" altLang="zh-CN">
              <a:solidFill>
                <a:schemeClr val="tx1"/>
              </a:solidFill>
            </a:endParaRPr>
          </a:p>
          <a:p>
            <a:pPr algn="just">
              <a:lnSpc>
                <a:spcPct val="150000"/>
              </a:lnSpc>
              <a:defRPr/>
            </a:pPr>
            <a:r>
              <a:rPr lang="zh-CN" altLang="en-US">
                <a:solidFill>
                  <a:schemeClr val="tx1"/>
                </a:solidFill>
              </a:rPr>
              <a:t>然后通过该指针变量来找到对应变量的地址，从而访问变量。</a:t>
            </a:r>
            <a:endParaRPr lang="zh-CN" altLang="en-US" dirty="0">
              <a:solidFill>
                <a:schemeClr val="tx1"/>
              </a:solidFill>
            </a:endParaRPr>
          </a:p>
        </p:txBody>
      </p:sp>
      <p:sp>
        <p:nvSpPr>
          <p:cNvPr id="4" name="圆角矩形 12"/>
          <p:cNvSpPr/>
          <p:nvPr/>
        </p:nvSpPr>
        <p:spPr>
          <a:xfrm>
            <a:off x="6779016" y="4043463"/>
            <a:ext cx="1988309" cy="661300"/>
          </a:xfrm>
          <a:prstGeom prst="roundRect">
            <a:avLst>
              <a:gd name="adj" fmla="val 8075"/>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int i=1,j=2,k=3;</a:t>
            </a:r>
            <a:endParaRPr lang="en-US" altLang="zh-CN" sz="1400"/>
          </a:p>
          <a:p>
            <a:pPr defTabSz="363855">
              <a:lnSpc>
                <a:spcPct val="120000"/>
              </a:lnSpc>
            </a:pPr>
            <a:r>
              <a:rPr lang="en-US" altLang="zh-CN" sz="1400">
                <a:solidFill>
                  <a:srgbClr val="008000"/>
                </a:solidFill>
              </a:rPr>
              <a:t>//</a:t>
            </a:r>
            <a:r>
              <a:rPr lang="zh-CN" altLang="en-US" sz="1400">
                <a:solidFill>
                  <a:srgbClr val="008000"/>
                </a:solidFill>
              </a:rPr>
              <a:t>设</a:t>
            </a:r>
            <a:r>
              <a:rPr lang="en-US" altLang="zh-CN" sz="1400">
                <a:solidFill>
                  <a:srgbClr val="008000"/>
                </a:solidFill>
              </a:rPr>
              <a:t>int</a:t>
            </a:r>
            <a:r>
              <a:rPr lang="zh-CN" altLang="en-US" sz="1400">
                <a:solidFill>
                  <a:srgbClr val="008000"/>
                </a:solidFill>
              </a:rPr>
              <a:t>变量占</a:t>
            </a:r>
            <a:r>
              <a:rPr lang="en-US" altLang="zh-CN" sz="1400">
                <a:solidFill>
                  <a:srgbClr val="008000"/>
                </a:solidFill>
              </a:rPr>
              <a:t>2</a:t>
            </a:r>
            <a:r>
              <a:rPr lang="zh-CN" altLang="en-US" sz="1400">
                <a:solidFill>
                  <a:srgbClr val="008000"/>
                </a:solidFill>
              </a:rPr>
              <a:t>字节</a:t>
            </a:r>
            <a:endParaRPr lang="zh-CN" altLang="en-US" sz="1400" dirty="0">
              <a:solidFill>
                <a:srgbClr val="008000"/>
              </a:solidFill>
            </a:endParaRPr>
          </a:p>
        </p:txBody>
      </p:sp>
      <p:graphicFrame>
        <p:nvGraphicFramePr>
          <p:cNvPr id="5" name="表格 4"/>
          <p:cNvGraphicFramePr>
            <a:graphicFrameLocks noGrp="1"/>
          </p:cNvGraphicFramePr>
          <p:nvPr/>
        </p:nvGraphicFramePr>
        <p:xfrm>
          <a:off x="8871627" y="4043463"/>
          <a:ext cx="2276271" cy="2133600"/>
        </p:xfrm>
        <a:graphic>
          <a:graphicData uri="http://schemas.openxmlformats.org/drawingml/2006/table">
            <a:tbl>
              <a:tblPr>
                <a:tableStyleId>{5C22544A-7EE6-4342-B048-85BDC9FD1C3A}</a:tableStyleId>
              </a:tblPr>
              <a:tblGrid>
                <a:gridCol w="758757"/>
                <a:gridCol w="758757"/>
                <a:gridCol w="758757"/>
              </a:tblGrid>
              <a:tr h="0">
                <a:tc>
                  <a:txBody>
                    <a:bodyPr/>
                    <a:lstStyle/>
                    <a:p>
                      <a:pPr algn="ctr"/>
                      <a:r>
                        <a:rPr lang="zh-CN" altLang="en-US" sz="1400"/>
                        <a:t>变量名</a:t>
                      </a:r>
                      <a:endParaRPr lang="zh-CN" altLang="en-US" sz="1400"/>
                    </a:p>
                  </a:txBody>
                  <a:tcPr anchor="ctr"/>
                </a:tc>
                <a:tc>
                  <a:txBody>
                    <a:bodyPr/>
                    <a:lstStyle/>
                    <a:p>
                      <a:pPr algn="ctr"/>
                      <a:r>
                        <a:rPr lang="zh-CN" altLang="en-US" sz="1400"/>
                        <a:t>地址</a:t>
                      </a:r>
                      <a:endParaRPr lang="zh-CN" altLang="en-US" sz="1400"/>
                    </a:p>
                  </a:txBody>
                  <a:tcPr anchor="ctr"/>
                </a:tc>
                <a:tc>
                  <a:txBody>
                    <a:bodyPr/>
                    <a:lstStyle/>
                    <a:p>
                      <a:pPr algn="ctr"/>
                      <a:r>
                        <a:rPr lang="zh-CN" altLang="en-US" sz="1400"/>
                        <a:t>内容</a:t>
                      </a:r>
                      <a:endParaRPr lang="zh-CN" altLang="en-US" sz="1400"/>
                    </a:p>
                  </a:txBody>
                  <a:tcPr anchor="ctr"/>
                </a:tc>
              </a:tr>
              <a:tr h="0">
                <a:tc rowSpan="2">
                  <a:txBody>
                    <a:bodyPr/>
                    <a:lstStyle/>
                    <a:p>
                      <a:pPr algn="ctr"/>
                      <a:r>
                        <a:rPr lang="en-US" altLang="zh-CN" sz="1400"/>
                        <a:t>i</a:t>
                      </a:r>
                      <a:endParaRPr lang="zh-CN" altLang="en-US" sz="1400"/>
                    </a:p>
                  </a:txBody>
                  <a:tcPr anchor="ctr"/>
                </a:tc>
                <a:tc>
                  <a:txBody>
                    <a:bodyPr/>
                    <a:lstStyle/>
                    <a:p>
                      <a:pPr algn="ctr"/>
                      <a:r>
                        <a:rPr lang="en-US" altLang="zh-CN" sz="1400"/>
                        <a:t>2000</a:t>
                      </a:r>
                      <a:endParaRPr lang="zh-CN" altLang="en-US" sz="1400"/>
                    </a:p>
                  </a:txBody>
                  <a:tcPr anchor="ctr"/>
                </a:tc>
                <a:tc rowSpan="2">
                  <a:txBody>
                    <a:bodyPr/>
                    <a:lstStyle/>
                    <a:p>
                      <a:pPr algn="ctr"/>
                      <a:r>
                        <a:rPr lang="en-US" altLang="zh-CN" sz="1400"/>
                        <a:t>1</a:t>
                      </a:r>
                      <a:endParaRPr lang="zh-CN" altLang="en-US" sz="1400"/>
                    </a:p>
                  </a:txBody>
                  <a:tcPr anchor="ctr"/>
                </a:tc>
              </a:tr>
              <a:tr h="0">
                <a:tc vMerge="1">
                  <a:tcPr/>
                </a:tc>
                <a:tc>
                  <a:txBody>
                    <a:bodyPr/>
                    <a:lstStyle/>
                    <a:p>
                      <a:pPr algn="ctr"/>
                      <a:r>
                        <a:rPr lang="en-US" altLang="zh-CN" sz="1400"/>
                        <a:t>2003</a:t>
                      </a:r>
                      <a:endParaRPr lang="zh-CN" altLang="en-US" sz="1400"/>
                    </a:p>
                  </a:txBody>
                  <a:tcPr anchor="ctr"/>
                </a:tc>
                <a:tc vMerge="1">
                  <a:tcPr anchor="ctr"/>
                </a:tc>
              </a:tr>
              <a:tr h="0">
                <a:tc rowSpan="2">
                  <a:txBody>
                    <a:bodyPr/>
                    <a:lstStyle/>
                    <a:p>
                      <a:pPr algn="ctr"/>
                      <a:r>
                        <a:rPr lang="en-US" altLang="zh-CN" sz="1400"/>
                        <a:t>j</a:t>
                      </a:r>
                      <a:endParaRPr lang="zh-CN" altLang="en-US" sz="1400"/>
                    </a:p>
                  </a:txBody>
                  <a:tcPr anchor="ctr"/>
                </a:tc>
                <a:tc>
                  <a:txBody>
                    <a:bodyPr/>
                    <a:lstStyle/>
                    <a:p>
                      <a:pPr algn="ctr"/>
                      <a:r>
                        <a:rPr lang="en-US" altLang="zh-CN" sz="1400"/>
                        <a:t>2004</a:t>
                      </a:r>
                      <a:endParaRPr lang="zh-CN" altLang="en-US" sz="1400"/>
                    </a:p>
                  </a:txBody>
                  <a:tcPr anchor="ctr"/>
                </a:tc>
                <a:tc rowSpan="2">
                  <a:txBody>
                    <a:bodyPr/>
                    <a:lstStyle/>
                    <a:p>
                      <a:pPr algn="ctr"/>
                      <a:r>
                        <a:rPr lang="en-US" altLang="zh-CN" sz="1400"/>
                        <a:t>2</a:t>
                      </a:r>
                      <a:endParaRPr lang="zh-CN" altLang="en-US" sz="1400"/>
                    </a:p>
                  </a:txBody>
                  <a:tcPr anchor="ctr"/>
                </a:tc>
              </a:tr>
              <a:tr h="0">
                <a:tc vMerge="1">
                  <a:tcPr/>
                </a:tc>
                <a:tc>
                  <a:txBody>
                    <a:bodyPr/>
                    <a:lstStyle/>
                    <a:p>
                      <a:pPr algn="ctr"/>
                      <a:r>
                        <a:rPr lang="en-US" altLang="zh-CN" sz="1400"/>
                        <a:t>2007</a:t>
                      </a:r>
                      <a:endParaRPr lang="zh-CN" altLang="en-US" sz="1400"/>
                    </a:p>
                  </a:txBody>
                  <a:tcPr anchor="ctr"/>
                </a:tc>
                <a:tc vMerge="1">
                  <a:tcPr anchor="ctr"/>
                </a:tc>
              </a:tr>
              <a:tr h="0">
                <a:tc rowSpan="2">
                  <a:txBody>
                    <a:bodyPr/>
                    <a:lstStyle/>
                    <a:p>
                      <a:pPr algn="ctr"/>
                      <a:r>
                        <a:rPr lang="en-US" altLang="zh-CN" sz="1400"/>
                        <a:t>k</a:t>
                      </a:r>
                      <a:endParaRPr lang="zh-CN" altLang="en-US" sz="1400"/>
                    </a:p>
                  </a:txBody>
                  <a:tcPr anchor="ctr"/>
                </a:tc>
                <a:tc>
                  <a:txBody>
                    <a:bodyPr/>
                    <a:lstStyle/>
                    <a:p>
                      <a:pPr algn="ctr"/>
                      <a:r>
                        <a:rPr lang="en-US" altLang="zh-CN" sz="1400"/>
                        <a:t>2008</a:t>
                      </a:r>
                      <a:endParaRPr lang="zh-CN" altLang="en-US" sz="1400"/>
                    </a:p>
                  </a:txBody>
                  <a:tcPr anchor="ctr"/>
                </a:tc>
                <a:tc rowSpan="2">
                  <a:txBody>
                    <a:bodyPr/>
                    <a:lstStyle/>
                    <a:p>
                      <a:pPr algn="ctr"/>
                      <a:r>
                        <a:rPr lang="en-US" altLang="zh-CN" sz="1400"/>
                        <a:t>3</a:t>
                      </a:r>
                      <a:endParaRPr lang="zh-CN" altLang="en-US" sz="1400"/>
                    </a:p>
                  </a:txBody>
                  <a:tcPr anchor="ctr"/>
                </a:tc>
              </a:tr>
              <a:tr h="0">
                <a:tc vMerge="1">
                  <a:tcPr/>
                </a:tc>
                <a:tc>
                  <a:txBody>
                    <a:bodyPr/>
                    <a:lstStyle/>
                    <a:p>
                      <a:pPr algn="ctr"/>
                      <a:r>
                        <a:rPr lang="en-US" altLang="zh-CN" sz="1400"/>
                        <a:t>2011</a:t>
                      </a:r>
                      <a:endParaRPr lang="zh-CN" altLang="en-US" sz="1400"/>
                    </a:p>
                  </a:txBody>
                  <a:tcPr anchor="ctr"/>
                </a:tc>
                <a:tc vMerge="1">
                  <a:tcPr anchor="ctr"/>
                </a:tc>
              </a:tr>
            </a:tbl>
          </a:graphicData>
        </a:graphic>
      </p:graphicFrame>
      <p:sp>
        <p:nvSpPr>
          <p:cNvPr id="7" name="文本框 6"/>
          <p:cNvSpPr txBox="1"/>
          <p:nvPr/>
        </p:nvSpPr>
        <p:spPr>
          <a:xfrm>
            <a:off x="9778929" y="4509536"/>
            <a:ext cx="461665" cy="1686983"/>
          </a:xfrm>
          <a:prstGeom prst="rect">
            <a:avLst/>
          </a:prstGeom>
          <a:noFill/>
        </p:spPr>
        <p:txBody>
          <a:bodyPr vert="eaVert" wrap="square" rtlCol="0">
            <a:spAutoFit/>
          </a:bodyPr>
          <a:lstStyle/>
          <a:p>
            <a:r>
              <a:rPr lang="en-US" altLang="zh-CN"/>
              <a:t>…       …      </a:t>
            </a:r>
            <a:r>
              <a:rPr lang="zh-CN" altLang="en-US"/>
              <a:t>  </a:t>
            </a:r>
            <a:r>
              <a:rPr lang="en-US" altLang="zh-CN"/>
              <a:t>…</a:t>
            </a:r>
            <a:endParaRPr lang="zh-CN" altLang="en-US"/>
          </a:p>
        </p:txBody>
      </p:sp>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1415880" y="3645000"/>
              <a:ext cx="9557280" cy="2133720"/>
            </p14:xfrm>
          </p:contentPart>
        </mc:Choice>
        <mc:Fallback xmlns="">
          <p:pic>
            <p:nvPicPr>
              <p:cNvPr id="6" name="墨迹 5"/>
            </p:nvPicPr>
            <p:blipFill>
              <a:blip r:embed="rId4"/>
            </p:blipFill>
            <p:spPr>
              <a:xfrm>
                <a:off x="1415880" y="3645000"/>
                <a:ext cx="9557280" cy="2133720"/>
              </a:xfrm>
              <a:prstGeom prst="rect"/>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多维数组元素的地址</a:t>
            </a:r>
            <a:endParaRPr lang="zh-CN" altLang="en-US"/>
          </a:p>
        </p:txBody>
      </p:sp>
      <p:sp>
        <p:nvSpPr>
          <p:cNvPr id="3" name="内容占位符 2"/>
          <p:cNvSpPr>
            <a:spLocks noGrp="1"/>
          </p:cNvSpPr>
          <p:nvPr>
            <p:ph idx="1"/>
          </p:nvPr>
        </p:nvSpPr>
        <p:spPr>
          <a:xfrm>
            <a:off x="501197" y="1090740"/>
            <a:ext cx="972257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8.11】</a:t>
            </a:r>
            <a:r>
              <a:rPr lang="zh-CN" altLang="en-US" sz="2000">
                <a:solidFill>
                  <a:schemeClr val="accent1"/>
                </a:solidFill>
              </a:rPr>
              <a:t>输出二维数组的有关数据</a:t>
            </a:r>
            <a:r>
              <a:rPr lang="en-US" altLang="zh-CN" sz="2000">
                <a:solidFill>
                  <a:schemeClr val="accent1"/>
                </a:solidFill>
              </a:rPr>
              <a:t>(</a:t>
            </a:r>
            <a:r>
              <a:rPr lang="zh-CN" altLang="en-US" sz="2000">
                <a:solidFill>
                  <a:schemeClr val="accent1"/>
                </a:solidFill>
              </a:rPr>
              <a:t>地址和元素的值</a:t>
            </a:r>
            <a:r>
              <a:rPr lang="en-US" altLang="zh-CN" sz="2000">
                <a:solidFill>
                  <a:schemeClr val="accent1"/>
                </a:solidFill>
              </a:rPr>
              <a:t>)</a:t>
            </a:r>
            <a:r>
              <a:rPr lang="zh-CN" altLang="en-US" sz="2000">
                <a:solidFill>
                  <a:schemeClr val="accent1"/>
                </a:solidFill>
              </a:rPr>
              <a:t>。</a:t>
            </a:r>
            <a:endParaRPr lang="zh-CN" altLang="en-US" sz="2000" dirty="0">
              <a:solidFill>
                <a:schemeClr val="accent1"/>
              </a:solidFill>
            </a:endParaRPr>
          </a:p>
        </p:txBody>
      </p:sp>
      <p:sp>
        <p:nvSpPr>
          <p:cNvPr id="29" name="圆角矩形 12"/>
          <p:cNvSpPr/>
          <p:nvPr/>
        </p:nvSpPr>
        <p:spPr>
          <a:xfrm>
            <a:off x="749030" y="1595337"/>
            <a:ext cx="6854405" cy="3781733"/>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a[3][4]={1,3,5,7,9,11,13,15,17,19,21,23};</a:t>
            </a:r>
            <a:endParaRPr lang="en-US" altLang="zh-CN" sz="1400"/>
          </a:p>
          <a:p>
            <a:pPr defTabSz="363855">
              <a:lnSpc>
                <a:spcPct val="120000"/>
              </a:lnSpc>
            </a:pPr>
            <a:r>
              <a:rPr lang="en-US" altLang="zh-CN" sz="1400"/>
              <a:t>	printf("%d,%d\n",a,*a);				</a:t>
            </a:r>
            <a:r>
              <a:rPr lang="en-US" altLang="zh-CN" sz="1400">
                <a:solidFill>
                  <a:srgbClr val="008000"/>
                </a:solidFill>
              </a:rPr>
              <a:t>//0</a:t>
            </a:r>
            <a:r>
              <a:rPr lang="zh-CN" altLang="en-US" sz="1400">
                <a:solidFill>
                  <a:srgbClr val="008000"/>
                </a:solidFill>
              </a:rPr>
              <a:t>行起始地址和</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endParaRPr lang="zh-CN" altLang="en-US" sz="1400">
              <a:solidFill>
                <a:srgbClr val="008000"/>
              </a:solidFill>
            </a:endParaRPr>
          </a:p>
          <a:p>
            <a:pPr defTabSz="363855">
              <a:lnSpc>
                <a:spcPct val="120000"/>
              </a:lnSpc>
            </a:pPr>
            <a:r>
              <a:rPr lang="zh-CN" altLang="en-US" sz="1400"/>
              <a:t>	</a:t>
            </a:r>
            <a:r>
              <a:rPr lang="en-US" altLang="zh-CN" sz="1400"/>
              <a:t>printf("%d,%d\n",a[0],*(a+0));			</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endParaRPr lang="zh-CN" altLang="en-US" sz="1400">
              <a:solidFill>
                <a:srgbClr val="008000"/>
              </a:solidFill>
            </a:endParaRPr>
          </a:p>
          <a:p>
            <a:pPr defTabSz="363855">
              <a:lnSpc>
                <a:spcPct val="120000"/>
              </a:lnSpc>
            </a:pPr>
            <a:r>
              <a:rPr lang="zh-CN" altLang="en-US" sz="1400"/>
              <a:t>	</a:t>
            </a:r>
            <a:r>
              <a:rPr lang="en-US" altLang="zh-CN" sz="1400"/>
              <a:t>printf("%d,%d\n",&amp;a[0],&amp;a[0][0]);		</a:t>
            </a:r>
            <a:r>
              <a:rPr lang="en-US" altLang="zh-CN" sz="1400">
                <a:solidFill>
                  <a:srgbClr val="008000"/>
                </a:solidFill>
              </a:rPr>
              <a:t>//0</a:t>
            </a:r>
            <a:r>
              <a:rPr lang="zh-CN" altLang="en-US" sz="1400">
                <a:solidFill>
                  <a:srgbClr val="008000"/>
                </a:solidFill>
              </a:rPr>
              <a:t>行起始地址和</a:t>
            </a:r>
            <a:r>
              <a:rPr lang="en-US" altLang="zh-CN" sz="1400">
                <a:solidFill>
                  <a:srgbClr val="008000"/>
                </a:solidFill>
              </a:rPr>
              <a:t>0</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endParaRPr lang="zh-CN" altLang="en-US" sz="1400">
              <a:solidFill>
                <a:srgbClr val="008000"/>
              </a:solidFill>
            </a:endParaRPr>
          </a:p>
          <a:p>
            <a:pPr defTabSz="363855">
              <a:lnSpc>
                <a:spcPct val="120000"/>
              </a:lnSpc>
            </a:pPr>
            <a:r>
              <a:rPr lang="zh-CN" altLang="en-US" sz="1400"/>
              <a:t>	</a:t>
            </a:r>
            <a:r>
              <a:rPr lang="en-US" altLang="zh-CN" sz="1400"/>
              <a:t>printf("%d,%d\n",a[1],a+1);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列元素地址和</a:t>
            </a:r>
            <a:r>
              <a:rPr lang="en-US" altLang="zh-CN" sz="1400">
                <a:solidFill>
                  <a:srgbClr val="008000"/>
                </a:solidFill>
              </a:rPr>
              <a:t>1</a:t>
            </a:r>
            <a:r>
              <a:rPr lang="zh-CN" altLang="en-US" sz="1400">
                <a:solidFill>
                  <a:srgbClr val="008000"/>
                </a:solidFill>
              </a:rPr>
              <a:t>行起始地址</a:t>
            </a:r>
            <a:endParaRPr lang="zh-CN" altLang="en-US" sz="1400">
              <a:solidFill>
                <a:srgbClr val="008000"/>
              </a:solidFill>
            </a:endParaRPr>
          </a:p>
          <a:p>
            <a:pPr defTabSz="363855">
              <a:lnSpc>
                <a:spcPct val="120000"/>
              </a:lnSpc>
            </a:pPr>
            <a:r>
              <a:rPr lang="zh-CN" altLang="en-US" sz="1400"/>
              <a:t>	</a:t>
            </a:r>
            <a:r>
              <a:rPr lang="en-US" altLang="zh-CN" sz="1400"/>
              <a:t>printf("%d,%d\n",&amp;a[1][0],*(a+1)+0);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endParaRPr lang="zh-CN" altLang="en-US" sz="1400">
              <a:solidFill>
                <a:srgbClr val="008000"/>
              </a:solidFill>
            </a:endParaRPr>
          </a:p>
          <a:p>
            <a:pPr defTabSz="363855">
              <a:lnSpc>
                <a:spcPct val="120000"/>
              </a:lnSpc>
            </a:pPr>
            <a:r>
              <a:rPr lang="zh-CN" altLang="en-US" sz="1400"/>
              <a:t>	</a:t>
            </a:r>
            <a:r>
              <a:rPr lang="en-US" altLang="zh-CN" sz="1400"/>
              <a:t>printf("%d,%d\n",a[2],*(a+2));			</a:t>
            </a:r>
            <a:r>
              <a:rPr lang="en-US" altLang="zh-CN" sz="1400">
                <a:solidFill>
                  <a:srgbClr val="008000"/>
                </a:solidFill>
              </a:rPr>
              <a:t>//2</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列元素地址</a:t>
            </a:r>
            <a:endParaRPr lang="zh-CN" altLang="en-US" sz="1400">
              <a:solidFill>
                <a:srgbClr val="008000"/>
              </a:solidFill>
            </a:endParaRPr>
          </a:p>
          <a:p>
            <a:pPr defTabSz="363855">
              <a:lnSpc>
                <a:spcPct val="120000"/>
              </a:lnSpc>
            </a:pPr>
            <a:r>
              <a:rPr lang="zh-CN" altLang="en-US" sz="1400"/>
              <a:t>	</a:t>
            </a:r>
            <a:r>
              <a:rPr lang="en-US" altLang="zh-CN" sz="1400"/>
              <a:t>printf("%d,%d\n",&amp;a[2],a+2);			</a:t>
            </a:r>
            <a:r>
              <a:rPr lang="en-US" altLang="zh-CN" sz="1400">
                <a:solidFill>
                  <a:srgbClr val="008000"/>
                </a:solidFill>
              </a:rPr>
              <a:t>//2</a:t>
            </a:r>
            <a:r>
              <a:rPr lang="zh-CN" altLang="en-US" sz="1400">
                <a:solidFill>
                  <a:srgbClr val="008000"/>
                </a:solidFill>
              </a:rPr>
              <a:t>行起始地址</a:t>
            </a:r>
            <a:endParaRPr lang="zh-CN" altLang="en-US" sz="1400">
              <a:solidFill>
                <a:srgbClr val="008000"/>
              </a:solidFill>
            </a:endParaRPr>
          </a:p>
          <a:p>
            <a:pPr defTabSz="363855">
              <a:lnSpc>
                <a:spcPct val="120000"/>
              </a:lnSpc>
            </a:pPr>
            <a:r>
              <a:rPr lang="zh-CN" altLang="en-US" sz="1400"/>
              <a:t>	</a:t>
            </a:r>
            <a:r>
              <a:rPr lang="en-US" altLang="zh-CN" sz="1400"/>
              <a:t>printf("%d,%d\n",a[1][0],*(*(a+1)+0));	</a:t>
            </a:r>
            <a:r>
              <a:rPr lang="en-US" altLang="zh-CN" sz="1400">
                <a:solidFill>
                  <a:srgbClr val="008000"/>
                </a:solidFill>
              </a:rPr>
              <a:t>//1</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列元素的值</a:t>
            </a:r>
            <a:endParaRPr lang="zh-CN" altLang="en-US" sz="1400">
              <a:solidFill>
                <a:srgbClr val="008000"/>
              </a:solidFill>
            </a:endParaRPr>
          </a:p>
          <a:p>
            <a:pPr defTabSz="363855">
              <a:lnSpc>
                <a:spcPct val="120000"/>
              </a:lnSpc>
            </a:pPr>
            <a:r>
              <a:rPr lang="zh-CN" altLang="en-US" sz="1400"/>
              <a:t>	</a:t>
            </a:r>
            <a:r>
              <a:rPr lang="en-US" altLang="zh-CN" sz="1400"/>
              <a:t>printf("%d,%d\n",*a[2],*(*(a+2)+0));	</a:t>
            </a:r>
            <a:r>
              <a:rPr lang="en-US" altLang="zh-CN" sz="1400">
                <a:solidFill>
                  <a:srgbClr val="008000"/>
                </a:solidFill>
              </a:rPr>
              <a:t>//2</a:t>
            </a:r>
            <a:r>
              <a:rPr lang="zh-CN" altLang="en-US" sz="1400">
                <a:solidFill>
                  <a:srgbClr val="008000"/>
                </a:solidFill>
              </a:rPr>
              <a:t>行</a:t>
            </a:r>
            <a:r>
              <a:rPr lang="en-US" altLang="zh-CN" sz="1400">
                <a:solidFill>
                  <a:srgbClr val="008000"/>
                </a:solidFill>
              </a:rPr>
              <a:t>0</a:t>
            </a:r>
            <a:r>
              <a:rPr lang="zh-CN" altLang="en-US" sz="1400">
                <a:solidFill>
                  <a:srgbClr val="008000"/>
                </a:solidFill>
              </a:rPr>
              <a:t>列元素的值</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1"/>
          <a:stretch>
            <a:fillRect/>
          </a:stretch>
        </p:blipFill>
        <p:spPr>
          <a:xfrm>
            <a:off x="7851268" y="3472070"/>
            <a:ext cx="3457575" cy="1905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指向数组元素的指针变量</a:t>
            </a:r>
            <a:endParaRPr lang="zh-CN" altLang="en-US"/>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8.12】</a:t>
            </a:r>
            <a:r>
              <a:rPr lang="zh-CN" altLang="en-US" sz="2000">
                <a:solidFill>
                  <a:schemeClr val="accent1"/>
                </a:solidFill>
              </a:rPr>
              <a:t>有一个</a:t>
            </a:r>
            <a:r>
              <a:rPr lang="en-US" altLang="zh-CN" sz="2000">
                <a:solidFill>
                  <a:schemeClr val="accent1"/>
                </a:solidFill>
              </a:rPr>
              <a:t>3×4</a:t>
            </a:r>
            <a:r>
              <a:rPr lang="zh-CN" altLang="en-US" sz="2000">
                <a:solidFill>
                  <a:schemeClr val="accent1"/>
                </a:solidFill>
              </a:rPr>
              <a:t>的二维数组，要求用指向元素的指针变量输出二维数组各元素的值。</a:t>
            </a:r>
            <a:endParaRPr lang="zh-CN" altLang="en-US" sz="2000">
              <a:solidFill>
                <a:schemeClr val="accent1"/>
              </a:solidFill>
            </a:endParaRPr>
          </a:p>
        </p:txBody>
      </p:sp>
      <p:sp>
        <p:nvSpPr>
          <p:cNvPr id="29" name="圆角矩形 12"/>
          <p:cNvSpPr/>
          <p:nvPr/>
        </p:nvSpPr>
        <p:spPr>
          <a:xfrm>
            <a:off x="749031" y="1595338"/>
            <a:ext cx="5900248" cy="2946846"/>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a[3][4]={1,3,5,7,9,11,13,15,17,19,21,23};</a:t>
            </a:r>
            <a:endParaRPr lang="en-US" altLang="zh-CN" sz="1400"/>
          </a:p>
          <a:p>
            <a:pPr defTabSz="363855">
              <a:lnSpc>
                <a:spcPct val="120000"/>
              </a:lnSpc>
            </a:pPr>
            <a:r>
              <a:rPr lang="en-US" altLang="zh-CN" sz="1400"/>
              <a:t>	int *p;							</a:t>
            </a:r>
            <a:r>
              <a:rPr lang="en-US" altLang="zh-CN" sz="1400">
                <a:solidFill>
                  <a:srgbClr val="008000"/>
                </a:solidFill>
              </a:rPr>
              <a:t>//p</a:t>
            </a:r>
            <a:r>
              <a:rPr lang="zh-CN" altLang="en-US" sz="1400">
                <a:solidFill>
                  <a:srgbClr val="008000"/>
                </a:solidFill>
              </a:rPr>
              <a:t>是</a:t>
            </a:r>
            <a:r>
              <a:rPr lang="en-US" altLang="zh-CN" sz="1400">
                <a:solidFill>
                  <a:srgbClr val="008000"/>
                </a:solidFill>
              </a:rPr>
              <a:t>int *</a:t>
            </a:r>
            <a:r>
              <a:rPr lang="zh-CN" altLang="en-US" sz="1400">
                <a:solidFill>
                  <a:srgbClr val="008000"/>
                </a:solidFill>
              </a:rPr>
              <a:t>型指针变量</a:t>
            </a:r>
            <a:endParaRPr lang="zh-CN" altLang="en-US" sz="1400">
              <a:solidFill>
                <a:srgbClr val="008000"/>
              </a:solidFill>
            </a:endParaRPr>
          </a:p>
          <a:p>
            <a:pPr defTabSz="363855">
              <a:lnSpc>
                <a:spcPct val="120000"/>
              </a:lnSpc>
            </a:pPr>
            <a:r>
              <a:rPr lang="zh-CN" altLang="en-US" sz="1400"/>
              <a:t>	</a:t>
            </a:r>
            <a:r>
              <a:rPr lang="en-US" altLang="zh-CN" sz="1400"/>
              <a:t>for(p=a[0];p&lt;a[0]+12;p++)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依次指向下一个元素</a:t>
            </a:r>
            <a:endParaRPr lang="zh-CN" altLang="en-US" sz="1400">
              <a:solidFill>
                <a:srgbClr val="008000"/>
              </a:solidFill>
            </a:endParaRPr>
          </a:p>
          <a:p>
            <a:pPr defTabSz="363855">
              <a:lnSpc>
                <a:spcPct val="120000"/>
              </a:lnSpc>
            </a:pPr>
            <a:r>
              <a:rPr lang="zh-CN" altLang="en-US" sz="1400"/>
              <a:t>	</a:t>
            </a:r>
            <a:r>
              <a:rPr lang="en-US" altLang="zh-CN" sz="1400"/>
              <a:t>{	if((p-a[0])%4==0) printf("\n");	</a:t>
            </a:r>
            <a:r>
              <a:rPr lang="en-US" altLang="zh-CN" sz="1400">
                <a:solidFill>
                  <a:srgbClr val="008000"/>
                </a:solidFill>
              </a:rPr>
              <a:t>//p</a:t>
            </a:r>
            <a:r>
              <a:rPr lang="zh-CN" altLang="en-US" sz="1400">
                <a:solidFill>
                  <a:srgbClr val="008000"/>
                </a:solidFill>
              </a:rPr>
              <a:t>移动</a:t>
            </a:r>
            <a:r>
              <a:rPr lang="en-US" altLang="zh-CN" sz="1400">
                <a:solidFill>
                  <a:srgbClr val="008000"/>
                </a:solidFill>
              </a:rPr>
              <a:t>4</a:t>
            </a:r>
            <a:r>
              <a:rPr lang="zh-CN" altLang="en-US" sz="1400">
                <a:solidFill>
                  <a:srgbClr val="008000"/>
                </a:solidFill>
              </a:rPr>
              <a:t>次后换行</a:t>
            </a:r>
            <a:endParaRPr lang="zh-CN" altLang="en-US" sz="1400">
              <a:solidFill>
                <a:srgbClr val="008000"/>
              </a:solidFill>
            </a:endParaRPr>
          </a:p>
          <a:p>
            <a:pPr defTabSz="363855">
              <a:lnSpc>
                <a:spcPct val="120000"/>
              </a:lnSpc>
            </a:pPr>
            <a:r>
              <a:rPr lang="zh-CN" altLang="en-US" sz="1400"/>
              <a:t>		</a:t>
            </a:r>
            <a:r>
              <a:rPr lang="en-US" altLang="zh-CN" sz="1400"/>
              <a:t>printf("%4d",*p);				</a:t>
            </a:r>
            <a:r>
              <a:rPr lang="en-US" altLang="zh-CN" sz="1400">
                <a:solidFill>
                  <a:srgbClr val="008000"/>
                </a:solidFill>
              </a:rPr>
              <a:t>//</a:t>
            </a:r>
            <a:r>
              <a:rPr lang="zh-CN" altLang="en-US" sz="1400">
                <a:solidFill>
                  <a:srgbClr val="008000"/>
                </a:solidFill>
              </a:rPr>
              <a:t>输出</a:t>
            </a:r>
            <a:r>
              <a:rPr lang="en-US" altLang="zh-CN" sz="1400">
                <a:solidFill>
                  <a:srgbClr val="008000"/>
                </a:solidFill>
              </a:rPr>
              <a:t>p</a:t>
            </a:r>
            <a:r>
              <a:rPr lang="zh-CN" altLang="en-US" sz="1400">
                <a:solidFill>
                  <a:srgbClr val="008000"/>
                </a:solidFill>
              </a:rPr>
              <a:t>指向的元素的值 </a:t>
            </a:r>
            <a:endParaRPr lang="zh-CN" altLang="en-US" sz="1400">
              <a:solidFill>
                <a:srgbClr val="008000"/>
              </a:solidFill>
            </a:endParaRPr>
          </a:p>
          <a:p>
            <a:pPr defTabSz="363855">
              <a:lnSpc>
                <a:spcPct val="120000"/>
              </a:lnSpc>
            </a:pPr>
            <a:r>
              <a:rPr lang="zh-CN" altLang="en-US" sz="1400"/>
              <a:t>	</a:t>
            </a:r>
            <a:r>
              <a:rPr lang="en-US" altLang="zh-CN" sz="1400"/>
              <a:t>}</a:t>
            </a:r>
            <a:endParaRPr lang="en-US" altLang="zh-CN" sz="1400"/>
          </a:p>
          <a:p>
            <a:pPr defTabSz="363855">
              <a:lnSpc>
                <a:spcPct val="120000"/>
              </a:lnSpc>
            </a:pPr>
            <a:r>
              <a:rPr lang="en-US" altLang="zh-CN" sz="1400"/>
              <a:t>	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1"/>
          <a:stretch>
            <a:fillRect/>
          </a:stretch>
        </p:blipFill>
        <p:spPr>
          <a:xfrm>
            <a:off x="1937030" y="5051563"/>
            <a:ext cx="3524250" cy="1200150"/>
          </a:xfrm>
          <a:prstGeom prst="rect">
            <a:avLst/>
          </a:prstGeom>
        </p:spPr>
      </p:pic>
      <p:grpSp>
        <p:nvGrpSpPr>
          <p:cNvPr id="7" name="组合 6"/>
          <p:cNvGrpSpPr/>
          <p:nvPr/>
        </p:nvGrpSpPr>
        <p:grpSpPr>
          <a:xfrm>
            <a:off x="7172172" y="1595338"/>
            <a:ext cx="3975726" cy="2971422"/>
            <a:chOff x="8050698" y="5019263"/>
            <a:chExt cx="3975726" cy="2971422"/>
          </a:xfrm>
          <a:effectLst>
            <a:outerShdw blurRad="63500" sx="102000" sy="102000" algn="ctr" rotWithShape="0">
              <a:prstClr val="black">
                <a:alpha val="40000"/>
              </a:prstClr>
            </a:outerShdw>
          </a:effectLst>
        </p:grpSpPr>
        <p:sp>
          <p:nvSpPr>
            <p:cNvPr id="8" name="剪去单角的矩形 7"/>
            <p:cNvSpPr/>
            <p:nvPr/>
          </p:nvSpPr>
          <p:spPr>
            <a:xfrm>
              <a:off x="8050698" y="5019263"/>
              <a:ext cx="3975726" cy="2971422"/>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0" name="文本框 9"/>
            <p:cNvSpPr txBox="1"/>
            <p:nvPr/>
          </p:nvSpPr>
          <p:spPr>
            <a:xfrm>
              <a:off x="8388006" y="5054496"/>
              <a:ext cx="3409818" cy="2936188"/>
            </a:xfrm>
            <a:prstGeom prst="rect">
              <a:avLst/>
            </a:prstGeom>
            <a:noFill/>
          </p:spPr>
          <p:txBody>
            <a:bodyPr wrap="square" rtlCol="0">
              <a:spAutoFit/>
            </a:bodyPr>
            <a:lstStyle/>
            <a:p>
              <a:pPr>
                <a:lnSpc>
                  <a:spcPct val="120000"/>
                </a:lnSpc>
              </a:pPr>
              <a:r>
                <a:rPr lang="en-US" altLang="zh-CN" sz="1400">
                  <a:solidFill>
                    <a:schemeClr val="bg1"/>
                  </a:solidFill>
                </a:rPr>
                <a:t>p</a:t>
              </a:r>
              <a:r>
                <a:rPr lang="zh-CN" altLang="en-US" sz="1400">
                  <a:solidFill>
                    <a:schemeClr val="bg1"/>
                  </a:solidFill>
                </a:rPr>
                <a:t>是一个</a:t>
              </a:r>
              <a:r>
                <a:rPr lang="en-US" altLang="zh-CN" sz="1400">
                  <a:solidFill>
                    <a:schemeClr val="bg1"/>
                  </a:solidFill>
                </a:rPr>
                <a:t>int *</a:t>
              </a:r>
              <a:r>
                <a:rPr lang="zh-CN" altLang="en-US" sz="1400">
                  <a:solidFill>
                    <a:schemeClr val="bg1"/>
                  </a:solidFill>
                </a:rPr>
                <a:t>型</a:t>
              </a:r>
              <a:r>
                <a:rPr lang="en-US" altLang="zh-CN" sz="1400">
                  <a:solidFill>
                    <a:schemeClr val="bg1"/>
                  </a:solidFill>
                </a:rPr>
                <a:t>(</a:t>
              </a:r>
              <a:r>
                <a:rPr lang="zh-CN" altLang="en-US" sz="1400">
                  <a:solidFill>
                    <a:schemeClr val="bg1"/>
                  </a:solidFill>
                </a:rPr>
                <a:t>指向整型数据</a:t>
              </a:r>
              <a:r>
                <a:rPr lang="en-US" altLang="zh-CN" sz="1400">
                  <a:solidFill>
                    <a:schemeClr val="bg1"/>
                  </a:solidFill>
                </a:rPr>
                <a:t>)</a:t>
              </a:r>
              <a:r>
                <a:rPr lang="zh-CN" altLang="en-US" sz="1400">
                  <a:solidFill>
                    <a:schemeClr val="bg1"/>
                  </a:solidFill>
                </a:rPr>
                <a:t>的指针变量，它可以指向一般的整型变量，也可以指向整型的数组元素。每次使</a:t>
              </a:r>
              <a:r>
                <a:rPr lang="en-US" altLang="zh-CN" sz="1400">
                  <a:solidFill>
                    <a:schemeClr val="bg1"/>
                  </a:solidFill>
                </a:rPr>
                <a:t>p</a:t>
              </a:r>
              <a:r>
                <a:rPr lang="zh-CN" altLang="en-US" sz="1400">
                  <a:solidFill>
                    <a:schemeClr val="bg1"/>
                  </a:solidFill>
                </a:rPr>
                <a:t>值加</a:t>
              </a:r>
              <a:r>
                <a:rPr lang="en-US" altLang="zh-CN" sz="1400">
                  <a:solidFill>
                    <a:schemeClr val="bg1"/>
                  </a:solidFill>
                </a:rPr>
                <a:t>1</a:t>
              </a:r>
              <a:r>
                <a:rPr lang="zh-CN" altLang="en-US" sz="1400">
                  <a:solidFill>
                    <a:schemeClr val="bg1"/>
                  </a:solidFill>
                </a:rPr>
                <a:t>，使</a:t>
              </a:r>
              <a:r>
                <a:rPr lang="en-US" altLang="zh-CN" sz="1400">
                  <a:solidFill>
                    <a:schemeClr val="bg1"/>
                  </a:solidFill>
                </a:rPr>
                <a:t>p</a:t>
              </a:r>
              <a:r>
                <a:rPr lang="zh-CN" altLang="en-US" sz="1400">
                  <a:solidFill>
                    <a:schemeClr val="bg1"/>
                  </a:solidFill>
                </a:rPr>
                <a:t>指向下一元素。</a:t>
              </a:r>
              <a:endParaRPr lang="en-US" altLang="zh-CN" sz="1400">
                <a:solidFill>
                  <a:schemeClr val="bg1"/>
                </a:solidFill>
              </a:endParaRPr>
            </a:p>
            <a:p>
              <a:pPr>
                <a:lnSpc>
                  <a:spcPct val="120000"/>
                </a:lnSpc>
              </a:pPr>
              <a:endParaRPr lang="zh-CN" altLang="en-US" sz="1400">
                <a:solidFill>
                  <a:schemeClr val="bg1"/>
                </a:solidFill>
              </a:endParaRPr>
            </a:p>
            <a:p>
              <a:pPr>
                <a:lnSpc>
                  <a:spcPct val="120000"/>
                </a:lnSpc>
              </a:pPr>
              <a:r>
                <a:rPr lang="zh-CN" altLang="en-US" sz="1400">
                  <a:solidFill>
                    <a:schemeClr val="bg1"/>
                  </a:solidFill>
                </a:rPr>
                <a:t>如果要输出某个指定的数值元素（例如</a:t>
              </a:r>
              <a:r>
                <a:rPr lang="en-US" altLang="zh-CN" sz="1400">
                  <a:solidFill>
                    <a:schemeClr val="bg1"/>
                  </a:solidFill>
                </a:rPr>
                <a:t>a[2][3]</a:t>
              </a:r>
              <a:r>
                <a:rPr lang="zh-CN" altLang="en-US" sz="1400">
                  <a:solidFill>
                    <a:schemeClr val="bg1"/>
                  </a:solidFill>
                </a:rPr>
                <a:t>），则应事先计算该元素在数组中的相对位置（即相对于数组起始位置的相对位移量）。计算</a:t>
              </a:r>
              <a:r>
                <a:rPr lang="en-US" altLang="zh-CN" sz="1400">
                  <a:solidFill>
                    <a:schemeClr val="bg1"/>
                  </a:solidFill>
                </a:rPr>
                <a:t>a[i][j]</a:t>
              </a:r>
              <a:r>
                <a:rPr lang="zh-CN" altLang="en-US" sz="1400">
                  <a:solidFill>
                    <a:schemeClr val="bg1"/>
                  </a:solidFill>
                </a:rPr>
                <a:t>在数组中的相对位置的计算公式为：</a:t>
              </a:r>
              <a:r>
                <a:rPr lang="en-US" altLang="zh-CN" sz="1400" b="1">
                  <a:solidFill>
                    <a:schemeClr val="bg1"/>
                  </a:solidFill>
                </a:rPr>
                <a:t>i*m</a:t>
              </a:r>
              <a:r>
                <a:rPr lang="zh-CN" altLang="en-US" sz="1400" b="1">
                  <a:solidFill>
                    <a:schemeClr val="bg1"/>
                  </a:solidFill>
                </a:rPr>
                <a:t>＋</a:t>
              </a:r>
              <a:r>
                <a:rPr lang="en-US" altLang="zh-CN" sz="1400" b="1">
                  <a:solidFill>
                    <a:schemeClr val="bg1"/>
                  </a:solidFill>
                </a:rPr>
                <a:t>j</a:t>
              </a:r>
              <a:r>
                <a:rPr lang="zh-CN" altLang="en-US" sz="1400">
                  <a:solidFill>
                    <a:schemeClr val="bg1"/>
                  </a:solidFill>
                </a:rPr>
                <a:t>，其中，</a:t>
              </a:r>
              <a:r>
                <a:rPr lang="en-US" altLang="zh-CN" sz="1400">
                  <a:solidFill>
                    <a:schemeClr val="bg1"/>
                  </a:solidFill>
                </a:rPr>
                <a:t>m</a:t>
              </a:r>
              <a:r>
                <a:rPr lang="zh-CN" altLang="en-US" sz="1400">
                  <a:solidFill>
                    <a:schemeClr val="bg1"/>
                  </a:solidFill>
                </a:rPr>
                <a:t>为二维数组的列数（二维数组大小为</a:t>
              </a:r>
              <a:r>
                <a:rPr lang="en-US" altLang="zh-CN" sz="1400">
                  <a:solidFill>
                    <a:schemeClr val="bg1"/>
                  </a:solidFill>
                </a:rPr>
                <a:t>n×m</a:t>
              </a:r>
              <a:r>
                <a:rPr lang="zh-CN" altLang="en-US" sz="1400">
                  <a:solidFill>
                    <a:schemeClr val="bg1"/>
                  </a:solidFill>
                </a:rPr>
                <a:t>）。</a:t>
              </a:r>
              <a:endParaRPr lang="en-US" altLang="zh-CN" sz="1400" b="1">
                <a:solidFill>
                  <a:schemeClr val="bg1"/>
                </a:solidFill>
              </a:endParaRPr>
            </a:p>
          </p:txBody>
        </p:sp>
      </p:grpSp>
      <p:graphicFrame>
        <p:nvGraphicFramePr>
          <p:cNvPr id="6" name="表格 5"/>
          <p:cNvGraphicFramePr>
            <a:graphicFrameLocks noGrp="1"/>
          </p:cNvGraphicFramePr>
          <p:nvPr/>
        </p:nvGraphicFramePr>
        <p:xfrm>
          <a:off x="6874014" y="4601992"/>
          <a:ext cx="4334920" cy="2011680"/>
        </p:xfrm>
        <a:graphic>
          <a:graphicData uri="http://schemas.openxmlformats.org/drawingml/2006/table">
            <a:tbl>
              <a:tblPr>
                <a:tableStyleId>{5C22544A-7EE6-4342-B048-85BDC9FD1C3A}</a:tableStyleId>
              </a:tblPr>
              <a:tblGrid>
                <a:gridCol w="787784"/>
                <a:gridCol w="787784"/>
                <a:gridCol w="787784"/>
                <a:gridCol w="787784"/>
                <a:gridCol w="787784"/>
                <a:gridCol w="396000"/>
              </a:tblGrid>
              <a:tr h="424420">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a:t>m</a:t>
                      </a:r>
                      <a:endParaRPr lang="en-US" altLang="zh-CN"/>
                    </a:p>
                    <a:p>
                      <a:pPr algn="ctr"/>
                      <a:endParaRPr lang="zh-CN" altLang="en-US"/>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cPr/>
                </a:tc>
                <a:tc hMerge="1">
                  <a:tcPr/>
                </a:tc>
                <a:tc hMerge="1">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T w="12700" cmpd="sng">
                      <a:noFill/>
                    </a:lnT>
                  </a:tcPr>
                </a:tc>
                <a:tc>
                  <a:txBody>
                    <a:bodyPr/>
                    <a:lstStyle/>
                    <a:p>
                      <a:endParaRPr lang="zh-CN" altLang="en-US"/>
                    </a:p>
                  </a:txBody>
                  <a:tcPr>
                    <a:lnT w="12700" cmpd="sng">
                      <a:noFill/>
                    </a:lnT>
                  </a:tcPr>
                </a:tc>
                <a:tc>
                  <a:txBody>
                    <a:bodyPr/>
                    <a:lstStyle/>
                    <a:p>
                      <a:endParaRPr lang="zh-CN" altLang="en-US"/>
                    </a:p>
                  </a:txBody>
                  <a:tcPr>
                    <a:lnT w="12700" cmpd="sng">
                      <a:noFill/>
                    </a:lnT>
                  </a:tcPr>
                </a:tc>
                <a:tc>
                  <a:txBody>
                    <a:bodyPr/>
                    <a:lstStyle/>
                    <a:p>
                      <a:endParaRPr lang="zh-CN" altLang="en-US"/>
                    </a:p>
                  </a:txBody>
                  <a:tcPr>
                    <a:lnR w="12700" cmpd="sng">
                      <a:noFill/>
                    </a:lnR>
                    <a:lnT w="12700" cmpd="sng">
                      <a:noFill/>
                    </a:lnT>
                  </a:tcPr>
                </a:tc>
                <a:tc rowSpan="3">
                  <a:txBody>
                    <a:bodyPr/>
                    <a:lstStyle/>
                    <a:p>
                      <a:pPr algn="r"/>
                      <a:r>
                        <a:rPr lang="en-US" altLang="zh-CN"/>
                        <a:t>n</a:t>
                      </a: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tcPr>
                </a:tc>
                <a:tc>
                  <a:txBody>
                    <a:bodyPr/>
                    <a:lstStyle/>
                    <a:p>
                      <a:endParaRPr lang="zh-CN" altLang="en-US"/>
                    </a:p>
                  </a:txBody>
                  <a:tcPr/>
                </a:tc>
                <a:tc>
                  <a:txBody>
                    <a:bodyPr/>
                    <a:lstStyle/>
                    <a:p>
                      <a:endParaRPr lang="zh-CN" altLang="en-US"/>
                    </a:p>
                  </a:txBody>
                  <a:tcPr/>
                </a:tc>
                <a:tc>
                  <a:txBody>
                    <a:bodyPr/>
                    <a:lstStyle/>
                    <a:p>
                      <a:endParaRPr lang="zh-CN" altLang="en-US"/>
                    </a:p>
                  </a:txBody>
                  <a:tcPr>
                    <a:lnR w="12700" cmpd="sng">
                      <a:noFill/>
                    </a:lnR>
                  </a:tcPr>
                </a:tc>
                <a:tc vMerge="1">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4">
                <a:tc>
                  <a:txBody>
                    <a:bodyPr/>
                    <a:lstStyle/>
                    <a:p>
                      <a:pPr algn="r"/>
                      <a:r>
                        <a:rPr lang="en-US" altLang="zh-CN"/>
                        <a:t>i=2</a:t>
                      </a:r>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B w="12700" cmpd="sng">
                      <a:noFill/>
                    </a:lnB>
                  </a:tcPr>
                </a:tc>
                <a:tc>
                  <a:txBody>
                    <a:bodyPr/>
                    <a:lstStyle/>
                    <a:p>
                      <a:endParaRPr lang="zh-CN" altLang="en-US"/>
                    </a:p>
                  </a:txBody>
                  <a:tcPr>
                    <a:lnB w="12700" cmpd="sng">
                      <a:noFill/>
                    </a:lnB>
                  </a:tcPr>
                </a:tc>
                <a:tc>
                  <a:txBody>
                    <a:bodyPr/>
                    <a:lstStyle/>
                    <a:p>
                      <a:endParaRPr lang="zh-CN" altLang="en-US"/>
                    </a:p>
                  </a:txBody>
                  <a:tcPr>
                    <a:lnB w="12700" cmpd="sng">
                      <a:noFill/>
                    </a:lnB>
                  </a:tcPr>
                </a:tc>
                <a:tc>
                  <a:txBody>
                    <a:bodyPr/>
                    <a:lstStyle/>
                    <a:p>
                      <a:pPr algn="ctr"/>
                      <a:r>
                        <a:rPr lang="en-US" altLang="zh-CN"/>
                        <a:t>a[2][3]</a:t>
                      </a:r>
                      <a:endParaRPr lang="zh-CN" altLang="en-US"/>
                    </a:p>
                  </a:txBody>
                  <a:tcPr>
                    <a:lnR w="12700" cmpd="sng">
                      <a:noFill/>
                    </a:lnR>
                    <a:lnB w="12700" cmpd="sng">
                      <a:noFill/>
                    </a:lnB>
                  </a:tcPr>
                </a:tc>
                <a:tc vMerge="1">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4">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a:t>j=3</a:t>
                      </a:r>
                      <a:endParaRPr lang="zh-CN"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zh-CN" altLang="en-US"/>
                    </a:p>
                  </a:txBody>
                  <a:tcPr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12" name="左大括号 11"/>
          <p:cNvSpPr/>
          <p:nvPr/>
        </p:nvSpPr>
        <p:spPr>
          <a:xfrm rot="5400000">
            <a:off x="9102710" y="3431959"/>
            <a:ext cx="264550" cy="31376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右大括号 12"/>
          <p:cNvSpPr/>
          <p:nvPr/>
        </p:nvSpPr>
        <p:spPr>
          <a:xfrm>
            <a:off x="10803834" y="5133084"/>
            <a:ext cx="218661" cy="11186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指向由</a:t>
            </a:r>
            <a:r>
              <a:rPr lang="en-US" altLang="zh-CN"/>
              <a:t>m</a:t>
            </a:r>
            <a:r>
              <a:rPr lang="zh-CN" altLang="en-US"/>
              <a:t>个元素组成的一维数组的指针变量</a:t>
            </a:r>
            <a:endParaRPr lang="zh-CN" altLang="en-US"/>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8.13】</a:t>
            </a:r>
            <a:r>
              <a:rPr lang="zh-CN" altLang="en-US" sz="2000">
                <a:solidFill>
                  <a:schemeClr val="accent1"/>
                </a:solidFill>
              </a:rPr>
              <a:t>输出二维数组任一行任一列元素的值。</a:t>
            </a:r>
            <a:endParaRPr lang="zh-CN" altLang="en-US" sz="2000">
              <a:solidFill>
                <a:schemeClr val="accent1"/>
              </a:solidFill>
            </a:endParaRPr>
          </a:p>
        </p:txBody>
      </p:sp>
      <p:sp>
        <p:nvSpPr>
          <p:cNvPr id="29" name="圆角矩形 12"/>
          <p:cNvSpPr/>
          <p:nvPr/>
        </p:nvSpPr>
        <p:spPr>
          <a:xfrm>
            <a:off x="749030" y="1595338"/>
            <a:ext cx="6252055" cy="2700000"/>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a[3][4]={1,3,5,7,9,11,13,15,17,19,21,23};		</a:t>
            </a:r>
            <a:r>
              <a:rPr lang="en-US" altLang="zh-CN" sz="1400">
                <a:solidFill>
                  <a:srgbClr val="008000"/>
                </a:solidFill>
              </a:rPr>
              <a:t>//</a:t>
            </a:r>
            <a:r>
              <a:rPr lang="zh-CN" altLang="en-US" sz="1400">
                <a:solidFill>
                  <a:srgbClr val="008000"/>
                </a:solidFill>
              </a:rPr>
              <a:t>定义二维数组</a:t>
            </a:r>
            <a:r>
              <a:rPr lang="en-US" altLang="zh-CN" sz="1400">
                <a:solidFill>
                  <a:srgbClr val="008000"/>
                </a:solidFill>
              </a:rPr>
              <a:t>a</a:t>
            </a:r>
            <a:r>
              <a:rPr lang="zh-CN" altLang="en-US" sz="1400">
                <a:solidFill>
                  <a:srgbClr val="008000"/>
                </a:solidFill>
              </a:rPr>
              <a:t>并初始化</a:t>
            </a:r>
            <a:endParaRPr lang="zh-CN" altLang="en-US" sz="1400">
              <a:solidFill>
                <a:srgbClr val="008000"/>
              </a:solidFill>
            </a:endParaRPr>
          </a:p>
          <a:p>
            <a:pPr defTabSz="363855">
              <a:lnSpc>
                <a:spcPct val="120000"/>
              </a:lnSpc>
            </a:pPr>
            <a:r>
              <a:rPr lang="zh-CN" altLang="en-US" sz="1400"/>
              <a:t>	</a:t>
            </a:r>
            <a:r>
              <a:rPr lang="en-US" altLang="zh-CN" sz="1400"/>
              <a:t>int </a:t>
            </a:r>
            <a:r>
              <a:rPr lang="en-US" altLang="zh-CN" sz="1400">
                <a:solidFill>
                  <a:schemeClr val="accent6"/>
                </a:solidFill>
              </a:rPr>
              <a:t>(*p)[4]</a:t>
            </a:r>
            <a:r>
              <a:rPr lang="en-US" altLang="zh-CN" sz="1400">
                <a:solidFill>
                  <a:schemeClr val="tx1"/>
                </a:solidFill>
              </a:rPr>
              <a:t>,</a:t>
            </a:r>
            <a:r>
              <a:rPr lang="en-US" altLang="zh-CN" sz="1400"/>
              <a:t>i,j;			</a:t>
            </a:r>
            <a:r>
              <a:rPr lang="en-US" altLang="zh-CN" sz="1400">
                <a:solidFill>
                  <a:srgbClr val="008000"/>
                </a:solidFill>
              </a:rPr>
              <a:t>//</a:t>
            </a:r>
            <a:r>
              <a:rPr lang="zh-CN" altLang="en-US" sz="1400">
                <a:solidFill>
                  <a:srgbClr val="008000"/>
                </a:solidFill>
              </a:rPr>
              <a:t>指针变量</a:t>
            </a:r>
            <a:r>
              <a:rPr lang="en-US" altLang="zh-CN" sz="1400">
                <a:solidFill>
                  <a:srgbClr val="008000"/>
                </a:solidFill>
              </a:rPr>
              <a:t>p</a:t>
            </a:r>
            <a:r>
              <a:rPr lang="zh-CN" altLang="en-US" sz="1400">
                <a:solidFill>
                  <a:srgbClr val="008000"/>
                </a:solidFill>
              </a:rPr>
              <a:t>指向包含</a:t>
            </a:r>
            <a:r>
              <a:rPr lang="en-US" altLang="zh-CN" sz="1400">
                <a:solidFill>
                  <a:srgbClr val="008000"/>
                </a:solidFill>
              </a:rPr>
              <a:t>4</a:t>
            </a:r>
            <a:r>
              <a:rPr lang="zh-CN" altLang="en-US" sz="1400">
                <a:solidFill>
                  <a:srgbClr val="008000"/>
                </a:solidFill>
              </a:rPr>
              <a:t>个整型元素的一维数组</a:t>
            </a:r>
            <a:endParaRPr lang="zh-CN" altLang="en-US" sz="1400">
              <a:solidFill>
                <a:srgbClr val="008000"/>
              </a:solidFill>
            </a:endParaRPr>
          </a:p>
          <a:p>
            <a:pPr defTabSz="363855">
              <a:lnSpc>
                <a:spcPct val="120000"/>
              </a:lnSpc>
            </a:pPr>
            <a:r>
              <a:rPr lang="zh-CN" altLang="en-US" sz="1400"/>
              <a:t>	</a:t>
            </a:r>
            <a:r>
              <a:rPr lang="en-US" altLang="zh-CN" sz="1400">
                <a:solidFill>
                  <a:srgbClr val="C00000"/>
                </a:solidFill>
              </a:rPr>
              <a:t>p=a;		</a:t>
            </a:r>
            <a:r>
              <a:rPr lang="en-US" altLang="zh-CN" sz="1400"/>
              <a:t>			</a:t>
            </a:r>
            <a:r>
              <a:rPr lang="en-US" altLang="zh-CN" sz="1400">
                <a:solidFill>
                  <a:srgbClr val="008000"/>
                </a:solidFill>
              </a:rPr>
              <a:t>//p</a:t>
            </a:r>
            <a:r>
              <a:rPr lang="zh-CN" altLang="en-US" sz="1400">
                <a:solidFill>
                  <a:srgbClr val="008000"/>
                </a:solidFill>
              </a:rPr>
              <a:t>指向二维数组的</a:t>
            </a:r>
            <a:r>
              <a:rPr lang="en-US" altLang="zh-CN" sz="1400">
                <a:solidFill>
                  <a:srgbClr val="008000"/>
                </a:solidFill>
              </a:rPr>
              <a:t>0</a:t>
            </a:r>
            <a:r>
              <a:rPr lang="zh-CN" altLang="en-US" sz="1400">
                <a:solidFill>
                  <a:srgbClr val="008000"/>
                </a:solidFill>
              </a:rPr>
              <a:t>行</a:t>
            </a:r>
            <a:endParaRPr lang="zh-CN" altLang="en-US" sz="1400">
              <a:solidFill>
                <a:srgbClr val="008000"/>
              </a:solidFill>
            </a:endParaRPr>
          </a:p>
          <a:p>
            <a:pPr defTabSz="363855">
              <a:lnSpc>
                <a:spcPct val="120000"/>
              </a:lnSpc>
            </a:pPr>
            <a:r>
              <a:rPr lang="zh-CN" altLang="en-US" sz="1400"/>
              <a:t>	</a:t>
            </a:r>
            <a:r>
              <a:rPr lang="en-US" altLang="zh-CN" sz="1400"/>
              <a:t>printf("please enter row and colum:");</a:t>
            </a:r>
            <a:endParaRPr lang="en-US" altLang="zh-CN" sz="1400"/>
          </a:p>
          <a:p>
            <a:pPr defTabSz="363855">
              <a:lnSpc>
                <a:spcPct val="120000"/>
              </a:lnSpc>
            </a:pPr>
            <a:r>
              <a:rPr lang="en-US" altLang="zh-CN" sz="1400"/>
              <a:t>	scanf("%d,%d",&amp;i,&amp;j);	</a:t>
            </a:r>
            <a:r>
              <a:rPr lang="en-US" altLang="zh-CN" sz="1400">
                <a:solidFill>
                  <a:srgbClr val="008000"/>
                </a:solidFill>
              </a:rPr>
              <a:t>//</a:t>
            </a:r>
            <a:r>
              <a:rPr lang="zh-CN" altLang="en-US" sz="1400">
                <a:solidFill>
                  <a:srgbClr val="008000"/>
                </a:solidFill>
              </a:rPr>
              <a:t>输入要求输出的元素的行列号</a:t>
            </a:r>
            <a:endParaRPr lang="zh-CN" altLang="en-US" sz="1400">
              <a:solidFill>
                <a:srgbClr val="008000"/>
              </a:solidFill>
            </a:endParaRPr>
          </a:p>
          <a:p>
            <a:pPr defTabSz="363855">
              <a:lnSpc>
                <a:spcPct val="120000"/>
              </a:lnSpc>
            </a:pPr>
            <a:r>
              <a:rPr lang="zh-CN" altLang="en-US" sz="1400"/>
              <a:t>	</a:t>
            </a:r>
            <a:r>
              <a:rPr lang="en-US" altLang="zh-CN" sz="1400"/>
              <a:t>printf("a[%d,%d]=%d\n",i,j</a:t>
            </a:r>
            <a:r>
              <a:rPr lang="en-US" altLang="zh-CN" sz="1400">
                <a:solidFill>
                  <a:schemeClr val="tx1"/>
                </a:solidFill>
              </a:rPr>
              <a:t>,</a:t>
            </a:r>
            <a:r>
              <a:rPr lang="en-US" altLang="zh-CN" sz="1400">
                <a:solidFill>
                  <a:schemeClr val="accent6"/>
                </a:solidFill>
              </a:rPr>
              <a:t>*(*(p+i)+j</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a[i][j]</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grpSp>
        <p:nvGrpSpPr>
          <p:cNvPr id="7" name="组合 6"/>
          <p:cNvGrpSpPr/>
          <p:nvPr/>
        </p:nvGrpSpPr>
        <p:grpSpPr>
          <a:xfrm>
            <a:off x="7172172" y="1595338"/>
            <a:ext cx="4384504" cy="2971422"/>
            <a:chOff x="8050698" y="5019263"/>
            <a:chExt cx="4384504" cy="2971422"/>
          </a:xfrm>
          <a:effectLst>
            <a:outerShdw blurRad="63500" sx="102000" sy="102000" algn="ctr" rotWithShape="0">
              <a:prstClr val="black">
                <a:alpha val="40000"/>
              </a:prstClr>
            </a:outerShdw>
          </a:effectLst>
        </p:grpSpPr>
        <p:sp>
          <p:nvSpPr>
            <p:cNvPr id="8" name="剪去单角的矩形 7"/>
            <p:cNvSpPr/>
            <p:nvPr/>
          </p:nvSpPr>
          <p:spPr>
            <a:xfrm>
              <a:off x="8050698" y="5019263"/>
              <a:ext cx="4384504" cy="2971422"/>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0" name="文本框 9"/>
            <p:cNvSpPr txBox="1"/>
            <p:nvPr/>
          </p:nvSpPr>
          <p:spPr>
            <a:xfrm>
              <a:off x="8388006" y="5054496"/>
              <a:ext cx="3970450" cy="2419124"/>
            </a:xfrm>
            <a:prstGeom prst="rect">
              <a:avLst/>
            </a:prstGeom>
            <a:noFill/>
          </p:spPr>
          <p:txBody>
            <a:bodyPr wrap="square" rtlCol="0">
              <a:spAutoFit/>
            </a:bodyPr>
            <a:lstStyle/>
            <a:p>
              <a:pPr>
                <a:lnSpc>
                  <a:spcPct val="120000"/>
                </a:lnSpc>
              </a:pPr>
              <a:r>
                <a:rPr lang="zh-CN" altLang="en-US" sz="1400">
                  <a:solidFill>
                    <a:schemeClr val="bg1"/>
                  </a:solidFill>
                </a:rPr>
                <a:t>比较</a:t>
              </a:r>
              <a:r>
                <a:rPr lang="en-US" altLang="zh-CN" sz="1400">
                  <a:solidFill>
                    <a:schemeClr val="bg1"/>
                  </a:solidFill>
                </a:rPr>
                <a:t>: </a:t>
              </a:r>
              <a:endParaRPr lang="en-US" altLang="zh-CN" sz="1400">
                <a:solidFill>
                  <a:schemeClr val="bg1"/>
                </a:solidFill>
              </a:endParaRPr>
            </a:p>
            <a:p>
              <a:pPr>
                <a:lnSpc>
                  <a:spcPct val="120000"/>
                </a:lnSpc>
              </a:pPr>
              <a:r>
                <a:rPr lang="en-US" altLang="zh-CN" sz="1400">
                  <a:solidFill>
                    <a:schemeClr val="bg1"/>
                  </a:solidFill>
                </a:rPr>
                <a:t>① int a[4];</a:t>
              </a:r>
              <a:r>
                <a:rPr lang="zh-CN" altLang="en-US" sz="1400">
                  <a:solidFill>
                    <a:schemeClr val="bg1"/>
                  </a:solidFill>
                </a:rPr>
                <a:t>（</a:t>
              </a:r>
              <a:r>
                <a:rPr lang="en-US" altLang="zh-CN" sz="1400">
                  <a:solidFill>
                    <a:schemeClr val="bg1"/>
                  </a:solidFill>
                </a:rPr>
                <a:t>a</a:t>
              </a:r>
              <a:r>
                <a:rPr lang="zh-CN" altLang="en-US" sz="1400">
                  <a:solidFill>
                    <a:schemeClr val="bg1"/>
                  </a:solidFill>
                </a:rPr>
                <a:t>有</a:t>
              </a:r>
              <a:r>
                <a:rPr lang="en-US" altLang="zh-CN" sz="1400">
                  <a:solidFill>
                    <a:schemeClr val="bg1"/>
                  </a:solidFill>
                </a:rPr>
                <a:t>4</a:t>
              </a:r>
              <a:r>
                <a:rPr lang="zh-CN" altLang="en-US" sz="1400">
                  <a:solidFill>
                    <a:schemeClr val="bg1"/>
                  </a:solidFill>
                </a:rPr>
                <a:t>个元素，每个元素都为整型）</a:t>
              </a:r>
              <a:endParaRPr lang="zh-CN" altLang="en-US" sz="1400">
                <a:solidFill>
                  <a:schemeClr val="bg1"/>
                </a:solidFill>
              </a:endParaRPr>
            </a:p>
            <a:p>
              <a:pPr>
                <a:lnSpc>
                  <a:spcPct val="120000"/>
                </a:lnSpc>
              </a:pPr>
              <a:r>
                <a:rPr lang="zh-CN" altLang="en-US" sz="1400">
                  <a:solidFill>
                    <a:schemeClr val="bg1"/>
                  </a:solidFill>
                </a:rPr>
                <a:t>② </a:t>
              </a:r>
              <a:r>
                <a:rPr lang="en-US" altLang="zh-CN" sz="1400">
                  <a:solidFill>
                    <a:schemeClr val="bg1"/>
                  </a:solidFill>
                </a:rPr>
                <a:t>int (*p)[4];</a:t>
              </a:r>
              <a:endParaRPr lang="zh-CN" altLang="en-US" sz="1400">
                <a:solidFill>
                  <a:schemeClr val="bg1"/>
                </a:solidFill>
              </a:endParaRPr>
            </a:p>
            <a:p>
              <a:pPr>
                <a:lnSpc>
                  <a:spcPct val="120000"/>
                </a:lnSpc>
              </a:pPr>
              <a:r>
                <a:rPr lang="zh-CN" altLang="en-US" sz="1400">
                  <a:solidFill>
                    <a:schemeClr val="bg1"/>
                  </a:solidFill>
                </a:rPr>
                <a:t>第②种形式表示</a:t>
              </a:r>
              <a:r>
                <a:rPr lang="en-US" altLang="zh-CN" sz="1400">
                  <a:solidFill>
                    <a:schemeClr val="bg1"/>
                  </a:solidFill>
                </a:rPr>
                <a:t>p</a:t>
              </a:r>
              <a:r>
                <a:rPr lang="zh-CN" altLang="en-US" sz="1400">
                  <a:solidFill>
                    <a:schemeClr val="bg1"/>
                  </a:solidFill>
                </a:rPr>
                <a:t>所指的对象是有</a:t>
              </a:r>
              <a:r>
                <a:rPr lang="en-US" altLang="zh-CN" sz="1400">
                  <a:solidFill>
                    <a:schemeClr val="bg1"/>
                  </a:solidFill>
                </a:rPr>
                <a:t>4</a:t>
              </a:r>
              <a:r>
                <a:rPr lang="zh-CN" altLang="en-US" sz="1400">
                  <a:solidFill>
                    <a:schemeClr val="bg1"/>
                  </a:solidFill>
                </a:rPr>
                <a:t>个整型元素的一维数组。应该记住，此时</a:t>
              </a:r>
              <a:r>
                <a:rPr lang="en-US" altLang="zh-CN" sz="1400">
                  <a:solidFill>
                    <a:schemeClr val="bg1"/>
                  </a:solidFill>
                </a:rPr>
                <a:t>p</a:t>
              </a:r>
              <a:r>
                <a:rPr lang="zh-CN" altLang="en-US" sz="1400">
                  <a:solidFill>
                    <a:schemeClr val="bg1"/>
                  </a:solidFill>
                </a:rPr>
                <a:t>只能指向一个包含</a:t>
              </a:r>
              <a:r>
                <a:rPr lang="en-US" altLang="zh-CN" sz="1400">
                  <a:solidFill>
                    <a:schemeClr val="bg1"/>
                  </a:solidFill>
                </a:rPr>
                <a:t>4</a:t>
              </a:r>
              <a:r>
                <a:rPr lang="zh-CN" altLang="en-US" sz="1400">
                  <a:solidFill>
                    <a:schemeClr val="bg1"/>
                  </a:solidFill>
                </a:rPr>
                <a:t>个元素的一维数组，不能指向一维数组中的某一元素。</a:t>
              </a:r>
              <a:r>
                <a:rPr lang="en-US" altLang="zh-CN" sz="1400">
                  <a:solidFill>
                    <a:schemeClr val="bg1"/>
                  </a:solidFill>
                </a:rPr>
                <a:t>p</a:t>
              </a:r>
              <a:r>
                <a:rPr lang="zh-CN" altLang="en-US" sz="1400">
                  <a:solidFill>
                    <a:schemeClr val="bg1"/>
                  </a:solidFill>
                </a:rPr>
                <a:t>的值是该一维数组的起始地址。虽然这个地址（指纯地址）与该一维数组首元素的地址相同，但它们的基类型是不同的。</a:t>
              </a:r>
              <a:endParaRPr lang="en-US" altLang="zh-CN" sz="1400" b="1">
                <a:solidFill>
                  <a:schemeClr val="bg1"/>
                </a:solidFill>
              </a:endParaRPr>
            </a:p>
          </p:txBody>
        </p:sp>
      </p:grpSp>
      <p:pic>
        <p:nvPicPr>
          <p:cNvPr id="4" name="图片 3"/>
          <p:cNvPicPr>
            <a:picLocks noChangeAspect="1"/>
          </p:cNvPicPr>
          <p:nvPr/>
        </p:nvPicPr>
        <p:blipFill>
          <a:blip r:embed="rId2"/>
          <a:stretch>
            <a:fillRect/>
          </a:stretch>
        </p:blipFill>
        <p:spPr>
          <a:xfrm>
            <a:off x="3553035" y="3747609"/>
            <a:ext cx="3448050" cy="819150"/>
          </a:xfrm>
          <a:prstGeom prst="rect">
            <a:avLst/>
          </a:prstGeom>
        </p:spPr>
      </p:pic>
      <p:graphicFrame>
        <p:nvGraphicFramePr>
          <p:cNvPr id="11" name="表格 10"/>
          <p:cNvGraphicFramePr>
            <a:graphicFrameLocks noGrp="1"/>
          </p:cNvGraphicFramePr>
          <p:nvPr/>
        </p:nvGraphicFramePr>
        <p:xfrm>
          <a:off x="7374862" y="4953733"/>
          <a:ext cx="4037495" cy="870598"/>
        </p:xfrm>
        <a:graphic>
          <a:graphicData uri="http://schemas.openxmlformats.org/drawingml/2006/table">
            <a:tbl>
              <a:tblPr>
                <a:tableStyleId>{5C22544A-7EE6-4342-B048-85BDC9FD1C3A}</a:tableStyleId>
              </a:tblPr>
              <a:tblGrid>
                <a:gridCol w="807499"/>
                <a:gridCol w="807499"/>
                <a:gridCol w="807499"/>
                <a:gridCol w="807499"/>
                <a:gridCol w="807499"/>
              </a:tblGrid>
              <a:tr h="435299">
                <a:tc>
                  <a:txBody>
                    <a:bodyPr/>
                    <a:lstStyle/>
                    <a:p>
                      <a:pPr algn="ct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z="1600"/>
                        <a:t>*p</a:t>
                      </a:r>
                      <a:r>
                        <a:rPr lang="zh-CN" altLang="en-US" sz="1600"/>
                        <a:t>（数组）</a:t>
                      </a:r>
                      <a:endParaRPr lang="zh-CN" altLang="en-US" sz="16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cPr/>
                </a:tc>
                <a:tc hMerge="1">
                  <a:tcPr/>
                </a:tc>
                <a:tc hMerge="1">
                  <a:tcPr/>
                </a:tc>
              </a:tr>
              <a:tr h="435299">
                <a:tc>
                  <a:txBody>
                    <a:bodyPr/>
                    <a:lstStyle/>
                    <a:p>
                      <a:pPr algn="ctr"/>
                      <a:r>
                        <a:rPr lang="en-US" altLang="zh-CN" sz="1600"/>
                        <a:t>p</a:t>
                      </a:r>
                      <a:endParaRPr lang="zh-CN" altLang="en-US" sz="16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600"/>
                        <a:t>(*p)[0]</a:t>
                      </a:r>
                      <a:endParaRPr lang="zh-CN" altLang="en-US" sz="1600"/>
                    </a:p>
                  </a:txBody>
                  <a:tcPr>
                    <a:lnL w="12700" cmpd="sng">
                      <a:noFill/>
                    </a:lnL>
                    <a:lnT w="12700" cmpd="sng">
                      <a:noFill/>
                    </a:lnT>
                  </a:tcPr>
                </a:tc>
                <a:tc>
                  <a:txBody>
                    <a:bodyPr/>
                    <a:lstStyle/>
                    <a:p>
                      <a:r>
                        <a:rPr lang="en-US" altLang="zh-CN" sz="1600"/>
                        <a:t>(*p)[1]</a:t>
                      </a:r>
                      <a:endParaRPr lang="zh-CN" altLang="en-US" sz="1600"/>
                    </a:p>
                  </a:txBody>
                  <a:tcPr>
                    <a:lnT w="12700" cmpd="sng">
                      <a:noFill/>
                    </a:lnT>
                  </a:tcPr>
                </a:tc>
                <a:tc>
                  <a:txBody>
                    <a:bodyPr/>
                    <a:lstStyle/>
                    <a:p>
                      <a:r>
                        <a:rPr lang="en-US" altLang="zh-CN" sz="1600"/>
                        <a:t>(*p)[2]</a:t>
                      </a:r>
                      <a:endParaRPr lang="zh-CN" altLang="en-US" sz="1600"/>
                    </a:p>
                  </a:txBody>
                  <a:tcPr>
                    <a:lnT w="12700" cmpd="sng">
                      <a:noFill/>
                    </a:lnT>
                  </a:tcPr>
                </a:tc>
                <a:tc>
                  <a:txBody>
                    <a:bodyPr/>
                    <a:lstStyle/>
                    <a:p>
                      <a:r>
                        <a:rPr lang="en-US" altLang="zh-CN" sz="1600"/>
                        <a:t>(*p)[3]</a:t>
                      </a:r>
                      <a:endParaRPr lang="zh-CN" altLang="en-US" sz="1600"/>
                    </a:p>
                  </a:txBody>
                  <a:tcPr>
                    <a:lnT w="12700" cmpd="sng">
                      <a:noFill/>
                    </a:lnT>
                  </a:tcPr>
                </a:tc>
              </a:tr>
            </a:tbl>
          </a:graphicData>
        </a:graphic>
      </p:graphicFrame>
      <p:cxnSp>
        <p:nvCxnSpPr>
          <p:cNvPr id="15" name="直接箭头连接符 14"/>
          <p:cNvCxnSpPr/>
          <p:nvPr/>
        </p:nvCxnSpPr>
        <p:spPr>
          <a:xfrm>
            <a:off x="7374862" y="5615608"/>
            <a:ext cx="795103"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17" name="圆角矩形 12"/>
          <p:cNvSpPr/>
          <p:nvPr/>
        </p:nvSpPr>
        <p:spPr>
          <a:xfrm>
            <a:off x="749030" y="4597112"/>
            <a:ext cx="6252055" cy="2113435"/>
          </a:xfrm>
          <a:prstGeom prst="roundRect">
            <a:avLst>
              <a:gd name="adj" fmla="val 186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a[4]={1,3,5,7};		</a:t>
            </a:r>
            <a:r>
              <a:rPr lang="en-US" altLang="zh-CN" sz="1400">
                <a:solidFill>
                  <a:srgbClr val="008000"/>
                </a:solidFill>
              </a:rPr>
              <a:t>//</a:t>
            </a:r>
            <a:r>
              <a:rPr lang="zh-CN" altLang="en-US" sz="1400">
                <a:solidFill>
                  <a:srgbClr val="008000"/>
                </a:solidFill>
              </a:rPr>
              <a:t>定义一维数组</a:t>
            </a:r>
            <a:r>
              <a:rPr lang="en-US" altLang="zh-CN" sz="1400">
                <a:solidFill>
                  <a:srgbClr val="008000"/>
                </a:solidFill>
              </a:rPr>
              <a:t>a</a:t>
            </a:r>
            <a:r>
              <a:rPr lang="zh-CN" altLang="en-US" sz="1400">
                <a:solidFill>
                  <a:srgbClr val="008000"/>
                </a:solidFill>
              </a:rPr>
              <a:t>，包含</a:t>
            </a:r>
            <a:r>
              <a:rPr lang="en-US" altLang="zh-CN" sz="1400">
                <a:solidFill>
                  <a:srgbClr val="008000"/>
                </a:solidFill>
              </a:rPr>
              <a:t>4</a:t>
            </a:r>
            <a:r>
              <a:rPr lang="zh-CN" altLang="en-US" sz="1400">
                <a:solidFill>
                  <a:srgbClr val="008000"/>
                </a:solidFill>
              </a:rPr>
              <a:t>个元素</a:t>
            </a:r>
            <a:endParaRPr lang="zh-CN" altLang="en-US" sz="1400">
              <a:solidFill>
                <a:srgbClr val="008000"/>
              </a:solidFill>
            </a:endParaRPr>
          </a:p>
          <a:p>
            <a:pPr defTabSz="363855">
              <a:lnSpc>
                <a:spcPct val="120000"/>
              </a:lnSpc>
            </a:pPr>
            <a:r>
              <a:rPr lang="zh-CN" altLang="en-US" sz="1400"/>
              <a:t>	</a:t>
            </a:r>
            <a:r>
              <a:rPr lang="en-US" altLang="zh-CN" sz="1400"/>
              <a:t>int </a:t>
            </a:r>
            <a:r>
              <a:rPr lang="en-US" altLang="zh-CN" sz="1400">
                <a:solidFill>
                  <a:srgbClr val="C00000"/>
                </a:solidFill>
              </a:rPr>
              <a:t>(*p)[4];</a:t>
            </a:r>
            <a:r>
              <a:rPr lang="en-US" altLang="zh-CN" sz="1400"/>
              <a:t>			</a:t>
            </a:r>
            <a:r>
              <a:rPr lang="en-US" altLang="zh-CN" sz="1400">
                <a:solidFill>
                  <a:srgbClr val="008000"/>
                </a:solidFill>
              </a:rPr>
              <a:t>//</a:t>
            </a:r>
            <a:r>
              <a:rPr lang="zh-CN" altLang="en-US" sz="1400">
                <a:solidFill>
                  <a:srgbClr val="008000"/>
                </a:solidFill>
              </a:rPr>
              <a:t>定义指向包含</a:t>
            </a:r>
            <a:r>
              <a:rPr lang="en-US" altLang="zh-CN" sz="1400">
                <a:solidFill>
                  <a:srgbClr val="008000"/>
                </a:solidFill>
              </a:rPr>
              <a:t>4</a:t>
            </a:r>
            <a:r>
              <a:rPr lang="zh-CN" altLang="en-US" sz="1400">
                <a:solidFill>
                  <a:srgbClr val="008000"/>
                </a:solidFill>
              </a:rPr>
              <a:t>个元素的一维数组的指针变量</a:t>
            </a:r>
            <a:endParaRPr lang="zh-CN" altLang="en-US" sz="1400">
              <a:solidFill>
                <a:srgbClr val="008000"/>
              </a:solidFill>
            </a:endParaRPr>
          </a:p>
          <a:p>
            <a:pPr defTabSz="363855">
              <a:lnSpc>
                <a:spcPct val="120000"/>
              </a:lnSpc>
            </a:pPr>
            <a:r>
              <a:rPr lang="zh-CN" altLang="en-US" sz="1400"/>
              <a:t>	</a:t>
            </a:r>
            <a:r>
              <a:rPr lang="en-US" altLang="zh-CN" sz="1400">
                <a:solidFill>
                  <a:srgbClr val="C00000"/>
                </a:solidFill>
              </a:rPr>
              <a:t>p=&amp;a;	</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指向一维数组</a:t>
            </a:r>
            <a:endParaRPr lang="zh-CN" altLang="en-US" sz="1400">
              <a:solidFill>
                <a:srgbClr val="008000"/>
              </a:solidFill>
            </a:endParaRPr>
          </a:p>
          <a:p>
            <a:pPr defTabSz="363855">
              <a:lnSpc>
                <a:spcPct val="120000"/>
              </a:lnSpc>
            </a:pPr>
            <a:r>
              <a:rPr lang="zh-CN" altLang="en-US" sz="1400"/>
              <a:t>	</a:t>
            </a:r>
            <a:r>
              <a:rPr lang="en-US" altLang="zh-CN" sz="1400"/>
              <a:t>printf("%d\n",</a:t>
            </a:r>
            <a:r>
              <a:rPr lang="en-US" altLang="zh-CN" sz="1400">
                <a:solidFill>
                  <a:srgbClr val="C00000"/>
                </a:solidFill>
              </a:rPr>
              <a:t>(*p)[3]</a:t>
            </a: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a[3]</a:t>
            </a:r>
            <a:r>
              <a:rPr lang="zh-CN" altLang="en-US" sz="1400">
                <a:solidFill>
                  <a:srgbClr val="008000"/>
                </a:solidFill>
              </a:rPr>
              <a:t>，输出整数</a:t>
            </a:r>
            <a:r>
              <a:rPr lang="en-US" altLang="zh-CN" sz="1400">
                <a:solidFill>
                  <a:srgbClr val="008000"/>
                </a:solidFill>
              </a:rPr>
              <a:t>7</a:t>
            </a:r>
            <a:endParaRPr lang="en-US" altLang="zh-CN" sz="1400">
              <a:solidFill>
                <a:srgbClr val="008000"/>
              </a:solidFill>
            </a:endParaRPr>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084" y="857433"/>
            <a:ext cx="10515600" cy="953383"/>
          </a:xfrm>
        </p:spPr>
        <p:txBody>
          <a:bodyPr/>
          <a:lstStyle/>
          <a:p>
            <a:r>
              <a:rPr lang="zh-CN" altLang="en-US"/>
              <a:t>指向由</a:t>
            </a:r>
            <a:r>
              <a:rPr lang="en-US" altLang="zh-CN"/>
              <a:t>m</a:t>
            </a:r>
            <a:r>
              <a:rPr lang="zh-CN" altLang="en-US"/>
              <a:t>个元素组成的一维数组的指针变量</a:t>
            </a:r>
            <a:endParaRPr lang="zh-CN" altLang="en-US"/>
          </a:p>
        </p:txBody>
      </p:sp>
      <p:sp>
        <p:nvSpPr>
          <p:cNvPr id="14" name="MH_Desc_1"/>
          <p:cNvSpPr/>
          <p:nvPr>
            <p:custDataLst>
              <p:tags r:id="rId1"/>
            </p:custDataLst>
          </p:nvPr>
        </p:nvSpPr>
        <p:spPr>
          <a:xfrm>
            <a:off x="584084" y="1689652"/>
            <a:ext cx="10749062" cy="32103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要注意指针变量的类型，从“</a:t>
            </a:r>
            <a:r>
              <a:rPr lang="en-US" altLang="zh-CN">
                <a:solidFill>
                  <a:schemeClr val="tx1"/>
                </a:solidFill>
              </a:rPr>
              <a:t>int (*p)[4];”</a:t>
            </a:r>
            <a:r>
              <a:rPr lang="zh-CN" altLang="en-US">
                <a:solidFill>
                  <a:schemeClr val="tx1"/>
                </a:solidFill>
              </a:rPr>
              <a:t>可以看到，</a:t>
            </a:r>
            <a:r>
              <a:rPr lang="en-US" altLang="zh-CN">
                <a:solidFill>
                  <a:schemeClr val="tx1"/>
                </a:solidFill>
              </a:rPr>
              <a:t>p</a:t>
            </a:r>
            <a:r>
              <a:rPr lang="zh-CN" altLang="en-US">
                <a:solidFill>
                  <a:schemeClr val="tx1"/>
                </a:solidFill>
              </a:rPr>
              <a:t>的类型不是</a:t>
            </a:r>
            <a:r>
              <a:rPr lang="en-US" altLang="zh-CN">
                <a:solidFill>
                  <a:schemeClr val="tx1"/>
                </a:solidFill>
              </a:rPr>
              <a:t>int *</a:t>
            </a:r>
            <a:r>
              <a:rPr lang="zh-CN" altLang="en-US">
                <a:solidFill>
                  <a:schemeClr val="tx1"/>
                </a:solidFill>
              </a:rPr>
              <a:t>型，而是</a:t>
            </a:r>
            <a:r>
              <a:rPr lang="en-US" altLang="zh-CN">
                <a:solidFill>
                  <a:schemeClr val="tx1"/>
                </a:solidFill>
              </a:rPr>
              <a:t>int (*)[4]</a:t>
            </a:r>
            <a:r>
              <a:rPr lang="zh-CN" altLang="en-US">
                <a:solidFill>
                  <a:schemeClr val="tx1"/>
                </a:solidFill>
              </a:rPr>
              <a:t>型，</a:t>
            </a:r>
            <a:r>
              <a:rPr lang="en-US" altLang="zh-CN">
                <a:solidFill>
                  <a:schemeClr val="tx1"/>
                </a:solidFill>
              </a:rPr>
              <a:t>p</a:t>
            </a:r>
            <a:r>
              <a:rPr lang="zh-CN" altLang="en-US">
                <a:solidFill>
                  <a:schemeClr val="tx1"/>
                </a:solidFill>
              </a:rPr>
              <a:t>被定义为指向一维整型数组的指针变量，一维数组有</a:t>
            </a:r>
            <a:r>
              <a:rPr lang="en-US" altLang="zh-CN">
                <a:solidFill>
                  <a:schemeClr val="tx1"/>
                </a:solidFill>
              </a:rPr>
              <a:t>4</a:t>
            </a:r>
            <a:r>
              <a:rPr lang="zh-CN" altLang="en-US">
                <a:solidFill>
                  <a:schemeClr val="tx1"/>
                </a:solidFill>
              </a:rPr>
              <a:t>个元素，因此</a:t>
            </a:r>
            <a:r>
              <a:rPr lang="en-US" altLang="zh-CN">
                <a:solidFill>
                  <a:schemeClr val="tx1"/>
                </a:solidFill>
              </a:rPr>
              <a:t>p</a:t>
            </a:r>
            <a:r>
              <a:rPr lang="zh-CN" altLang="en-US">
                <a:solidFill>
                  <a:schemeClr val="tx1"/>
                </a:solidFill>
              </a:rPr>
              <a:t>的基类型是一维数组，其长度是</a:t>
            </a:r>
            <a:r>
              <a:rPr lang="en-US" altLang="zh-CN">
                <a:solidFill>
                  <a:schemeClr val="tx1"/>
                </a:solidFill>
              </a:rPr>
              <a:t>16</a:t>
            </a:r>
            <a:r>
              <a:rPr lang="zh-CN" altLang="en-US">
                <a:solidFill>
                  <a:schemeClr val="tx1"/>
                </a:solidFill>
              </a:rPr>
              <a:t>字节。“*</a:t>
            </a:r>
            <a:r>
              <a:rPr lang="en-US" altLang="zh-CN">
                <a:solidFill>
                  <a:schemeClr val="tx1"/>
                </a:solidFill>
              </a:rPr>
              <a:t>(p+2)+3”</a:t>
            </a:r>
            <a:r>
              <a:rPr lang="zh-CN" altLang="en-US">
                <a:solidFill>
                  <a:schemeClr val="tx1"/>
                </a:solidFill>
              </a:rPr>
              <a:t>括号中的</a:t>
            </a:r>
            <a:r>
              <a:rPr lang="en-US" altLang="zh-CN">
                <a:solidFill>
                  <a:schemeClr val="tx1"/>
                </a:solidFill>
              </a:rPr>
              <a:t>2</a:t>
            </a:r>
            <a:r>
              <a:rPr lang="zh-CN" altLang="en-US">
                <a:solidFill>
                  <a:schemeClr val="tx1"/>
                </a:solidFill>
              </a:rPr>
              <a:t>是以</a:t>
            </a:r>
            <a:r>
              <a:rPr lang="en-US" altLang="zh-CN">
                <a:solidFill>
                  <a:schemeClr val="tx1"/>
                </a:solidFill>
              </a:rPr>
              <a:t>p</a:t>
            </a:r>
            <a:r>
              <a:rPr lang="zh-CN" altLang="en-US">
                <a:solidFill>
                  <a:schemeClr val="tx1"/>
                </a:solidFill>
              </a:rPr>
              <a:t>的基类型</a:t>
            </a:r>
            <a:r>
              <a:rPr lang="en-US" altLang="zh-CN">
                <a:solidFill>
                  <a:schemeClr val="tx1"/>
                </a:solidFill>
              </a:rPr>
              <a:t>(</a:t>
            </a:r>
            <a:r>
              <a:rPr lang="zh-CN" altLang="en-US">
                <a:solidFill>
                  <a:schemeClr val="tx1"/>
                </a:solidFill>
              </a:rPr>
              <a:t>一维整型数组</a:t>
            </a:r>
            <a:r>
              <a:rPr lang="en-US" altLang="zh-CN">
                <a:solidFill>
                  <a:schemeClr val="tx1"/>
                </a:solidFill>
              </a:rPr>
              <a:t>)</a:t>
            </a:r>
            <a:r>
              <a:rPr lang="zh-CN" altLang="en-US">
                <a:solidFill>
                  <a:schemeClr val="tx1"/>
                </a:solidFill>
              </a:rPr>
              <a:t>的长度为单位的，即</a:t>
            </a:r>
            <a:r>
              <a:rPr lang="en-US" altLang="zh-CN">
                <a:solidFill>
                  <a:schemeClr val="tx1"/>
                </a:solidFill>
              </a:rPr>
              <a:t>p</a:t>
            </a:r>
            <a:r>
              <a:rPr lang="zh-CN" altLang="en-US">
                <a:solidFill>
                  <a:schemeClr val="tx1"/>
                </a:solidFill>
              </a:rPr>
              <a:t>每加</a:t>
            </a:r>
            <a:r>
              <a:rPr lang="en-US" altLang="zh-CN">
                <a:solidFill>
                  <a:schemeClr val="tx1"/>
                </a:solidFill>
              </a:rPr>
              <a:t>1</a:t>
            </a:r>
            <a:r>
              <a:rPr lang="zh-CN" altLang="en-US">
                <a:solidFill>
                  <a:schemeClr val="tx1"/>
                </a:solidFill>
              </a:rPr>
              <a:t>，地址就增加</a:t>
            </a:r>
            <a:r>
              <a:rPr lang="en-US" altLang="zh-CN">
                <a:solidFill>
                  <a:schemeClr val="tx1"/>
                </a:solidFill>
              </a:rPr>
              <a:t>16</a:t>
            </a:r>
            <a:r>
              <a:rPr lang="zh-CN" altLang="en-US">
                <a:solidFill>
                  <a:schemeClr val="tx1"/>
                </a:solidFill>
              </a:rPr>
              <a:t>个字节（</a:t>
            </a:r>
            <a:r>
              <a:rPr lang="en-US" altLang="zh-CN">
                <a:solidFill>
                  <a:schemeClr val="tx1"/>
                </a:solidFill>
              </a:rPr>
              <a:t>4</a:t>
            </a:r>
            <a:r>
              <a:rPr lang="zh-CN" altLang="en-US">
                <a:solidFill>
                  <a:schemeClr val="tx1"/>
                </a:solidFill>
              </a:rPr>
              <a:t>个元素，每个元素</a:t>
            </a:r>
            <a:r>
              <a:rPr lang="en-US" altLang="zh-CN">
                <a:solidFill>
                  <a:schemeClr val="tx1"/>
                </a:solidFill>
              </a:rPr>
              <a:t>4</a:t>
            </a:r>
            <a:r>
              <a:rPr lang="zh-CN" altLang="en-US">
                <a:solidFill>
                  <a:schemeClr val="tx1"/>
                </a:solidFill>
              </a:rPr>
              <a:t>个字节），而“*</a:t>
            </a:r>
            <a:r>
              <a:rPr lang="en-US" altLang="zh-CN">
                <a:solidFill>
                  <a:schemeClr val="tx1"/>
                </a:solidFill>
              </a:rPr>
              <a:t>(p+2)+3”</a:t>
            </a:r>
            <a:r>
              <a:rPr lang="zh-CN" altLang="en-US">
                <a:solidFill>
                  <a:schemeClr val="tx1"/>
                </a:solidFill>
              </a:rPr>
              <a:t>括号外的数字</a:t>
            </a:r>
            <a:r>
              <a:rPr lang="en-US" altLang="zh-CN">
                <a:solidFill>
                  <a:schemeClr val="tx1"/>
                </a:solidFill>
              </a:rPr>
              <a:t>3</a:t>
            </a:r>
            <a:r>
              <a:rPr lang="zh-CN" altLang="en-US">
                <a:solidFill>
                  <a:schemeClr val="tx1"/>
                </a:solidFill>
              </a:rPr>
              <a:t>，不是以</a:t>
            </a:r>
            <a:r>
              <a:rPr lang="en-US" altLang="zh-CN">
                <a:solidFill>
                  <a:schemeClr val="tx1"/>
                </a:solidFill>
              </a:rPr>
              <a:t>p</a:t>
            </a:r>
            <a:r>
              <a:rPr lang="zh-CN" altLang="en-US">
                <a:solidFill>
                  <a:schemeClr val="tx1"/>
                </a:solidFill>
              </a:rPr>
              <a:t>的基类型的长度为单位的。由于经过*</a:t>
            </a:r>
            <a:r>
              <a:rPr lang="en-US" altLang="zh-CN">
                <a:solidFill>
                  <a:schemeClr val="tx1"/>
                </a:solidFill>
              </a:rPr>
              <a:t>(p+2)</a:t>
            </a:r>
            <a:r>
              <a:rPr lang="zh-CN" altLang="en-US">
                <a:solidFill>
                  <a:schemeClr val="tx1"/>
                </a:solidFill>
              </a:rPr>
              <a:t>的运算，得到</a:t>
            </a:r>
            <a:r>
              <a:rPr lang="en-US" altLang="zh-CN">
                <a:solidFill>
                  <a:schemeClr val="tx1"/>
                </a:solidFill>
              </a:rPr>
              <a:t>a[2]</a:t>
            </a:r>
            <a:r>
              <a:rPr lang="zh-CN" altLang="en-US">
                <a:solidFill>
                  <a:schemeClr val="tx1"/>
                </a:solidFill>
              </a:rPr>
              <a:t>，即</a:t>
            </a:r>
            <a:r>
              <a:rPr lang="en-US" altLang="zh-CN">
                <a:solidFill>
                  <a:schemeClr val="tx1"/>
                </a:solidFill>
              </a:rPr>
              <a:t>&amp;a[2][0]</a:t>
            </a:r>
            <a:r>
              <a:rPr lang="zh-CN" altLang="en-US">
                <a:solidFill>
                  <a:schemeClr val="tx1"/>
                </a:solidFill>
              </a:rPr>
              <a:t>，它已经转化为指向列元素的指针了，因此加</a:t>
            </a:r>
            <a:r>
              <a:rPr lang="en-US" altLang="zh-CN">
                <a:solidFill>
                  <a:schemeClr val="tx1"/>
                </a:solidFill>
              </a:rPr>
              <a:t>3</a:t>
            </a:r>
            <a:r>
              <a:rPr lang="zh-CN" altLang="en-US">
                <a:solidFill>
                  <a:schemeClr val="tx1"/>
                </a:solidFill>
              </a:rPr>
              <a:t>是以元素的长度为单位的，加</a:t>
            </a:r>
            <a:r>
              <a:rPr lang="en-US" altLang="zh-CN">
                <a:solidFill>
                  <a:schemeClr val="tx1"/>
                </a:solidFill>
              </a:rPr>
              <a:t>3</a:t>
            </a:r>
            <a:r>
              <a:rPr lang="zh-CN" altLang="en-US">
                <a:solidFill>
                  <a:schemeClr val="tx1"/>
                </a:solidFill>
              </a:rPr>
              <a:t>就是加</a:t>
            </a:r>
            <a:r>
              <a:rPr lang="en-US" altLang="zh-CN">
                <a:solidFill>
                  <a:schemeClr val="tx1"/>
                </a:solidFill>
              </a:rPr>
              <a:t>(3×4)</a:t>
            </a:r>
            <a:r>
              <a:rPr lang="zh-CN" altLang="en-US">
                <a:solidFill>
                  <a:schemeClr val="tx1"/>
                </a:solidFill>
              </a:rPr>
              <a:t>个字节。虽然</a:t>
            </a:r>
            <a:r>
              <a:rPr lang="en-US" altLang="zh-CN">
                <a:solidFill>
                  <a:schemeClr val="tx1"/>
                </a:solidFill>
              </a:rPr>
              <a:t>p+2</a:t>
            </a:r>
            <a:r>
              <a:rPr lang="zh-CN" altLang="en-US">
                <a:solidFill>
                  <a:schemeClr val="tx1"/>
                </a:solidFill>
              </a:rPr>
              <a:t>和*</a:t>
            </a:r>
            <a:r>
              <a:rPr lang="en-US" altLang="zh-CN">
                <a:solidFill>
                  <a:schemeClr val="tx1"/>
                </a:solidFill>
              </a:rPr>
              <a:t>(p+2)</a:t>
            </a:r>
            <a:r>
              <a:rPr lang="zh-CN" altLang="en-US">
                <a:solidFill>
                  <a:schemeClr val="tx1"/>
                </a:solidFill>
              </a:rPr>
              <a:t>具有相同的值，但由于它们所指向的对象的长度不同，因此</a:t>
            </a:r>
            <a:r>
              <a:rPr lang="en-US" altLang="zh-CN">
                <a:solidFill>
                  <a:schemeClr val="tx1"/>
                </a:solidFill>
              </a:rPr>
              <a:t>(p+2)+3</a:t>
            </a:r>
            <a:r>
              <a:rPr lang="zh-CN" altLang="en-US">
                <a:solidFill>
                  <a:schemeClr val="tx1"/>
                </a:solidFill>
              </a:rPr>
              <a:t>和*</a:t>
            </a:r>
            <a:r>
              <a:rPr lang="en-US" altLang="zh-CN">
                <a:solidFill>
                  <a:schemeClr val="tx1"/>
                </a:solidFill>
              </a:rPr>
              <a:t>(p+2)+3</a:t>
            </a:r>
            <a:r>
              <a:rPr lang="zh-CN" altLang="en-US">
                <a:solidFill>
                  <a:schemeClr val="tx1"/>
                </a:solidFill>
              </a:rPr>
              <a:t>的值就不相同了。</a:t>
            </a:r>
            <a:endParaRPr lang="en-US" altLang="zh-CN">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1913318" y="1341743"/>
            <a:ext cx="6614456" cy="712788"/>
          </a:xfrm>
        </p:spPr>
        <p:txBody>
          <a:bodyPr>
            <a:noAutofit/>
          </a:bodyPr>
          <a:lstStyle/>
          <a:p>
            <a:r>
              <a:rPr lang="zh-CN" altLang="en-US" sz="3600"/>
              <a:t>用指向数组的指针作函数参数</a:t>
            </a:r>
            <a:endParaRPr lang="zh-CN" altLang="en-US" sz="3600" dirty="0"/>
          </a:p>
        </p:txBody>
      </p:sp>
      <p:sp>
        <p:nvSpPr>
          <p:cNvPr id="9" name="内容占位符 2"/>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一维数组名可以作为函数参数，多维数组名也可作函数参数。</a:t>
            </a:r>
            <a:endParaRPr lang="en-US" altLang="zh-CN" sz="2400">
              <a:solidFill>
                <a:schemeClr val="tx1">
                  <a:lumMod val="65000"/>
                  <a:lumOff val="35000"/>
                </a:schemeClr>
              </a:solidFill>
              <a:latin typeface="+mn-ea"/>
              <a:ea typeface="+mn-ea"/>
            </a:endParaRPr>
          </a:p>
          <a:p>
            <a:pPr marL="0" indent="0">
              <a:lnSpc>
                <a:spcPct val="150000"/>
              </a:lnSpc>
              <a:buNone/>
            </a:pPr>
            <a:r>
              <a:rPr lang="zh-CN" altLang="en-US" sz="2400">
                <a:solidFill>
                  <a:schemeClr val="tx1">
                    <a:lumMod val="65000"/>
                    <a:lumOff val="35000"/>
                  </a:schemeClr>
                </a:solidFill>
                <a:latin typeface="+mn-ea"/>
                <a:ea typeface="+mn-ea"/>
              </a:rPr>
              <a:t>用</a:t>
            </a:r>
            <a:r>
              <a:rPr lang="zh-CN" altLang="en-US" sz="2400" b="1">
                <a:solidFill>
                  <a:schemeClr val="tx1">
                    <a:lumMod val="65000"/>
                    <a:lumOff val="35000"/>
                  </a:schemeClr>
                </a:solidFill>
                <a:latin typeface="+mn-ea"/>
                <a:ea typeface="+mn-ea"/>
              </a:rPr>
              <a:t>指针变量作形参</a:t>
            </a:r>
            <a:r>
              <a:rPr lang="zh-CN" altLang="en-US" sz="2400">
                <a:solidFill>
                  <a:schemeClr val="tx1">
                    <a:lumMod val="65000"/>
                    <a:lumOff val="35000"/>
                  </a:schemeClr>
                </a:solidFill>
                <a:latin typeface="+mn-ea"/>
                <a:ea typeface="+mn-ea"/>
              </a:rPr>
              <a:t>，以接受实参数组名传递来的地址。可以有两种方法</a:t>
            </a:r>
            <a:r>
              <a:rPr lang="en-US" altLang="zh-CN" sz="2400">
                <a:solidFill>
                  <a:schemeClr val="tx1">
                    <a:lumMod val="65000"/>
                    <a:lumOff val="35000"/>
                  </a:schemeClr>
                </a:solidFill>
                <a:latin typeface="+mn-ea"/>
                <a:ea typeface="+mn-ea"/>
              </a:rPr>
              <a:t>: </a:t>
            </a:r>
            <a:endParaRPr lang="en-US" altLang="zh-CN" sz="2400">
              <a:solidFill>
                <a:schemeClr val="tx1">
                  <a:lumMod val="65000"/>
                  <a:lumOff val="35000"/>
                </a:schemeClr>
              </a:solidFill>
              <a:latin typeface="+mn-ea"/>
              <a:ea typeface="+mn-ea"/>
            </a:endParaRPr>
          </a:p>
          <a:p>
            <a:pPr marL="0" indent="0">
              <a:lnSpc>
                <a:spcPct val="150000"/>
              </a:lnSpc>
              <a:buNone/>
            </a:pPr>
            <a:r>
              <a:rPr lang="en-US" altLang="zh-CN" sz="2400" b="1">
                <a:solidFill>
                  <a:schemeClr val="tx1">
                    <a:lumMod val="65000"/>
                    <a:lumOff val="35000"/>
                  </a:schemeClr>
                </a:solidFill>
                <a:latin typeface="+mn-ea"/>
                <a:ea typeface="+mn-ea"/>
              </a:rPr>
              <a:t>① </a:t>
            </a:r>
            <a:r>
              <a:rPr lang="zh-CN" altLang="en-US" sz="2400" b="1">
                <a:solidFill>
                  <a:schemeClr val="tx1">
                    <a:lumMod val="65000"/>
                    <a:lumOff val="35000"/>
                  </a:schemeClr>
                </a:solidFill>
                <a:latin typeface="+mn-ea"/>
                <a:ea typeface="+mn-ea"/>
              </a:rPr>
              <a:t>用指向变量的指针变量；</a:t>
            </a:r>
            <a:endParaRPr lang="en-US" altLang="zh-CN" sz="2400" b="1">
              <a:solidFill>
                <a:schemeClr val="tx1">
                  <a:lumMod val="65000"/>
                  <a:lumOff val="35000"/>
                </a:schemeClr>
              </a:solidFill>
              <a:latin typeface="+mn-ea"/>
              <a:ea typeface="+mn-ea"/>
            </a:endParaRPr>
          </a:p>
          <a:p>
            <a:pPr marL="0" indent="0">
              <a:lnSpc>
                <a:spcPct val="150000"/>
              </a:lnSpc>
              <a:buNone/>
            </a:pPr>
            <a:r>
              <a:rPr lang="zh-CN" altLang="en-US" sz="2400" b="1">
                <a:solidFill>
                  <a:schemeClr val="tx1">
                    <a:lumMod val="65000"/>
                    <a:lumOff val="35000"/>
                  </a:schemeClr>
                </a:solidFill>
                <a:latin typeface="+mn-ea"/>
                <a:ea typeface="+mn-ea"/>
              </a:rPr>
              <a:t>② 用指向一维数组的指针变量。</a:t>
            </a:r>
            <a:endParaRPr lang="zh-CN" altLang="en-US" sz="2400" b="1" dirty="0">
              <a:solidFill>
                <a:schemeClr val="tx1">
                  <a:lumMod val="65000"/>
                  <a:lumOff val="35000"/>
                </a:schemeClr>
              </a:solidFill>
              <a:latin typeface="+mn-ea"/>
              <a:ea typeface="+mn-ea"/>
            </a:endParaRPr>
          </a:p>
        </p:txBody>
      </p:sp>
      <p:grpSp>
        <p:nvGrpSpPr>
          <p:cNvPr id="10" name="组合 9"/>
          <p:cNvGrpSpPr/>
          <p:nvPr/>
        </p:nvGrpSpPr>
        <p:grpSpPr>
          <a:xfrm>
            <a:off x="859632" y="1373768"/>
            <a:ext cx="7128000" cy="657226"/>
            <a:chOff x="3275013" y="1898650"/>
            <a:chExt cx="7128000" cy="657226"/>
          </a:xfrm>
        </p:grpSpPr>
        <p:sp>
          <p:nvSpPr>
            <p:cNvPr id="11" name="MH_Other_1"/>
            <p:cNvSpPr/>
            <p:nvPr>
              <p:custDataLst>
                <p:tags r:id="rId1"/>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p:cNvSpPr/>
            <p:nvPr>
              <p:custDataLst>
                <p:tags r:id="rId2"/>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p:cNvSpPr/>
            <p:nvPr>
              <p:custDataLst>
                <p:tags r:id="rId3"/>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p:cNvGrpSpPr/>
          <p:nvPr/>
        </p:nvGrpSpPr>
        <p:grpSpPr>
          <a:xfrm>
            <a:off x="3978879" y="4753710"/>
            <a:ext cx="7128000" cy="634206"/>
            <a:chOff x="1715964" y="5391945"/>
            <a:chExt cx="7128000" cy="634206"/>
          </a:xfrm>
        </p:grpSpPr>
        <p:sp>
          <p:nvSpPr>
            <p:cNvPr id="15" name="MH_Other_3"/>
            <p:cNvSpPr/>
            <p:nvPr>
              <p:custDataLst>
                <p:tags r:id="rId4"/>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p:cNvSpPr/>
            <p:nvPr>
              <p:custDataLst>
                <p:tags r:id="rId5"/>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p:cNvSpPr/>
            <p:nvPr>
              <p:custDataLst>
                <p:tags r:id="rId6"/>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用指向数组的指针作函数参数</a:t>
            </a:r>
            <a:endParaRPr lang="zh-CN" altLang="en-US"/>
          </a:p>
        </p:txBody>
      </p:sp>
      <p:sp>
        <p:nvSpPr>
          <p:cNvPr id="3" name="内容占位符 2"/>
          <p:cNvSpPr>
            <a:spLocks noGrp="1"/>
          </p:cNvSpPr>
          <p:nvPr>
            <p:ph idx="1"/>
          </p:nvPr>
        </p:nvSpPr>
        <p:spPr>
          <a:xfrm>
            <a:off x="501197" y="1090740"/>
            <a:ext cx="1080764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8.14】</a:t>
            </a:r>
            <a:r>
              <a:rPr lang="zh-CN" altLang="en-US" sz="2000">
                <a:solidFill>
                  <a:schemeClr val="accent1"/>
                </a:solidFill>
              </a:rPr>
              <a:t>有一个班，</a:t>
            </a:r>
            <a:r>
              <a:rPr lang="en-US" altLang="zh-CN" sz="2000">
                <a:solidFill>
                  <a:schemeClr val="accent1"/>
                </a:solidFill>
              </a:rPr>
              <a:t>3</a:t>
            </a:r>
            <a:r>
              <a:rPr lang="zh-CN" altLang="en-US" sz="2000">
                <a:solidFill>
                  <a:schemeClr val="accent1"/>
                </a:solidFill>
              </a:rPr>
              <a:t>个学生，各学</a:t>
            </a:r>
            <a:r>
              <a:rPr lang="en-US" altLang="zh-CN" sz="2000">
                <a:solidFill>
                  <a:schemeClr val="accent1"/>
                </a:solidFill>
              </a:rPr>
              <a:t>4</a:t>
            </a:r>
            <a:r>
              <a:rPr lang="zh-CN" altLang="en-US" sz="2000">
                <a:solidFill>
                  <a:schemeClr val="accent1"/>
                </a:solidFill>
              </a:rPr>
              <a:t>门课，计算总平均分数以及第</a:t>
            </a:r>
            <a:r>
              <a:rPr lang="en-US" altLang="zh-CN" sz="2000">
                <a:solidFill>
                  <a:schemeClr val="accent1"/>
                </a:solidFill>
              </a:rPr>
              <a:t>n</a:t>
            </a:r>
            <a:r>
              <a:rPr lang="zh-CN" altLang="en-US" sz="2000">
                <a:solidFill>
                  <a:schemeClr val="accent1"/>
                </a:solidFill>
              </a:rPr>
              <a:t>个学生的成绩。 </a:t>
            </a:r>
            <a:endParaRPr lang="zh-CN" altLang="en-US" sz="2000">
              <a:solidFill>
                <a:schemeClr val="accent1"/>
              </a:solidFill>
            </a:endParaRPr>
          </a:p>
        </p:txBody>
      </p:sp>
      <p:sp>
        <p:nvSpPr>
          <p:cNvPr id="14" name="圆角矩形 12"/>
          <p:cNvSpPr/>
          <p:nvPr/>
        </p:nvSpPr>
        <p:spPr>
          <a:xfrm>
            <a:off x="749030" y="1595337"/>
            <a:ext cx="10700847" cy="332453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r>
              <a:rPr lang="en-US" altLang="zh-CN" sz="1400"/>
              <a:t>#include &lt;stdio.h&gt;</a:t>
            </a:r>
            <a:endParaRPr lang="en-US" altLang="zh-CN" sz="1400"/>
          </a:p>
          <a:p>
            <a:pPr defTabSz="363855"/>
            <a:r>
              <a:rPr lang="en-US" altLang="zh-CN" sz="1400"/>
              <a:t>int main()</a:t>
            </a:r>
            <a:endParaRPr lang="en-US" altLang="zh-CN" sz="1400"/>
          </a:p>
          <a:p>
            <a:pPr defTabSz="363855"/>
            <a:r>
              <a:rPr lang="en-US" altLang="zh-CN" sz="1400"/>
              <a:t>{	void average(float *p,int n);</a:t>
            </a:r>
            <a:endParaRPr lang="en-US" altLang="zh-CN" sz="1400"/>
          </a:p>
          <a:p>
            <a:pPr defTabSz="363855"/>
            <a:r>
              <a:rPr lang="en-US" altLang="zh-CN" sz="1400"/>
              <a:t>	void search(float (*p)[4],int n);</a:t>
            </a:r>
            <a:endParaRPr lang="en-US" altLang="zh-CN" sz="1400"/>
          </a:p>
          <a:p>
            <a:pPr defTabSz="363855"/>
            <a:r>
              <a:rPr lang="en-US" altLang="zh-CN" sz="1400"/>
              <a:t>	float score[3][4]={{65,67,70,60},{80,87,90,81},{90,99,100,98}};</a:t>
            </a:r>
            <a:endParaRPr lang="en-US" altLang="zh-CN" sz="1400"/>
          </a:p>
          <a:p>
            <a:pPr defTabSz="363855"/>
            <a:r>
              <a:rPr lang="en-US" altLang="zh-CN" sz="1400"/>
              <a:t>	average(</a:t>
            </a:r>
            <a:r>
              <a:rPr lang="en-US" altLang="zh-CN" sz="1400">
                <a:solidFill>
                  <a:schemeClr val="accent6"/>
                </a:solidFill>
              </a:rPr>
              <a:t>*score</a:t>
            </a:r>
            <a:r>
              <a:rPr lang="en-US" altLang="zh-CN" sz="1400"/>
              <a:t>,12);		</a:t>
            </a:r>
            <a:r>
              <a:rPr lang="en-US" altLang="zh-CN" sz="1400">
                <a:solidFill>
                  <a:srgbClr val="008000"/>
                </a:solidFill>
              </a:rPr>
              <a:t>//</a:t>
            </a:r>
            <a:r>
              <a:rPr lang="zh-CN" altLang="en-US" sz="1400">
                <a:solidFill>
                  <a:srgbClr val="008000"/>
                </a:solidFill>
              </a:rPr>
              <a:t>求</a:t>
            </a:r>
            <a:r>
              <a:rPr lang="en-US" altLang="zh-CN" sz="1400">
                <a:solidFill>
                  <a:srgbClr val="008000"/>
                </a:solidFill>
              </a:rPr>
              <a:t>12</a:t>
            </a:r>
            <a:r>
              <a:rPr lang="zh-CN" altLang="en-US" sz="1400">
                <a:solidFill>
                  <a:srgbClr val="008000"/>
                </a:solidFill>
              </a:rPr>
              <a:t>个分数的平均分</a:t>
            </a:r>
            <a:endParaRPr lang="zh-CN" altLang="en-US" sz="1400">
              <a:solidFill>
                <a:srgbClr val="008000"/>
              </a:solidFill>
            </a:endParaRPr>
          </a:p>
          <a:p>
            <a:pPr defTabSz="363855"/>
            <a:r>
              <a:rPr lang="zh-CN" altLang="en-US" sz="1400"/>
              <a:t>	</a:t>
            </a:r>
            <a:r>
              <a:rPr lang="en-US" altLang="zh-CN" sz="1400"/>
              <a:t>search(</a:t>
            </a:r>
            <a:r>
              <a:rPr lang="en-US" altLang="zh-CN" sz="1400">
                <a:solidFill>
                  <a:schemeClr val="accent6"/>
                </a:solidFill>
              </a:rPr>
              <a:t>score</a:t>
            </a:r>
            <a:r>
              <a:rPr lang="en-US" altLang="zh-CN" sz="1400"/>
              <a:t>,2);			</a:t>
            </a:r>
            <a:r>
              <a:rPr lang="en-US" altLang="zh-CN" sz="1400">
                <a:solidFill>
                  <a:srgbClr val="008000"/>
                </a:solidFill>
              </a:rPr>
              <a:t>//</a:t>
            </a:r>
            <a:r>
              <a:rPr lang="zh-CN" altLang="en-US" sz="1400">
                <a:solidFill>
                  <a:srgbClr val="008000"/>
                </a:solidFill>
              </a:rPr>
              <a:t>求序号为</a:t>
            </a:r>
            <a:r>
              <a:rPr lang="en-US" altLang="zh-CN" sz="1400">
                <a:solidFill>
                  <a:srgbClr val="008000"/>
                </a:solidFill>
              </a:rPr>
              <a:t>2</a:t>
            </a:r>
            <a:r>
              <a:rPr lang="zh-CN" altLang="en-US" sz="1400">
                <a:solidFill>
                  <a:srgbClr val="008000"/>
                </a:solidFill>
              </a:rPr>
              <a:t>的学生的成绩</a:t>
            </a:r>
            <a:endParaRPr lang="zh-CN" altLang="en-US" sz="1400">
              <a:solidFill>
                <a:srgbClr val="008000"/>
              </a:solidFill>
            </a:endParaRPr>
          </a:p>
          <a:p>
            <a:pPr defTabSz="363855"/>
            <a:r>
              <a:rPr lang="zh-CN" altLang="en-US" sz="1400"/>
              <a:t>	</a:t>
            </a:r>
            <a:r>
              <a:rPr lang="en-US" altLang="zh-CN" sz="1400"/>
              <a:t>return 0;</a:t>
            </a:r>
            <a:endParaRPr lang="en-US" altLang="zh-CN" sz="1400"/>
          </a:p>
          <a:p>
            <a:pPr defTabSz="363855"/>
            <a:r>
              <a:rPr lang="en-US" altLang="zh-CN" sz="1400"/>
              <a:t>}</a:t>
            </a:r>
            <a:endParaRPr lang="en-US" altLang="zh-CN" sz="1400"/>
          </a:p>
          <a:p>
            <a:pPr defTabSz="363855"/>
            <a:endParaRPr lang="en-US" altLang="zh-CN" sz="1400"/>
          </a:p>
          <a:p>
            <a:pPr defTabSz="363855"/>
            <a:r>
              <a:rPr lang="en-US" altLang="zh-CN" sz="1400"/>
              <a:t>void average(</a:t>
            </a:r>
            <a:r>
              <a:rPr lang="en-US" altLang="zh-CN" sz="1400">
                <a:solidFill>
                  <a:schemeClr val="accent6"/>
                </a:solidFill>
              </a:rPr>
              <a:t>float *p</a:t>
            </a:r>
            <a:r>
              <a:rPr lang="en-US" altLang="zh-CN" sz="1400"/>
              <a:t>,int n)		</a:t>
            </a:r>
            <a:r>
              <a:rPr lang="en-US" altLang="zh-CN" sz="1400">
                <a:solidFill>
                  <a:srgbClr val="008000"/>
                </a:solidFill>
              </a:rPr>
              <a:t>//</a:t>
            </a:r>
            <a:r>
              <a:rPr lang="zh-CN" altLang="en-US" sz="1400">
                <a:solidFill>
                  <a:srgbClr val="008000"/>
                </a:solidFill>
              </a:rPr>
              <a:t>定义求平均成绩的函数</a:t>
            </a:r>
            <a:endParaRPr lang="zh-CN" altLang="en-US" sz="1400">
              <a:solidFill>
                <a:srgbClr val="008000"/>
              </a:solidFill>
            </a:endParaRPr>
          </a:p>
          <a:p>
            <a:pPr defTabSz="363855"/>
            <a:r>
              <a:rPr lang="en-US" altLang="zh-CN" sz="1400"/>
              <a:t>{	float *p_end;</a:t>
            </a:r>
            <a:endParaRPr lang="en-US" altLang="zh-CN" sz="1400"/>
          </a:p>
          <a:p>
            <a:pPr defTabSz="363855"/>
            <a:r>
              <a:rPr lang="en-US" altLang="zh-CN" sz="1400"/>
              <a:t>	float sum=0,aver;</a:t>
            </a:r>
            <a:endParaRPr lang="en-US" altLang="zh-CN" sz="1400"/>
          </a:p>
          <a:p>
            <a:pPr defTabSz="363855"/>
            <a:r>
              <a:rPr lang="en-US" altLang="zh-CN" sz="1400"/>
              <a:t>	p_end=p+n-1;</a:t>
            </a:r>
            <a:endParaRPr lang="en-US" altLang="zh-CN" sz="1400"/>
          </a:p>
          <a:p>
            <a:pPr defTabSz="363855"/>
            <a:r>
              <a:rPr lang="en-US" altLang="zh-CN" sz="1400"/>
              <a:t>	</a:t>
            </a:r>
            <a:r>
              <a:rPr lang="en-US" altLang="zh-CN" sz="1400">
                <a:solidFill>
                  <a:srgbClr val="008000"/>
                </a:solidFill>
              </a:rPr>
              <a:t>//n</a:t>
            </a:r>
            <a:r>
              <a:rPr lang="zh-CN" altLang="en-US" sz="1400">
                <a:solidFill>
                  <a:srgbClr val="008000"/>
                </a:solidFill>
              </a:rPr>
              <a:t>的值为</a:t>
            </a:r>
            <a:r>
              <a:rPr lang="en-US" altLang="zh-CN" sz="1400">
                <a:solidFill>
                  <a:srgbClr val="008000"/>
                </a:solidFill>
              </a:rPr>
              <a:t>12</a:t>
            </a:r>
            <a:r>
              <a:rPr lang="zh-CN" altLang="en-US" sz="1400">
                <a:solidFill>
                  <a:srgbClr val="008000"/>
                </a:solidFill>
              </a:rPr>
              <a:t>时，</a:t>
            </a:r>
            <a:r>
              <a:rPr lang="en-US" altLang="zh-CN" sz="1400">
                <a:solidFill>
                  <a:srgbClr val="008000"/>
                </a:solidFill>
              </a:rPr>
              <a:t>p_end</a:t>
            </a:r>
            <a:r>
              <a:rPr lang="zh-CN" altLang="en-US" sz="1400">
                <a:solidFill>
                  <a:srgbClr val="008000"/>
                </a:solidFill>
              </a:rPr>
              <a:t>的值是</a:t>
            </a:r>
            <a:r>
              <a:rPr lang="en-US" altLang="zh-CN" sz="1400">
                <a:solidFill>
                  <a:srgbClr val="008000"/>
                </a:solidFill>
              </a:rPr>
              <a:t>p+11</a:t>
            </a:r>
            <a:r>
              <a:rPr lang="zh-CN" altLang="en-US" sz="1400">
                <a:solidFill>
                  <a:srgbClr val="008000"/>
                </a:solidFill>
              </a:rPr>
              <a:t>，指向最后一个元素</a:t>
            </a:r>
            <a:endParaRPr lang="zh-CN" altLang="en-US" sz="1400">
              <a:solidFill>
                <a:srgbClr val="008000"/>
              </a:solidFill>
            </a:endParaRPr>
          </a:p>
          <a:p>
            <a:pPr defTabSz="363855"/>
            <a:r>
              <a:rPr lang="zh-CN" altLang="en-US" sz="1400"/>
              <a:t>	</a:t>
            </a:r>
            <a:r>
              <a:rPr lang="en-US" altLang="zh-CN" sz="1400"/>
              <a:t>for(;p&lt;=p_end;p++)</a:t>
            </a:r>
            <a:endParaRPr lang="en-US" altLang="zh-CN" sz="1400"/>
          </a:p>
          <a:p>
            <a:pPr defTabSz="363855"/>
            <a:r>
              <a:rPr lang="en-US" altLang="zh-CN" sz="1400"/>
              <a:t>		sum=sum+(*p);</a:t>
            </a:r>
            <a:endParaRPr lang="en-US" altLang="zh-CN" sz="1400"/>
          </a:p>
          <a:p>
            <a:pPr defTabSz="363855"/>
            <a:r>
              <a:rPr lang="en-US" altLang="zh-CN" sz="1400"/>
              <a:t>	aver=sum/n;</a:t>
            </a:r>
            <a:endParaRPr lang="en-US" altLang="zh-CN" sz="1400"/>
          </a:p>
          <a:p>
            <a:pPr defTabSz="363855"/>
            <a:r>
              <a:rPr lang="en-US" altLang="zh-CN" sz="1400"/>
              <a:t>	printf("average=%5.2f\n",aver);</a:t>
            </a:r>
            <a:endParaRPr lang="en-US" altLang="zh-CN" sz="1400"/>
          </a:p>
          <a:p>
            <a:pPr defTabSz="363855"/>
            <a:r>
              <a:rPr lang="en-US" altLang="zh-CN" sz="1400"/>
              <a:t>}</a:t>
            </a:r>
            <a:endParaRPr lang="en-US" altLang="zh-CN" sz="1400"/>
          </a:p>
          <a:p>
            <a:pPr defTabSz="363855"/>
            <a:endParaRPr lang="en-US" altLang="zh-CN" sz="1400"/>
          </a:p>
          <a:p>
            <a:pPr defTabSz="363855"/>
            <a:r>
              <a:rPr lang="en-US" altLang="zh-CN" sz="1400"/>
              <a:t>void search(</a:t>
            </a:r>
            <a:r>
              <a:rPr lang="en-US" altLang="zh-CN" sz="1400">
                <a:solidFill>
                  <a:schemeClr val="accent6"/>
                </a:solidFill>
              </a:rPr>
              <a:t>float (*p)[4]</a:t>
            </a:r>
            <a:r>
              <a:rPr lang="en-US" altLang="zh-CN" sz="1400"/>
              <a:t>,int n)</a:t>
            </a:r>
            <a:endParaRPr lang="en-US" altLang="zh-CN" sz="1400"/>
          </a:p>
          <a:p>
            <a:pPr defTabSz="363855"/>
            <a:r>
              <a:rPr lang="en-US" altLang="zh-CN" sz="1400">
                <a:solidFill>
                  <a:srgbClr val="008000"/>
                </a:solidFill>
              </a:rPr>
              <a:t>//p</a:t>
            </a:r>
            <a:r>
              <a:rPr lang="zh-CN" altLang="en-US" sz="1400">
                <a:solidFill>
                  <a:srgbClr val="008000"/>
                </a:solidFill>
              </a:rPr>
              <a:t>是指向具有</a:t>
            </a:r>
            <a:r>
              <a:rPr lang="en-US" altLang="zh-CN" sz="1400">
                <a:solidFill>
                  <a:srgbClr val="008000"/>
                </a:solidFill>
              </a:rPr>
              <a:t>4</a:t>
            </a:r>
            <a:r>
              <a:rPr lang="zh-CN" altLang="en-US" sz="1400">
                <a:solidFill>
                  <a:srgbClr val="008000"/>
                </a:solidFill>
              </a:rPr>
              <a:t>个元素的一维数组的指针</a:t>
            </a:r>
            <a:endParaRPr lang="zh-CN" altLang="en-US" sz="1400">
              <a:solidFill>
                <a:srgbClr val="008000"/>
              </a:solidFill>
            </a:endParaRPr>
          </a:p>
          <a:p>
            <a:pPr defTabSz="363855"/>
            <a:r>
              <a:rPr lang="en-US" altLang="zh-CN" sz="1400"/>
              <a:t>{	int i;</a:t>
            </a:r>
            <a:endParaRPr lang="en-US" altLang="zh-CN" sz="1400"/>
          </a:p>
          <a:p>
            <a:pPr defTabSz="363855"/>
            <a:r>
              <a:rPr lang="en-US" altLang="zh-CN" sz="1400"/>
              <a:t>	printf("The score of No.%d are:\n",n);</a:t>
            </a:r>
            <a:endParaRPr lang="en-US" altLang="zh-CN" sz="1400"/>
          </a:p>
          <a:p>
            <a:pPr defTabSz="363855"/>
            <a:r>
              <a:rPr lang="en-US" altLang="zh-CN" sz="1400"/>
              <a:t>	for(i=0;i&lt;4;i++)</a:t>
            </a:r>
            <a:endParaRPr lang="en-US" altLang="zh-CN" sz="1400"/>
          </a:p>
          <a:p>
            <a:pPr defTabSz="363855"/>
            <a:r>
              <a:rPr lang="en-US" altLang="zh-CN" sz="1400"/>
              <a:t>		printf("%5.2f ",</a:t>
            </a:r>
            <a:r>
              <a:rPr lang="en-US" altLang="zh-CN" sz="1400">
                <a:solidFill>
                  <a:schemeClr val="accent6"/>
                </a:solidFill>
              </a:rPr>
              <a:t>*(*(p+n)+i)</a:t>
            </a:r>
            <a:r>
              <a:rPr lang="en-US" altLang="zh-CN" sz="1400"/>
              <a:t>); </a:t>
            </a:r>
            <a:endParaRPr lang="en-US" altLang="zh-CN" sz="1400"/>
          </a:p>
          <a:p>
            <a:pPr defTabSz="363855"/>
            <a:r>
              <a:rPr lang="en-US" altLang="zh-CN" sz="1400"/>
              <a:t>	printf("\n");</a:t>
            </a:r>
            <a:endParaRPr lang="en-US" altLang="zh-CN" sz="1400"/>
          </a:p>
          <a:p>
            <a:pPr defTabSz="363855"/>
            <a:r>
              <a:rPr lang="en-US" altLang="zh-CN" sz="1400"/>
              <a:t>}</a:t>
            </a:r>
            <a:endParaRPr lang="zh-CN" altLang="en-US" sz="1400" b="1" dirty="0">
              <a:solidFill>
                <a:srgbClr val="008000"/>
              </a:solidFill>
            </a:endParaRPr>
          </a:p>
        </p:txBody>
      </p:sp>
      <p:cxnSp>
        <p:nvCxnSpPr>
          <p:cNvPr id="15" name="直接连接符 14"/>
          <p:cNvCxnSpPr/>
          <p:nvPr/>
        </p:nvCxnSpPr>
        <p:spPr>
          <a:xfrm>
            <a:off x="5904326" y="1595337"/>
            <a:ext cx="0" cy="33245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5741578" y="2116690"/>
            <a:ext cx="325496" cy="260107"/>
            <a:chOff x="5926033" y="1926699"/>
            <a:chExt cx="325496" cy="260107"/>
          </a:xfrm>
        </p:grpSpPr>
        <p:sp>
          <p:nvSpPr>
            <p:cNvPr id="17"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3" name="组合 22"/>
          <p:cNvGrpSpPr/>
          <p:nvPr/>
        </p:nvGrpSpPr>
        <p:grpSpPr>
          <a:xfrm>
            <a:off x="5741578" y="4147199"/>
            <a:ext cx="325496" cy="260106"/>
            <a:chOff x="5926033" y="5434781"/>
            <a:chExt cx="325496" cy="260106"/>
          </a:xfrm>
        </p:grpSpPr>
        <p:sp>
          <p:nvSpPr>
            <p:cNvPr id="24"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11" name="图片 10"/>
          <p:cNvPicPr>
            <a:picLocks noChangeAspect="1"/>
          </p:cNvPicPr>
          <p:nvPr/>
        </p:nvPicPr>
        <p:blipFill>
          <a:blip r:embed="rId13"/>
          <a:stretch>
            <a:fillRect/>
          </a:stretch>
        </p:blipFill>
        <p:spPr>
          <a:xfrm>
            <a:off x="7973252" y="4410264"/>
            <a:ext cx="3476625" cy="962025"/>
          </a:xfrm>
          <a:prstGeom prst="rect">
            <a:avLst/>
          </a:prstGeom>
        </p:spPr>
      </p:pic>
      <p:grpSp>
        <p:nvGrpSpPr>
          <p:cNvPr id="31" name="组合 30"/>
          <p:cNvGrpSpPr/>
          <p:nvPr/>
        </p:nvGrpSpPr>
        <p:grpSpPr>
          <a:xfrm>
            <a:off x="749030" y="5113136"/>
            <a:ext cx="6748568" cy="1039185"/>
            <a:chOff x="8582294" y="4088153"/>
            <a:chExt cx="6964056" cy="1039185"/>
          </a:xfrm>
        </p:grpSpPr>
        <p:sp>
          <p:nvSpPr>
            <p:cNvPr id="32" name="MH_Other_1"/>
            <p:cNvSpPr/>
            <p:nvPr>
              <p:custDataLst>
                <p:tags r:id="rId14"/>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33" name="MH_SubTitle_1"/>
            <p:cNvSpPr/>
            <p:nvPr>
              <p:custDataLst>
                <p:tags r:id="rId15"/>
              </p:custDataLst>
            </p:nvPr>
          </p:nvSpPr>
          <p:spPr>
            <a:xfrm>
              <a:off x="9371544" y="4088153"/>
              <a:ext cx="6171201" cy="103918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实参与形参如果是指针类型，应当注意它们的</a:t>
              </a:r>
              <a:r>
                <a:rPr lang="zh-CN" altLang="en-US" sz="1600" b="1">
                  <a:solidFill>
                    <a:schemeClr val="tx1">
                      <a:lumMod val="75000"/>
                      <a:lumOff val="25000"/>
                    </a:schemeClr>
                  </a:solidFill>
                </a:rPr>
                <a:t>基类型必须一致</a:t>
              </a:r>
              <a:r>
                <a:rPr lang="zh-CN" altLang="en-US" sz="1600">
                  <a:solidFill>
                    <a:schemeClr val="tx1">
                      <a:lumMod val="75000"/>
                      <a:lumOff val="25000"/>
                    </a:schemeClr>
                  </a:solidFill>
                </a:rPr>
                <a:t>。不应把</a:t>
              </a:r>
              <a:r>
                <a:rPr lang="en-US" altLang="zh-CN" sz="1600">
                  <a:solidFill>
                    <a:schemeClr val="tx1">
                      <a:lumMod val="75000"/>
                      <a:lumOff val="25000"/>
                    </a:schemeClr>
                  </a:solidFill>
                </a:rPr>
                <a:t>int *</a:t>
              </a:r>
              <a:r>
                <a:rPr lang="zh-CN" altLang="en-US" sz="1600">
                  <a:solidFill>
                    <a:schemeClr val="tx1">
                      <a:lumMod val="75000"/>
                      <a:lumOff val="25000"/>
                    </a:schemeClr>
                  </a:solidFill>
                </a:rPr>
                <a:t>型的指针</a:t>
              </a:r>
              <a:r>
                <a:rPr lang="en-US" altLang="zh-CN" sz="1600">
                  <a:solidFill>
                    <a:schemeClr val="tx1">
                      <a:lumMod val="75000"/>
                      <a:lumOff val="25000"/>
                    </a:schemeClr>
                  </a:solidFill>
                </a:rPr>
                <a:t>(</a:t>
              </a:r>
              <a:r>
                <a:rPr lang="zh-CN" altLang="en-US" sz="1600">
                  <a:solidFill>
                    <a:schemeClr val="tx1">
                      <a:lumMod val="75000"/>
                      <a:lumOff val="25000"/>
                    </a:schemeClr>
                  </a:solidFill>
                </a:rPr>
                <a:t>即数组元素的地址</a:t>
              </a:r>
              <a:r>
                <a:rPr lang="en-US" altLang="zh-CN" sz="1600">
                  <a:solidFill>
                    <a:schemeClr val="tx1">
                      <a:lumMod val="75000"/>
                      <a:lumOff val="25000"/>
                    </a:schemeClr>
                  </a:solidFill>
                </a:rPr>
                <a:t>)</a:t>
              </a:r>
              <a:r>
                <a:rPr lang="zh-CN" altLang="en-US" sz="1600">
                  <a:solidFill>
                    <a:schemeClr val="tx1">
                      <a:lumMod val="75000"/>
                      <a:lumOff val="25000"/>
                    </a:schemeClr>
                  </a:solidFill>
                </a:rPr>
                <a:t>传给</a:t>
              </a:r>
              <a:r>
                <a:rPr lang="en-US" altLang="zh-CN" sz="1600">
                  <a:solidFill>
                    <a:schemeClr val="tx1">
                      <a:lumMod val="75000"/>
                      <a:lumOff val="25000"/>
                    </a:schemeClr>
                  </a:solidFill>
                </a:rPr>
                <a:t>int (*)[4] </a:t>
              </a:r>
              <a:r>
                <a:rPr lang="zh-CN" altLang="en-US" sz="1600">
                  <a:solidFill>
                    <a:schemeClr val="tx1">
                      <a:lumMod val="75000"/>
                      <a:lumOff val="25000"/>
                    </a:schemeClr>
                  </a:solidFill>
                </a:rPr>
                <a:t>型</a:t>
              </a:r>
              <a:r>
                <a:rPr lang="en-US" altLang="zh-CN" sz="1600">
                  <a:solidFill>
                    <a:schemeClr val="tx1">
                      <a:lumMod val="75000"/>
                      <a:lumOff val="25000"/>
                    </a:schemeClr>
                  </a:solidFill>
                </a:rPr>
                <a:t>(</a:t>
              </a:r>
              <a:r>
                <a:rPr lang="zh-CN" altLang="en-US" sz="1600">
                  <a:solidFill>
                    <a:schemeClr val="tx1">
                      <a:lumMod val="75000"/>
                      <a:lumOff val="25000"/>
                    </a:schemeClr>
                  </a:solidFill>
                </a:rPr>
                <a:t>指向一维数组</a:t>
              </a:r>
              <a:r>
                <a:rPr lang="en-US" altLang="zh-CN" sz="1600">
                  <a:solidFill>
                    <a:schemeClr val="tx1">
                      <a:lumMod val="75000"/>
                      <a:lumOff val="25000"/>
                    </a:schemeClr>
                  </a:solidFill>
                </a:rPr>
                <a:t>)</a:t>
              </a:r>
              <a:r>
                <a:rPr lang="zh-CN" altLang="en-US" sz="1600">
                  <a:solidFill>
                    <a:schemeClr val="tx1">
                      <a:lumMod val="75000"/>
                      <a:lumOff val="25000"/>
                    </a:schemeClr>
                  </a:solidFill>
                </a:rPr>
                <a:t>的指针变量，反之亦然。</a:t>
              </a:r>
              <a:endParaRPr lang="zh-CN" altLang="en-US" sz="1600" dirty="0">
                <a:solidFill>
                  <a:schemeClr val="tx1">
                    <a:lumMod val="75000"/>
                    <a:lumOff val="25000"/>
                  </a:schemeClr>
                </a:solidFill>
              </a:endParaRPr>
            </a:p>
          </p:txBody>
        </p:sp>
        <p:sp>
          <p:nvSpPr>
            <p:cNvPr id="34" name="MH_Other_2"/>
            <p:cNvSpPr/>
            <p:nvPr>
              <p:custDataLst>
                <p:tags r:id="rId16"/>
              </p:custDataLst>
            </p:nvPr>
          </p:nvSpPr>
          <p:spPr>
            <a:xfrm rot="16200000">
              <a:off x="15244725" y="482571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237" y="618477"/>
            <a:ext cx="10515600" cy="953383"/>
          </a:xfrm>
        </p:spPr>
        <p:txBody>
          <a:bodyPr/>
          <a:lstStyle/>
          <a:p>
            <a:r>
              <a:rPr lang="zh-CN" altLang="en-US"/>
              <a:t>用指向数组的指针作函数参数</a:t>
            </a:r>
            <a:endParaRPr lang="zh-CN" altLang="en-US"/>
          </a:p>
        </p:txBody>
      </p:sp>
      <p:sp>
        <p:nvSpPr>
          <p:cNvPr id="3" name="内容占位符 2"/>
          <p:cNvSpPr>
            <a:spLocks noGrp="1"/>
          </p:cNvSpPr>
          <p:nvPr>
            <p:ph idx="1"/>
          </p:nvPr>
        </p:nvSpPr>
        <p:spPr>
          <a:xfrm>
            <a:off x="511135" y="1369036"/>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8.15】</a:t>
            </a:r>
            <a:r>
              <a:rPr lang="zh-CN" altLang="en-US" sz="2000">
                <a:solidFill>
                  <a:schemeClr val="accent1"/>
                </a:solidFill>
              </a:rPr>
              <a:t>在例</a:t>
            </a:r>
            <a:r>
              <a:rPr lang="en-US" altLang="zh-CN" sz="2000">
                <a:solidFill>
                  <a:schemeClr val="accent1"/>
                </a:solidFill>
              </a:rPr>
              <a:t>8.14</a:t>
            </a:r>
            <a:r>
              <a:rPr lang="zh-CN" altLang="en-US" sz="2000">
                <a:solidFill>
                  <a:schemeClr val="accent1"/>
                </a:solidFill>
              </a:rPr>
              <a:t>的基础上，查找有一门以上课程不及格的学生，输出他们的全部课程的成绩。</a:t>
            </a:r>
            <a:endParaRPr lang="zh-CN" altLang="en-US" sz="2000">
              <a:solidFill>
                <a:schemeClr val="accent1"/>
              </a:solidFill>
            </a:endParaRPr>
          </a:p>
        </p:txBody>
      </p:sp>
      <p:sp>
        <p:nvSpPr>
          <p:cNvPr id="14" name="圆角矩形 12"/>
          <p:cNvSpPr/>
          <p:nvPr/>
        </p:nvSpPr>
        <p:spPr>
          <a:xfrm>
            <a:off x="758969" y="1873633"/>
            <a:ext cx="10700847" cy="3433863"/>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void search(float (*p)[4],int n);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t>float score[3][4]={{65,57,70,60},{58,87,90,81},{90,99,100,98}};</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定义二维数组函数</a:t>
            </a:r>
            <a:r>
              <a:rPr lang="en-US" altLang="zh-CN" sz="1400">
                <a:solidFill>
                  <a:srgbClr val="008000"/>
                </a:solidFill>
              </a:rPr>
              <a:t>score</a:t>
            </a:r>
            <a:endParaRPr lang="en-US" altLang="zh-CN" sz="1400">
              <a:solidFill>
                <a:srgbClr val="008000"/>
              </a:solidFill>
            </a:endParaRPr>
          </a:p>
          <a:p>
            <a:pPr defTabSz="363855">
              <a:lnSpc>
                <a:spcPct val="120000"/>
              </a:lnSpc>
            </a:pPr>
            <a:r>
              <a:rPr lang="en-US" altLang="zh-CN" sz="1400"/>
              <a:t>	search(</a:t>
            </a:r>
            <a:r>
              <a:rPr lang="en-US" altLang="zh-CN" sz="1400">
                <a:solidFill>
                  <a:schemeClr val="accent6"/>
                </a:solidFill>
              </a:rPr>
              <a:t>score</a:t>
            </a:r>
            <a:r>
              <a:rPr lang="en-US" altLang="zh-CN" sz="1400"/>
              <a:t>,3);				</a:t>
            </a: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t>void search(</a:t>
            </a:r>
            <a:r>
              <a:rPr lang="en-US" altLang="zh-CN" sz="1400">
                <a:solidFill>
                  <a:schemeClr val="accent6"/>
                </a:solidFill>
              </a:rPr>
              <a:t>float (*p)[4]</a:t>
            </a:r>
            <a:r>
              <a:rPr lang="en-US" altLang="zh-CN" sz="1400"/>
              <a:t>,int n)</a:t>
            </a:r>
            <a:endParaRPr lang="en-US" altLang="zh-CN" sz="1400"/>
          </a:p>
          <a:p>
            <a:pPr defTabSz="363855">
              <a:lnSpc>
                <a:spcPct val="120000"/>
              </a:lnSpc>
            </a:pPr>
            <a:r>
              <a:rPr lang="en-US" altLang="zh-CN" sz="1400">
                <a:solidFill>
                  <a:srgbClr val="008000"/>
                </a:solidFill>
              </a:rPr>
              <a:t>//</a:t>
            </a:r>
            <a:r>
              <a:rPr lang="zh-CN" altLang="en-US" sz="1400">
                <a:solidFill>
                  <a:srgbClr val="008000"/>
                </a:solidFill>
              </a:rPr>
              <a:t>形参</a:t>
            </a:r>
            <a:r>
              <a:rPr lang="en-US" altLang="zh-CN" sz="1400">
                <a:solidFill>
                  <a:srgbClr val="008000"/>
                </a:solidFill>
              </a:rPr>
              <a:t>p</a:t>
            </a:r>
            <a:r>
              <a:rPr lang="zh-CN" altLang="en-US" sz="1400">
                <a:solidFill>
                  <a:srgbClr val="008000"/>
                </a:solidFill>
              </a:rPr>
              <a:t>是指向包含</a:t>
            </a:r>
            <a:r>
              <a:rPr lang="en-US" altLang="zh-CN" sz="1400">
                <a:solidFill>
                  <a:srgbClr val="008000"/>
                </a:solidFill>
              </a:rPr>
              <a:t>4</a:t>
            </a:r>
            <a:r>
              <a:rPr lang="zh-CN" altLang="en-US" sz="1400">
                <a:solidFill>
                  <a:srgbClr val="008000"/>
                </a:solidFill>
              </a:rPr>
              <a:t>个</a:t>
            </a:r>
            <a:r>
              <a:rPr lang="en-US" altLang="zh-CN" sz="1400">
                <a:solidFill>
                  <a:srgbClr val="008000"/>
                </a:solidFill>
              </a:rPr>
              <a:t>float</a:t>
            </a:r>
            <a:r>
              <a:rPr lang="zh-CN" altLang="en-US" sz="1400">
                <a:solidFill>
                  <a:srgbClr val="008000"/>
                </a:solidFill>
              </a:rPr>
              <a:t>型元素的一维数组的指针变量</a:t>
            </a:r>
            <a:endParaRPr lang="zh-CN" altLang="en-US" sz="1400">
              <a:solidFill>
                <a:srgbClr val="008000"/>
              </a:solidFill>
            </a:endParaRPr>
          </a:p>
          <a:p>
            <a:pPr defTabSz="363855">
              <a:lnSpc>
                <a:spcPct val="120000"/>
              </a:lnSpc>
            </a:pPr>
            <a:r>
              <a:rPr lang="en-US" altLang="zh-CN" sz="1400"/>
              <a:t>{	int i,j,flag;</a:t>
            </a:r>
            <a:endParaRPr lang="en-US" altLang="zh-CN" sz="1400"/>
          </a:p>
          <a:p>
            <a:pPr defTabSz="363855">
              <a:lnSpc>
                <a:spcPct val="120000"/>
              </a:lnSpc>
            </a:pPr>
            <a:r>
              <a:rPr lang="en-US" altLang="zh-CN" sz="1400"/>
              <a:t>	for(j=0;j&lt;n;j++)</a:t>
            </a:r>
            <a:endParaRPr lang="en-US" altLang="zh-CN" sz="1400"/>
          </a:p>
          <a:p>
            <a:pPr defTabSz="363855">
              <a:lnSpc>
                <a:spcPct val="120000"/>
              </a:lnSpc>
            </a:pPr>
            <a:r>
              <a:rPr lang="en-US" altLang="zh-CN" sz="1400"/>
              <a:t>	{	flag=0;</a:t>
            </a:r>
            <a:endParaRPr lang="en-US" altLang="zh-CN" sz="1400"/>
          </a:p>
          <a:p>
            <a:pPr defTabSz="363855">
              <a:lnSpc>
                <a:spcPct val="120000"/>
              </a:lnSpc>
            </a:pPr>
            <a:r>
              <a:rPr lang="en-US" altLang="zh-CN" sz="1400"/>
              <a:t>		for(i=0;i&lt;4;i++)</a:t>
            </a:r>
            <a:endParaRPr lang="en-US" altLang="zh-CN" sz="1400"/>
          </a:p>
          <a:p>
            <a:pPr defTabSz="363855">
              <a:lnSpc>
                <a:spcPct val="120000"/>
              </a:lnSpc>
            </a:pPr>
            <a:r>
              <a:rPr lang="en-US" altLang="zh-CN" sz="1400"/>
              <a:t>			if(</a:t>
            </a:r>
            <a:r>
              <a:rPr lang="en-US" altLang="zh-CN" sz="1400">
                <a:solidFill>
                  <a:schemeClr val="accent6"/>
                </a:solidFill>
              </a:rPr>
              <a:t>*(*(p+j)+i)</a:t>
            </a:r>
            <a:r>
              <a:rPr lang="en-US" altLang="zh-CN" sz="1400"/>
              <a:t>&lt;60) flag=1;</a:t>
            </a:r>
            <a:endParaRPr lang="en-US" altLang="zh-CN" sz="1400"/>
          </a:p>
          <a:p>
            <a:pPr defTabSz="363855">
              <a:lnSpc>
                <a:spcPct val="120000"/>
              </a:lnSpc>
            </a:pPr>
            <a:r>
              <a:rPr lang="en-US" altLang="zh-CN" sz="1400"/>
              <a:t>			</a:t>
            </a:r>
            <a:r>
              <a:rPr lang="en-US" altLang="zh-CN" sz="1400">
                <a:solidFill>
                  <a:srgbClr val="008000"/>
                </a:solidFill>
              </a:rPr>
              <a:t>//*(*(p+j)+i)</a:t>
            </a:r>
            <a:r>
              <a:rPr lang="zh-CN" altLang="en-US" sz="1400">
                <a:solidFill>
                  <a:srgbClr val="008000"/>
                </a:solidFill>
              </a:rPr>
              <a:t>就是</a:t>
            </a:r>
            <a:r>
              <a:rPr lang="en-US" altLang="zh-CN" sz="1400">
                <a:solidFill>
                  <a:srgbClr val="008000"/>
                </a:solidFill>
              </a:rPr>
              <a:t>score[j][i]</a:t>
            </a:r>
            <a:endParaRPr lang="en-US" altLang="zh-CN" sz="1400">
              <a:solidFill>
                <a:srgbClr val="008000"/>
              </a:solidFill>
            </a:endParaRPr>
          </a:p>
          <a:p>
            <a:pPr defTabSz="363855">
              <a:lnSpc>
                <a:spcPct val="120000"/>
              </a:lnSpc>
            </a:pPr>
            <a:r>
              <a:rPr lang="en-US" altLang="zh-CN" sz="1400"/>
              <a:t>		if(flag==1)</a:t>
            </a:r>
            <a:endParaRPr lang="en-US" altLang="zh-CN" sz="1400"/>
          </a:p>
          <a:p>
            <a:pPr defTabSz="363855">
              <a:lnSpc>
                <a:spcPct val="120000"/>
              </a:lnSpc>
            </a:pPr>
            <a:r>
              <a:rPr lang="en-US" altLang="zh-CN" sz="1400"/>
              <a:t>		{	printf("No.%d fails,his scores are:\n",j+1);</a:t>
            </a:r>
            <a:endParaRPr lang="en-US" altLang="zh-CN" sz="1400"/>
          </a:p>
          <a:p>
            <a:pPr defTabSz="363855">
              <a:lnSpc>
                <a:spcPct val="120000"/>
              </a:lnSpc>
            </a:pPr>
            <a:r>
              <a:rPr lang="en-US" altLang="zh-CN" sz="1400"/>
              <a:t>			for(i=0;i&lt;4;i++)</a:t>
            </a:r>
            <a:endParaRPr lang="en-US" altLang="zh-CN" sz="1400"/>
          </a:p>
          <a:p>
            <a:pPr defTabSz="363855">
              <a:lnSpc>
                <a:spcPct val="120000"/>
              </a:lnSpc>
            </a:pPr>
            <a:r>
              <a:rPr lang="en-US" altLang="zh-CN" sz="1400"/>
              <a:t>				printf("%5.1f ",</a:t>
            </a:r>
            <a:r>
              <a:rPr lang="en-US" altLang="zh-CN" sz="1400">
                <a:solidFill>
                  <a:schemeClr val="accent6"/>
                </a:solidFill>
              </a:rPr>
              <a:t>*(*(p+j)+i</a:t>
            </a:r>
            <a:r>
              <a:rPr lang="en-US" altLang="zh-CN" sz="1400"/>
              <a:t>));</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(*(p+j)+i)</a:t>
            </a:r>
            <a:r>
              <a:rPr lang="zh-CN" altLang="en-US" sz="1400">
                <a:solidFill>
                  <a:srgbClr val="008000"/>
                </a:solidFill>
              </a:rPr>
              <a:t>就是输出</a:t>
            </a:r>
            <a:r>
              <a:rPr lang="en-US" altLang="zh-CN" sz="1400">
                <a:solidFill>
                  <a:srgbClr val="008000"/>
                </a:solidFill>
              </a:rPr>
              <a:t>score[j][i]</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printf("\n");</a:t>
            </a:r>
            <a:endParaRPr lang="en-US" altLang="zh-CN" sz="1400"/>
          </a:p>
          <a:p>
            <a:pPr defTabSz="363855">
              <a:lnSpc>
                <a:spcPct val="120000"/>
              </a:lnSpc>
            </a:pPr>
            <a:r>
              <a:rPr lang="en-US" altLang="zh-CN" sz="1400"/>
              <a:t>		}</a:t>
            </a:r>
            <a:endParaRPr lang="en-US" altLang="zh-CN" sz="1400"/>
          </a:p>
          <a:p>
            <a:pPr defTabSz="363855">
              <a:lnSpc>
                <a:spcPct val="120000"/>
              </a:lnSpc>
            </a:pPr>
            <a:r>
              <a:rPr lang="en-US" altLang="zh-CN" sz="1400"/>
              <a:t>	}</a:t>
            </a:r>
            <a:endParaRPr lang="en-US" altLang="zh-CN" sz="1400"/>
          </a:p>
          <a:p>
            <a:pPr defTabSz="363855">
              <a:lnSpc>
                <a:spcPct val="120000"/>
              </a:lnSpc>
            </a:pPr>
            <a:r>
              <a:rPr lang="en-US" altLang="zh-CN" sz="1400"/>
              <a:t>}</a:t>
            </a:r>
            <a:endParaRPr lang="zh-CN" altLang="en-US" sz="1400" b="1" dirty="0">
              <a:solidFill>
                <a:srgbClr val="008000"/>
              </a:solidFill>
            </a:endParaRPr>
          </a:p>
        </p:txBody>
      </p:sp>
      <p:cxnSp>
        <p:nvCxnSpPr>
          <p:cNvPr id="15" name="直接连接符 14"/>
          <p:cNvCxnSpPr/>
          <p:nvPr/>
        </p:nvCxnSpPr>
        <p:spPr>
          <a:xfrm>
            <a:off x="6058979" y="1867024"/>
            <a:ext cx="0" cy="3440472"/>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5896231" y="2388377"/>
            <a:ext cx="325496" cy="260107"/>
            <a:chOff x="5926033" y="1926699"/>
            <a:chExt cx="325496" cy="260107"/>
          </a:xfrm>
        </p:grpSpPr>
        <p:sp>
          <p:nvSpPr>
            <p:cNvPr id="17"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8"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3" name="组合 22"/>
          <p:cNvGrpSpPr/>
          <p:nvPr/>
        </p:nvGrpSpPr>
        <p:grpSpPr>
          <a:xfrm>
            <a:off x="5896231" y="4349312"/>
            <a:ext cx="325496" cy="260106"/>
            <a:chOff x="5926033" y="5434781"/>
            <a:chExt cx="325496" cy="260106"/>
          </a:xfrm>
        </p:grpSpPr>
        <p:sp>
          <p:nvSpPr>
            <p:cNvPr id="24"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3"/>
          <a:stretch>
            <a:fillRect/>
          </a:stretch>
        </p:blipFill>
        <p:spPr>
          <a:xfrm>
            <a:off x="7888303" y="4678618"/>
            <a:ext cx="3457575" cy="11334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通过指针引用字符串</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084" y="857433"/>
            <a:ext cx="10515600" cy="953383"/>
          </a:xfrm>
        </p:spPr>
        <p:txBody>
          <a:bodyPr/>
          <a:lstStyle/>
          <a:p>
            <a:r>
              <a:rPr lang="zh-CN" altLang="en-US"/>
              <a:t>字符串的引用方式</a:t>
            </a:r>
            <a:endParaRPr lang="zh-CN" altLang="en-US"/>
          </a:p>
        </p:txBody>
      </p:sp>
      <p:sp>
        <p:nvSpPr>
          <p:cNvPr id="14" name="MH_Desc_1"/>
          <p:cNvSpPr/>
          <p:nvPr>
            <p:custDataLst>
              <p:tags r:id="rId1"/>
            </p:custDataLst>
          </p:nvPr>
        </p:nvSpPr>
        <p:spPr>
          <a:xfrm>
            <a:off x="584084" y="1689652"/>
            <a:ext cx="10749062" cy="321033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spcBef>
                <a:spcPts val="600"/>
              </a:spcBef>
              <a:spcAft>
                <a:spcPts val="600"/>
              </a:spcAft>
              <a:buAutoNum type="arabicParenBoth"/>
              <a:defRPr/>
            </a:pPr>
            <a:r>
              <a:rPr lang="zh-CN" altLang="en-US" sz="2000">
                <a:solidFill>
                  <a:schemeClr val="tx1"/>
                </a:solidFill>
              </a:rPr>
              <a:t>用字符数组存放一个字符串，可以通过数组名和下标引用字符串中一个字符，也可以通过数组名和格式声明“</a:t>
            </a:r>
            <a:r>
              <a:rPr lang="en-US" altLang="zh-CN" sz="2000">
                <a:solidFill>
                  <a:schemeClr val="tx1"/>
                </a:solidFill>
              </a:rPr>
              <a:t>%s”</a:t>
            </a:r>
            <a:r>
              <a:rPr lang="zh-CN" altLang="en-US" sz="2000">
                <a:solidFill>
                  <a:schemeClr val="tx1"/>
                </a:solidFill>
              </a:rPr>
              <a:t>输出该字符串。</a:t>
            </a:r>
            <a:endParaRPr lang="en-US" altLang="zh-CN" sz="2000">
              <a:solidFill>
                <a:schemeClr val="tx1"/>
              </a:solidFill>
            </a:endParaRPr>
          </a:p>
          <a:p>
            <a:pPr marL="342900" indent="-342900" algn="just">
              <a:lnSpc>
                <a:spcPct val="150000"/>
              </a:lnSpc>
              <a:spcBef>
                <a:spcPts val="600"/>
              </a:spcBef>
              <a:spcAft>
                <a:spcPts val="600"/>
              </a:spcAft>
              <a:buAutoNum type="arabicParenBoth"/>
              <a:defRPr/>
            </a:pPr>
            <a:r>
              <a:rPr lang="zh-CN" altLang="en-US" sz="2000">
                <a:solidFill>
                  <a:schemeClr val="tx1"/>
                </a:solidFill>
              </a:rPr>
              <a:t>用字符指针变量指向一个字符串常量，通过字符指针变量引用字符串常量。</a:t>
            </a:r>
            <a:endParaRPr lang="en-US" altLang="zh-CN" sz="2000">
              <a:solidFill>
                <a:schemeClr val="tx1"/>
              </a:solidFill>
            </a:endParaRPr>
          </a:p>
        </p:txBody>
      </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5359400" y="2222500"/>
              <a:ext cx="819150" cy="12700"/>
            </p14:xfrm>
          </p:contentPart>
        </mc:Choice>
        <mc:Fallback xmlns="">
          <p:pic>
            <p:nvPicPr>
              <p:cNvPr id="3" name="墨迹 2"/>
            </p:nvPicPr>
            <p:blipFill>
              <a:blip r:embed="rId3"/>
            </p:blipFill>
            <p:spPr>
              <a:xfrm>
                <a:off x="5359400" y="2222500"/>
                <a:ext cx="819150" cy="127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6604000" y="2235200"/>
              <a:ext cx="1600200" cy="19050"/>
            </p14:xfrm>
          </p:contentPart>
        </mc:Choice>
        <mc:Fallback xmlns="">
          <p:pic>
            <p:nvPicPr>
              <p:cNvPr id="4" name="墨迹 3"/>
            </p:nvPicPr>
            <p:blipFill>
              <a:blip r:embed="rId5"/>
            </p:blipFill>
            <p:spPr>
              <a:xfrm>
                <a:off x="6604000" y="2235200"/>
                <a:ext cx="1600200" cy="190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6915150" y="2305050"/>
              <a:ext cx="101600" cy="304800"/>
            </p14:xfrm>
          </p:contentPart>
        </mc:Choice>
        <mc:Fallback xmlns="">
          <p:pic>
            <p:nvPicPr>
              <p:cNvPr id="5" name="墨迹 4"/>
            </p:nvPicPr>
            <p:blipFill>
              <a:blip r:embed="rId7"/>
            </p:blipFill>
            <p:spPr>
              <a:xfrm>
                <a:off x="6915150" y="2305050"/>
                <a:ext cx="101600" cy="3048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7054850" y="2432050"/>
              <a:ext cx="152400" cy="6350"/>
            </p14:xfrm>
          </p:contentPart>
        </mc:Choice>
        <mc:Fallback xmlns="">
          <p:pic>
            <p:nvPicPr>
              <p:cNvPr id="6" name="墨迹 5"/>
            </p:nvPicPr>
            <p:blipFill>
              <a:blip r:embed="rId9"/>
            </p:blipFill>
            <p:spPr>
              <a:xfrm>
                <a:off x="7054850" y="2432050"/>
                <a:ext cx="152400" cy="63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墨迹 6"/>
              <p14:cNvContentPartPr/>
              <p14:nvPr/>
            </p14:nvContentPartPr>
            <p14:xfrm>
              <a:off x="7162800" y="2336800"/>
              <a:ext cx="69850" cy="241300"/>
            </p14:xfrm>
          </p:contentPart>
        </mc:Choice>
        <mc:Fallback xmlns="">
          <p:pic>
            <p:nvPicPr>
              <p:cNvPr id="7" name="墨迹 6"/>
            </p:nvPicPr>
            <p:blipFill>
              <a:blip r:embed="rId11"/>
            </p:blipFill>
            <p:spPr>
              <a:xfrm>
                <a:off x="7162800" y="2336800"/>
                <a:ext cx="69850" cy="2413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墨迹 7"/>
              <p14:cNvContentPartPr/>
              <p14:nvPr/>
            </p14:nvContentPartPr>
            <p14:xfrm>
              <a:off x="7296150" y="2387600"/>
              <a:ext cx="190500" cy="203200"/>
            </p14:xfrm>
          </p:contentPart>
        </mc:Choice>
        <mc:Fallback xmlns="">
          <p:pic>
            <p:nvPicPr>
              <p:cNvPr id="8" name="墨迹 7"/>
            </p:nvPicPr>
            <p:blipFill>
              <a:blip r:embed="rId13"/>
            </p:blipFill>
            <p:spPr>
              <a:xfrm>
                <a:off x="7296150" y="2387600"/>
                <a:ext cx="190500" cy="2032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墨迹 8"/>
              <p14:cNvContentPartPr/>
              <p14:nvPr/>
            </p14:nvContentPartPr>
            <p14:xfrm>
              <a:off x="7518400" y="2374900"/>
              <a:ext cx="360" cy="19050"/>
            </p14:xfrm>
          </p:contentPart>
        </mc:Choice>
        <mc:Fallback xmlns="">
          <p:pic>
            <p:nvPicPr>
              <p:cNvPr id="9" name="墨迹 8"/>
            </p:nvPicPr>
            <p:blipFill>
              <a:blip r:embed="rId15"/>
            </p:blipFill>
            <p:spPr>
              <a:xfrm>
                <a:off x="7518400" y="2374900"/>
                <a:ext cx="360" cy="190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墨迹 9"/>
              <p14:cNvContentPartPr/>
              <p14:nvPr/>
            </p14:nvContentPartPr>
            <p14:xfrm>
              <a:off x="7505700" y="2438400"/>
              <a:ext cx="88900" cy="152400"/>
            </p14:xfrm>
          </p:contentPart>
        </mc:Choice>
        <mc:Fallback xmlns="">
          <p:pic>
            <p:nvPicPr>
              <p:cNvPr id="10" name="墨迹 9"/>
            </p:nvPicPr>
            <p:blipFill>
              <a:blip r:embed="rId17"/>
            </p:blipFill>
            <p:spPr>
              <a:xfrm>
                <a:off x="7505700" y="2438400"/>
                <a:ext cx="88900" cy="1524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墨迹 10"/>
              <p14:cNvContentPartPr/>
              <p14:nvPr/>
            </p14:nvContentPartPr>
            <p14:xfrm>
              <a:off x="7664450" y="2432050"/>
              <a:ext cx="120650" cy="114300"/>
            </p14:xfrm>
          </p:contentPart>
        </mc:Choice>
        <mc:Fallback xmlns="">
          <p:pic>
            <p:nvPicPr>
              <p:cNvPr id="11" name="墨迹 10"/>
            </p:nvPicPr>
            <p:blipFill>
              <a:blip r:embed="rId19"/>
            </p:blipFill>
            <p:spPr>
              <a:xfrm>
                <a:off x="7664450" y="2432050"/>
                <a:ext cx="120650" cy="1143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2" name="墨迹 11"/>
              <p14:cNvContentPartPr/>
              <p14:nvPr/>
            </p14:nvContentPartPr>
            <p14:xfrm>
              <a:off x="7893050" y="2419350"/>
              <a:ext cx="82550" cy="336550"/>
            </p14:xfrm>
          </p:contentPart>
        </mc:Choice>
        <mc:Fallback xmlns="">
          <p:pic>
            <p:nvPicPr>
              <p:cNvPr id="12" name="墨迹 11"/>
            </p:nvPicPr>
            <p:blipFill>
              <a:blip r:embed="rId21"/>
            </p:blipFill>
            <p:spPr>
              <a:xfrm>
                <a:off x="7893050" y="2419350"/>
                <a:ext cx="82550" cy="3365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3" name="墨迹 12"/>
              <p14:cNvContentPartPr/>
              <p14:nvPr/>
            </p14:nvContentPartPr>
            <p14:xfrm>
              <a:off x="8064500" y="2330450"/>
              <a:ext cx="184150" cy="6350"/>
            </p14:xfrm>
          </p:contentPart>
        </mc:Choice>
        <mc:Fallback xmlns="">
          <p:pic>
            <p:nvPicPr>
              <p:cNvPr id="13" name="墨迹 12"/>
            </p:nvPicPr>
            <p:blipFill>
              <a:blip r:embed="rId23"/>
            </p:blipFill>
            <p:spPr>
              <a:xfrm>
                <a:off x="8064500" y="2330450"/>
                <a:ext cx="184150" cy="63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8140700" y="2336800"/>
              <a:ext cx="222250" cy="241300"/>
            </p14:xfrm>
          </p:contentPart>
        </mc:Choice>
        <mc:Fallback xmlns="">
          <p:pic>
            <p:nvPicPr>
              <p:cNvPr id="15" name="墨迹 14"/>
            </p:nvPicPr>
            <p:blipFill>
              <a:blip r:embed="rId25"/>
            </p:blipFill>
            <p:spPr>
              <a:xfrm>
                <a:off x="8140700" y="2336800"/>
                <a:ext cx="222250" cy="2413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8324850" y="2368550"/>
              <a:ext cx="146050" cy="266700"/>
            </p14:xfrm>
          </p:contentPart>
        </mc:Choice>
        <mc:Fallback xmlns="">
          <p:pic>
            <p:nvPicPr>
              <p:cNvPr id="16" name="墨迹 15"/>
            </p:nvPicPr>
            <p:blipFill>
              <a:blip r:embed="rId27"/>
            </p:blipFill>
            <p:spPr>
              <a:xfrm>
                <a:off x="8324850" y="2368550"/>
                <a:ext cx="146050" cy="26670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8585200" y="2292350"/>
              <a:ext cx="146050" cy="488950"/>
            </p14:xfrm>
          </p:contentPart>
        </mc:Choice>
        <mc:Fallback xmlns="">
          <p:pic>
            <p:nvPicPr>
              <p:cNvPr id="17" name="墨迹 16"/>
            </p:nvPicPr>
            <p:blipFill>
              <a:blip r:embed="rId29"/>
            </p:blipFill>
            <p:spPr>
              <a:xfrm>
                <a:off x="8585200" y="2292350"/>
                <a:ext cx="146050" cy="4889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8820150" y="2501900"/>
              <a:ext cx="114300" cy="360"/>
            </p14:xfrm>
          </p:contentPart>
        </mc:Choice>
        <mc:Fallback xmlns="">
          <p:pic>
            <p:nvPicPr>
              <p:cNvPr id="18" name="墨迹 17"/>
            </p:nvPicPr>
            <p:blipFill>
              <a:blip r:embed="rId31"/>
            </p:blipFill>
            <p:spPr>
              <a:xfrm>
                <a:off x="8820150" y="2501900"/>
                <a:ext cx="114300" cy="3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8801100" y="2641600"/>
              <a:ext cx="146050" cy="38100"/>
            </p14:xfrm>
          </p:contentPart>
        </mc:Choice>
        <mc:Fallback xmlns="">
          <p:pic>
            <p:nvPicPr>
              <p:cNvPr id="19" name="墨迹 18"/>
            </p:nvPicPr>
            <p:blipFill>
              <a:blip r:embed="rId33"/>
            </p:blipFill>
            <p:spPr>
              <a:xfrm>
                <a:off x="8801100" y="2641600"/>
                <a:ext cx="146050" cy="381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9074150" y="2387600"/>
              <a:ext cx="190500" cy="323850"/>
            </p14:xfrm>
          </p:contentPart>
        </mc:Choice>
        <mc:Fallback xmlns="">
          <p:pic>
            <p:nvPicPr>
              <p:cNvPr id="20" name="墨迹 19"/>
            </p:nvPicPr>
            <p:blipFill>
              <a:blip r:embed="rId35"/>
            </p:blipFill>
            <p:spPr>
              <a:xfrm>
                <a:off x="9074150" y="2387600"/>
                <a:ext cx="190500" cy="32385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9048750" y="2178050"/>
              <a:ext cx="360" cy="120650"/>
            </p14:xfrm>
          </p:contentPart>
        </mc:Choice>
        <mc:Fallback xmlns="">
          <p:pic>
            <p:nvPicPr>
              <p:cNvPr id="21" name="墨迹 20"/>
            </p:nvPicPr>
            <p:blipFill>
              <a:blip r:embed="rId37"/>
            </p:blipFill>
            <p:spPr>
              <a:xfrm>
                <a:off x="9048750" y="2178050"/>
                <a:ext cx="360" cy="1206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9391650" y="2305050"/>
              <a:ext cx="50800" cy="139700"/>
            </p14:xfrm>
          </p:contentPart>
        </mc:Choice>
        <mc:Fallback xmlns="">
          <p:pic>
            <p:nvPicPr>
              <p:cNvPr id="22" name="墨迹 21"/>
            </p:nvPicPr>
            <p:blipFill>
              <a:blip r:embed="rId39"/>
            </p:blipFill>
            <p:spPr>
              <a:xfrm>
                <a:off x="9391650" y="2305050"/>
                <a:ext cx="50800" cy="1397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8439150" y="2108200"/>
              <a:ext cx="1028700" cy="63500"/>
            </p14:xfrm>
          </p:contentPart>
        </mc:Choice>
        <mc:Fallback xmlns="">
          <p:pic>
            <p:nvPicPr>
              <p:cNvPr id="23" name="墨迹 22"/>
            </p:nvPicPr>
            <p:blipFill>
              <a:blip r:embed="rId41"/>
            </p:blipFill>
            <p:spPr>
              <a:xfrm>
                <a:off x="8439150" y="2108200"/>
                <a:ext cx="1028700" cy="635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5772150" y="2324100"/>
              <a:ext cx="387350" cy="393700"/>
            </p14:xfrm>
          </p:contentPart>
        </mc:Choice>
        <mc:Fallback xmlns="">
          <p:pic>
            <p:nvPicPr>
              <p:cNvPr id="24" name="墨迹 23"/>
            </p:nvPicPr>
            <p:blipFill>
              <a:blip r:embed="rId43"/>
            </p:blipFill>
            <p:spPr>
              <a:xfrm>
                <a:off x="5772150" y="2324100"/>
                <a:ext cx="387350" cy="39370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5924550" y="2324100"/>
              <a:ext cx="82550" cy="114300"/>
            </p14:xfrm>
          </p:contentPart>
        </mc:Choice>
        <mc:Fallback xmlns="">
          <p:pic>
            <p:nvPicPr>
              <p:cNvPr id="25" name="墨迹 24"/>
            </p:nvPicPr>
            <p:blipFill>
              <a:blip r:embed="rId45"/>
            </p:blipFill>
            <p:spPr>
              <a:xfrm>
                <a:off x="5924550" y="2324100"/>
                <a:ext cx="82550" cy="1143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6013450" y="2330450"/>
              <a:ext cx="12700" cy="360"/>
            </p14:xfrm>
          </p:contentPart>
        </mc:Choice>
        <mc:Fallback xmlns="">
          <p:pic>
            <p:nvPicPr>
              <p:cNvPr id="26" name="墨迹 25"/>
            </p:nvPicPr>
            <p:blipFill>
              <a:blip r:embed="rId47"/>
            </p:blipFill>
            <p:spPr>
              <a:xfrm>
                <a:off x="6013450" y="2330450"/>
                <a:ext cx="12700" cy="36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5981700" y="2692400"/>
              <a:ext cx="177800" cy="127000"/>
            </p14:xfrm>
          </p:contentPart>
        </mc:Choice>
        <mc:Fallback xmlns="">
          <p:pic>
            <p:nvPicPr>
              <p:cNvPr id="27" name="墨迹 26"/>
            </p:nvPicPr>
            <p:blipFill>
              <a:blip r:embed="rId49"/>
            </p:blipFill>
            <p:spPr>
              <a:xfrm>
                <a:off x="5981700" y="2692400"/>
                <a:ext cx="177800" cy="12700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6057900" y="2635250"/>
              <a:ext cx="114300" cy="57150"/>
            </p14:xfrm>
          </p:contentPart>
        </mc:Choice>
        <mc:Fallback xmlns="">
          <p:pic>
            <p:nvPicPr>
              <p:cNvPr id="28" name="墨迹 27"/>
            </p:nvPicPr>
            <p:blipFill>
              <a:blip r:embed="rId51"/>
            </p:blipFill>
            <p:spPr>
              <a:xfrm>
                <a:off x="6057900" y="2635250"/>
                <a:ext cx="114300" cy="5715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5988050" y="2203450"/>
              <a:ext cx="133350" cy="241300"/>
            </p14:xfrm>
          </p:contentPart>
        </mc:Choice>
        <mc:Fallback xmlns="">
          <p:pic>
            <p:nvPicPr>
              <p:cNvPr id="29" name="墨迹 28"/>
            </p:nvPicPr>
            <p:blipFill>
              <a:blip r:embed="rId53"/>
            </p:blipFill>
            <p:spPr>
              <a:xfrm>
                <a:off x="5988050" y="2203450"/>
                <a:ext cx="133350" cy="24130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6426200" y="2432050"/>
              <a:ext cx="279400" cy="279400"/>
            </p14:xfrm>
          </p:contentPart>
        </mc:Choice>
        <mc:Fallback xmlns="">
          <p:pic>
            <p:nvPicPr>
              <p:cNvPr id="30" name="墨迹 29"/>
            </p:nvPicPr>
            <p:blipFill>
              <a:blip r:embed="rId55"/>
            </p:blipFill>
            <p:spPr>
              <a:xfrm>
                <a:off x="6426200" y="2432050"/>
                <a:ext cx="279400" cy="27940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11150600" y="2235200"/>
              <a:ext cx="165100" cy="38100"/>
            </p14:xfrm>
          </p:contentPart>
        </mc:Choice>
        <mc:Fallback xmlns="">
          <p:pic>
            <p:nvPicPr>
              <p:cNvPr id="31" name="墨迹 30"/>
            </p:nvPicPr>
            <p:blipFill>
              <a:blip r:embed="rId57"/>
            </p:blipFill>
            <p:spPr>
              <a:xfrm>
                <a:off x="11150600" y="2235200"/>
                <a:ext cx="165100" cy="381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1035050" y="2762250"/>
              <a:ext cx="635000" cy="19050"/>
            </p14:xfrm>
          </p:contentPart>
        </mc:Choice>
        <mc:Fallback xmlns="">
          <p:pic>
            <p:nvPicPr>
              <p:cNvPr id="32" name="墨迹 31"/>
            </p:nvPicPr>
            <p:blipFill>
              <a:blip r:embed="rId59"/>
            </p:blipFill>
            <p:spPr>
              <a:xfrm>
                <a:off x="1035050" y="2762250"/>
                <a:ext cx="635000" cy="1905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2311400" y="2679700"/>
              <a:ext cx="806450" cy="6350"/>
            </p14:xfrm>
          </p:contentPart>
        </mc:Choice>
        <mc:Fallback xmlns="">
          <p:pic>
            <p:nvPicPr>
              <p:cNvPr id="33" name="墨迹 32"/>
            </p:nvPicPr>
            <p:blipFill>
              <a:blip r:embed="rId61"/>
            </p:blipFill>
            <p:spPr>
              <a:xfrm>
                <a:off x="2311400" y="2679700"/>
                <a:ext cx="806450" cy="635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3771900" y="2622550"/>
              <a:ext cx="1130300" cy="44450"/>
            </p14:xfrm>
          </p:contentPart>
        </mc:Choice>
        <mc:Fallback xmlns="">
          <p:pic>
            <p:nvPicPr>
              <p:cNvPr id="34" name="墨迹 33"/>
            </p:nvPicPr>
            <p:blipFill>
              <a:blip r:embed="rId63"/>
            </p:blipFill>
            <p:spPr>
              <a:xfrm>
                <a:off x="3771900" y="2622550"/>
                <a:ext cx="1130300" cy="4445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1390650" y="3282950"/>
              <a:ext cx="1358900" cy="25400"/>
            </p14:xfrm>
          </p:contentPart>
        </mc:Choice>
        <mc:Fallback xmlns="">
          <p:pic>
            <p:nvPicPr>
              <p:cNvPr id="35" name="墨迹 34"/>
            </p:nvPicPr>
            <p:blipFill>
              <a:blip r:embed="rId65"/>
            </p:blipFill>
            <p:spPr>
              <a:xfrm>
                <a:off x="1390650" y="3282950"/>
                <a:ext cx="1358900" cy="2540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3251200" y="3257550"/>
              <a:ext cx="1708150" cy="19050"/>
            </p14:xfrm>
          </p:contentPart>
        </mc:Choice>
        <mc:Fallback xmlns="">
          <p:pic>
            <p:nvPicPr>
              <p:cNvPr id="36" name="墨迹 35"/>
            </p:nvPicPr>
            <p:blipFill>
              <a:blip r:embed="rId67"/>
            </p:blipFill>
            <p:spPr>
              <a:xfrm>
                <a:off x="3251200" y="3257550"/>
                <a:ext cx="1708150" cy="1905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3854450" y="3371850"/>
              <a:ext cx="1181100" cy="44450"/>
            </p14:xfrm>
          </p:contentPart>
        </mc:Choice>
        <mc:Fallback xmlns="">
          <p:pic>
            <p:nvPicPr>
              <p:cNvPr id="37" name="墨迹 36"/>
            </p:nvPicPr>
            <p:blipFill>
              <a:blip r:embed="rId69"/>
            </p:blipFill>
            <p:spPr>
              <a:xfrm>
                <a:off x="3854450" y="3371850"/>
                <a:ext cx="1181100" cy="4445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5905500" y="3282950"/>
              <a:ext cx="1352550" cy="19050"/>
            </p14:xfrm>
          </p:contentPart>
        </mc:Choice>
        <mc:Fallback xmlns="">
          <p:pic>
            <p:nvPicPr>
              <p:cNvPr id="38" name="墨迹 37"/>
            </p:nvPicPr>
            <p:blipFill>
              <a:blip r:embed="rId71"/>
            </p:blipFill>
            <p:spPr>
              <a:xfrm>
                <a:off x="5905500" y="3282950"/>
                <a:ext cx="1352550" cy="1905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墨迹 38"/>
              <p14:cNvContentPartPr/>
              <p14:nvPr/>
            </p14:nvContentPartPr>
            <p14:xfrm>
              <a:off x="7505700" y="3314700"/>
              <a:ext cx="254000" cy="6350"/>
            </p14:xfrm>
          </p:contentPart>
        </mc:Choice>
        <mc:Fallback xmlns="">
          <p:pic>
            <p:nvPicPr>
              <p:cNvPr id="39" name="墨迹 38"/>
            </p:nvPicPr>
            <p:blipFill>
              <a:blip r:embed="rId73"/>
            </p:blipFill>
            <p:spPr>
              <a:xfrm>
                <a:off x="7505700" y="3314700"/>
                <a:ext cx="254000" cy="635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0" name="墨迹 39"/>
              <p14:cNvContentPartPr/>
              <p14:nvPr/>
            </p14:nvContentPartPr>
            <p14:xfrm>
              <a:off x="8178800" y="3314700"/>
              <a:ext cx="1155700" cy="57150"/>
            </p14:xfrm>
          </p:contentPart>
        </mc:Choice>
        <mc:Fallback xmlns="">
          <p:pic>
            <p:nvPicPr>
              <p:cNvPr id="40" name="墨迹 39"/>
            </p:nvPicPr>
            <p:blipFill>
              <a:blip r:embed="rId75"/>
            </p:blipFill>
            <p:spPr>
              <a:xfrm>
                <a:off x="8178800" y="3314700"/>
                <a:ext cx="1155700" cy="5715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1" name="墨迹 40"/>
              <p14:cNvContentPartPr/>
              <p14:nvPr/>
            </p14:nvContentPartPr>
            <p14:xfrm>
              <a:off x="5905500" y="3321050"/>
              <a:ext cx="1473200" cy="107950"/>
            </p14:xfrm>
          </p:contentPart>
        </mc:Choice>
        <mc:Fallback xmlns="">
          <p:pic>
            <p:nvPicPr>
              <p:cNvPr id="41" name="墨迹 40"/>
            </p:nvPicPr>
            <p:blipFill>
              <a:blip r:embed="rId77"/>
            </p:blipFill>
            <p:spPr>
              <a:xfrm>
                <a:off x="5905500" y="3321050"/>
                <a:ext cx="1473200" cy="10795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2" name="墨迹 41"/>
              <p14:cNvContentPartPr/>
              <p14:nvPr/>
            </p14:nvContentPartPr>
            <p14:xfrm>
              <a:off x="7956550" y="3403600"/>
              <a:ext cx="1530350" cy="6350"/>
            </p14:xfrm>
          </p:contentPart>
        </mc:Choice>
        <mc:Fallback xmlns="">
          <p:pic>
            <p:nvPicPr>
              <p:cNvPr id="42" name="墨迹 41"/>
            </p:nvPicPr>
            <p:blipFill>
              <a:blip r:embed="rId79"/>
            </p:blipFill>
            <p:spPr>
              <a:xfrm>
                <a:off x="7956550" y="3403600"/>
                <a:ext cx="1530350" cy="6350"/>
              </a:xfrm>
              <a:prstGeom prst="rect"/>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字符串的引用方式</a:t>
            </a:r>
            <a:endParaRPr lang="zh-CN" altLang="en-US"/>
          </a:p>
        </p:txBody>
      </p:sp>
      <p:sp>
        <p:nvSpPr>
          <p:cNvPr id="3" name="内容占位符 2"/>
          <p:cNvSpPr>
            <a:spLocks noGrp="1"/>
          </p:cNvSpPr>
          <p:nvPr>
            <p:ph idx="1"/>
          </p:nvPr>
        </p:nvSpPr>
        <p:spPr>
          <a:xfrm>
            <a:off x="501197" y="1090739"/>
            <a:ext cx="10807646" cy="940383"/>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8.16】</a:t>
            </a:r>
            <a:r>
              <a:rPr lang="zh-CN" altLang="en-US" sz="2000">
                <a:solidFill>
                  <a:schemeClr val="accent1"/>
                </a:solidFill>
              </a:rPr>
              <a:t>定义一个字符数组，在其中存放字符串</a:t>
            </a:r>
            <a:r>
              <a:rPr lang="en-US" altLang="zh-CN" sz="2000">
                <a:solidFill>
                  <a:schemeClr val="accent1"/>
                </a:solidFill>
              </a:rPr>
              <a:t>″I love China!″</a:t>
            </a:r>
            <a:r>
              <a:rPr lang="zh-CN" altLang="en-US" sz="2000">
                <a:solidFill>
                  <a:schemeClr val="accent1"/>
                </a:solidFill>
              </a:rPr>
              <a:t>，输出该字符串和第</a:t>
            </a:r>
            <a:r>
              <a:rPr lang="en-US" altLang="zh-CN" sz="2000">
                <a:solidFill>
                  <a:schemeClr val="accent1"/>
                </a:solidFill>
              </a:rPr>
              <a:t>8</a:t>
            </a:r>
            <a:r>
              <a:rPr lang="zh-CN" altLang="en-US" sz="2000">
                <a:solidFill>
                  <a:schemeClr val="accent1"/>
                </a:solidFill>
              </a:rPr>
              <a:t>个字符。</a:t>
            </a:r>
            <a:endParaRPr lang="en-US" altLang="zh-CN" sz="2000">
              <a:solidFill>
                <a:schemeClr val="accent1"/>
              </a:solidFill>
            </a:endParaRPr>
          </a:p>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8.17】</a:t>
            </a:r>
            <a:r>
              <a:rPr lang="zh-CN" altLang="en-US" sz="2000">
                <a:solidFill>
                  <a:schemeClr val="accent1"/>
                </a:solidFill>
              </a:rPr>
              <a:t>通过字符指针变量输出一个字符串。</a:t>
            </a:r>
            <a:endParaRPr lang="zh-CN" altLang="en-US" sz="2000">
              <a:solidFill>
                <a:schemeClr val="accent1"/>
              </a:solidFill>
            </a:endParaRPr>
          </a:p>
        </p:txBody>
      </p:sp>
      <p:sp>
        <p:nvSpPr>
          <p:cNvPr id="14" name="圆角矩形 12"/>
          <p:cNvSpPr/>
          <p:nvPr/>
        </p:nvSpPr>
        <p:spPr>
          <a:xfrm>
            <a:off x="749030" y="2142420"/>
            <a:ext cx="6586048" cy="1883358"/>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char string[]="I love China!";</a:t>
            </a:r>
            <a:r>
              <a:rPr lang="en-US" altLang="zh-CN" sz="1400">
                <a:solidFill>
                  <a:srgbClr val="008000"/>
                </a:solidFill>
              </a:rPr>
              <a:t>	//</a:t>
            </a:r>
            <a:r>
              <a:rPr lang="zh-CN" altLang="en-US" sz="1400">
                <a:solidFill>
                  <a:srgbClr val="008000"/>
                </a:solidFill>
              </a:rPr>
              <a:t>定义字符数组</a:t>
            </a:r>
            <a:r>
              <a:rPr lang="en-US" altLang="zh-CN" sz="1400">
                <a:solidFill>
                  <a:srgbClr val="008000"/>
                </a:solidFill>
              </a:rPr>
              <a:t>sting</a:t>
            </a:r>
            <a:endParaRPr lang="en-US" altLang="zh-CN" sz="1400">
              <a:solidFill>
                <a:srgbClr val="008000"/>
              </a:solidFill>
            </a:endParaRPr>
          </a:p>
          <a:p>
            <a:pPr defTabSz="363855">
              <a:lnSpc>
                <a:spcPct val="120000"/>
              </a:lnSpc>
            </a:pPr>
            <a:r>
              <a:rPr lang="en-US" altLang="zh-CN" sz="1400"/>
              <a:t>	printf("%s\n",string);		</a:t>
            </a:r>
            <a:r>
              <a:rPr lang="en-US" altLang="zh-CN" sz="1400">
                <a:solidFill>
                  <a:srgbClr val="008000"/>
                </a:solidFill>
              </a:rPr>
              <a:t>//</a:t>
            </a:r>
            <a:r>
              <a:rPr lang="zh-CN" altLang="en-US" sz="1400">
                <a:solidFill>
                  <a:srgbClr val="008000"/>
                </a:solidFill>
              </a:rPr>
              <a:t>用</a:t>
            </a:r>
            <a:r>
              <a:rPr lang="en-US" altLang="zh-CN" sz="1400">
                <a:solidFill>
                  <a:srgbClr val="008000"/>
                </a:solidFill>
              </a:rPr>
              <a:t>%s</a:t>
            </a:r>
            <a:r>
              <a:rPr lang="zh-CN" altLang="en-US" sz="1400">
                <a:solidFill>
                  <a:srgbClr val="008000"/>
                </a:solidFill>
              </a:rPr>
              <a:t>格式声明输出</a:t>
            </a:r>
            <a:r>
              <a:rPr lang="en-US" altLang="zh-CN" sz="1400">
                <a:solidFill>
                  <a:srgbClr val="008000"/>
                </a:solidFill>
              </a:rPr>
              <a:t>string</a:t>
            </a:r>
            <a:r>
              <a:rPr lang="zh-CN" altLang="en-US" sz="1400">
                <a:solidFill>
                  <a:srgbClr val="008000"/>
                </a:solidFill>
              </a:rPr>
              <a:t>，可以输出整个字符串</a:t>
            </a:r>
            <a:endParaRPr lang="zh-CN" altLang="en-US" sz="1400">
              <a:solidFill>
                <a:srgbClr val="008000"/>
              </a:solidFill>
            </a:endParaRPr>
          </a:p>
          <a:p>
            <a:pPr defTabSz="363855">
              <a:lnSpc>
                <a:spcPct val="120000"/>
              </a:lnSpc>
            </a:pPr>
            <a:r>
              <a:rPr lang="zh-CN" altLang="en-US" sz="1400"/>
              <a:t>	</a:t>
            </a:r>
            <a:r>
              <a:rPr lang="en-US" altLang="zh-CN" sz="1400"/>
              <a:t>printf("%c\n",string[7]);		</a:t>
            </a:r>
            <a:r>
              <a:rPr lang="en-US" altLang="zh-CN" sz="1400">
                <a:solidFill>
                  <a:srgbClr val="008000"/>
                </a:solidFill>
              </a:rPr>
              <a:t>//</a:t>
            </a:r>
            <a:r>
              <a:rPr lang="zh-CN" altLang="en-US" sz="1400">
                <a:solidFill>
                  <a:srgbClr val="008000"/>
                </a:solidFill>
              </a:rPr>
              <a:t>用</a:t>
            </a:r>
            <a:r>
              <a:rPr lang="en-US" altLang="zh-CN" sz="1400">
                <a:solidFill>
                  <a:srgbClr val="008000"/>
                </a:solidFill>
              </a:rPr>
              <a:t>%c</a:t>
            </a:r>
            <a:r>
              <a:rPr lang="zh-CN" altLang="en-US" sz="1400">
                <a:solidFill>
                  <a:srgbClr val="008000"/>
                </a:solidFill>
              </a:rPr>
              <a:t>格式输出一个字符数组元素 </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29" name="圆角矩形 12"/>
          <p:cNvSpPr/>
          <p:nvPr/>
        </p:nvSpPr>
        <p:spPr>
          <a:xfrm>
            <a:off x="749030" y="4513639"/>
            <a:ext cx="6586048" cy="1611892"/>
          </a:xfrm>
          <a:prstGeom prst="roundRect">
            <a:avLst>
              <a:gd name="adj" fmla="val 371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char *string="I love China!";	</a:t>
            </a:r>
            <a:r>
              <a:rPr lang="en-US" altLang="zh-CN" sz="1400">
                <a:solidFill>
                  <a:srgbClr val="008000"/>
                </a:solidFill>
              </a:rPr>
              <a:t>//</a:t>
            </a:r>
            <a:r>
              <a:rPr lang="zh-CN" altLang="en-US" sz="1400">
                <a:solidFill>
                  <a:srgbClr val="008000"/>
                </a:solidFill>
              </a:rPr>
              <a:t>定义字符指针变量</a:t>
            </a:r>
            <a:r>
              <a:rPr lang="en-US" altLang="zh-CN" sz="1400">
                <a:solidFill>
                  <a:srgbClr val="008000"/>
                </a:solidFill>
              </a:rPr>
              <a:t>string</a:t>
            </a:r>
            <a:r>
              <a:rPr lang="zh-CN" altLang="en-US" sz="1400">
                <a:solidFill>
                  <a:srgbClr val="008000"/>
                </a:solidFill>
              </a:rPr>
              <a:t>并初始化</a:t>
            </a:r>
            <a:endParaRPr lang="zh-CN" altLang="en-US" sz="1400">
              <a:solidFill>
                <a:srgbClr val="008000"/>
              </a:solidFill>
            </a:endParaRPr>
          </a:p>
          <a:p>
            <a:pPr defTabSz="363855">
              <a:lnSpc>
                <a:spcPct val="120000"/>
              </a:lnSpc>
            </a:pPr>
            <a:r>
              <a:rPr lang="zh-CN" altLang="en-US" sz="1400"/>
              <a:t>	</a:t>
            </a:r>
            <a:r>
              <a:rPr lang="en-US" altLang="zh-CN" sz="1400"/>
              <a:t>printf("%s\n",string);		</a:t>
            </a:r>
            <a:r>
              <a:rPr lang="en-US" altLang="zh-CN" sz="1400">
                <a:solidFill>
                  <a:srgbClr val="008000"/>
                </a:solidFill>
              </a:rPr>
              <a:t>//</a:t>
            </a:r>
            <a:r>
              <a:rPr lang="zh-CN" altLang="en-US" sz="1400">
                <a:solidFill>
                  <a:srgbClr val="008000"/>
                </a:solidFill>
              </a:rPr>
              <a:t>输出字符串</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zh-CN" altLang="en-US" sz="1400" dirty="0"/>
          </a:p>
        </p:txBody>
      </p:sp>
      <p:pic>
        <p:nvPicPr>
          <p:cNvPr id="4" name="图片 3"/>
          <p:cNvPicPr>
            <a:picLocks noChangeAspect="1"/>
          </p:cNvPicPr>
          <p:nvPr/>
        </p:nvPicPr>
        <p:blipFill>
          <a:blip r:embed="rId1"/>
          <a:stretch>
            <a:fillRect/>
          </a:stretch>
        </p:blipFill>
        <p:spPr>
          <a:xfrm>
            <a:off x="3989046" y="3573340"/>
            <a:ext cx="3505200" cy="904875"/>
          </a:xfrm>
          <a:prstGeom prst="rect">
            <a:avLst/>
          </a:prstGeom>
        </p:spPr>
      </p:pic>
      <p:pic>
        <p:nvPicPr>
          <p:cNvPr id="5" name="图片 4"/>
          <p:cNvPicPr>
            <a:picLocks noChangeAspect="1"/>
          </p:cNvPicPr>
          <p:nvPr/>
        </p:nvPicPr>
        <p:blipFill>
          <a:blip r:embed="rId2"/>
          <a:stretch>
            <a:fillRect/>
          </a:stretch>
        </p:blipFill>
        <p:spPr>
          <a:xfrm>
            <a:off x="4046196" y="5787393"/>
            <a:ext cx="3448050" cy="676275"/>
          </a:xfrm>
          <a:prstGeom prst="rect">
            <a:avLst/>
          </a:prstGeom>
        </p:spPr>
      </p:pic>
      <p:graphicFrame>
        <p:nvGraphicFramePr>
          <p:cNvPr id="6" name="表格 5"/>
          <p:cNvGraphicFramePr>
            <a:graphicFrameLocks noGrp="1"/>
          </p:cNvGraphicFramePr>
          <p:nvPr/>
        </p:nvGraphicFramePr>
        <p:xfrm>
          <a:off x="7712765" y="2024722"/>
          <a:ext cx="1837122" cy="4572000"/>
        </p:xfrm>
        <a:graphic>
          <a:graphicData uri="http://schemas.openxmlformats.org/drawingml/2006/table">
            <a:tbl>
              <a:tblPr>
                <a:tableStyleId>{5C22544A-7EE6-4342-B048-85BDC9FD1C3A}</a:tableStyleId>
              </a:tblPr>
              <a:tblGrid>
                <a:gridCol w="720000"/>
                <a:gridCol w="361122"/>
                <a:gridCol w="756000"/>
              </a:tblGrid>
              <a:tr h="0">
                <a:tc>
                  <a:txBody>
                    <a:bodyPr/>
                    <a:lstStyle/>
                    <a:p>
                      <a:r>
                        <a:rPr lang="en-US" altLang="zh-CN" sz="1400"/>
                        <a:t>string</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lnT w="12700" cmpd="sng">
                      <a:noFill/>
                    </a:lnT>
                  </a:tcPr>
                </a:tc>
                <a:tc>
                  <a:txBody>
                    <a:bodyPr/>
                    <a:lstStyle/>
                    <a:p>
                      <a:r>
                        <a:rPr lang="en-US" altLang="zh-CN" sz="1400"/>
                        <a:t>string[0]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a:t>string[1]</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l</a:t>
                      </a:r>
                      <a:endParaRPr lang="zh-CN" altLang="en-US" sz="1400"/>
                    </a:p>
                  </a:txBody>
                  <a:tcPr>
                    <a:lnL w="12700" cmpd="sng">
                      <a:noFill/>
                    </a:lnL>
                    <a:lnR w="12700" cmpd="sng">
                      <a:noFill/>
                    </a:lnR>
                  </a:tcPr>
                </a:tc>
                <a:tc>
                  <a:txBody>
                    <a:bodyPr/>
                    <a:lstStyle/>
                    <a:p>
                      <a:r>
                        <a:rPr lang="en-US" altLang="zh-CN" sz="1400"/>
                        <a:t>string[2]</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a:lnL w="12700" cmpd="sng">
                      <a:noFill/>
                    </a:lnL>
                    <a:lnR w="12700" cmpd="sng">
                      <a:noFill/>
                    </a:lnR>
                  </a:tcPr>
                </a:tc>
                <a:tc>
                  <a:txBody>
                    <a:bodyPr/>
                    <a:lstStyle/>
                    <a:p>
                      <a:r>
                        <a:rPr lang="en-US" altLang="zh-CN" sz="1400"/>
                        <a:t>string[3]</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v</a:t>
                      </a:r>
                      <a:endParaRPr lang="zh-CN" altLang="en-US" sz="1400"/>
                    </a:p>
                  </a:txBody>
                  <a:tcPr>
                    <a:lnL w="12700" cmpd="sng">
                      <a:noFill/>
                    </a:lnL>
                    <a:lnR w="12700" cmpd="sng">
                      <a:noFill/>
                    </a:lnR>
                  </a:tcPr>
                </a:tc>
                <a:tc>
                  <a:txBody>
                    <a:bodyPr/>
                    <a:lstStyle/>
                    <a:p>
                      <a:r>
                        <a:rPr lang="en-US" altLang="zh-CN" sz="1400"/>
                        <a:t>string[4]</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a:lnL w="12700" cmpd="sng">
                      <a:noFill/>
                    </a:lnL>
                    <a:lnR w="12700" cmpd="sng">
                      <a:noFill/>
                    </a:lnR>
                  </a:tcPr>
                </a:tc>
                <a:tc>
                  <a:txBody>
                    <a:bodyPr/>
                    <a:lstStyle/>
                    <a:p>
                      <a:r>
                        <a:rPr lang="en-US" altLang="zh-CN" sz="1400"/>
                        <a:t>string[5]</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r>
                        <a:rPr lang="en-US" altLang="zh-CN" sz="1400"/>
                        <a:t>string(7)</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tc>
                  <a:txBody>
                    <a:bodyPr/>
                    <a:lstStyle/>
                    <a:p>
                      <a:r>
                        <a:rPr lang="en-US" altLang="zh-CN" sz="1400"/>
                        <a:t>string[6]</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a:lnL w="12700" cmpd="sng">
                      <a:noFill/>
                    </a:lnL>
                    <a:lnR w="12700" cmpd="sng">
                      <a:noFill/>
                    </a:lnR>
                  </a:tcPr>
                </a:tc>
                <a:tc>
                  <a:txBody>
                    <a:bodyPr/>
                    <a:lstStyle/>
                    <a:p>
                      <a:r>
                        <a:rPr lang="en-US" altLang="zh-CN" sz="1400"/>
                        <a:t>string[7]</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a:lnL w="12700" cmpd="sng">
                      <a:noFill/>
                    </a:lnL>
                    <a:lnR w="12700" cmpd="sng">
                      <a:noFill/>
                    </a:lnR>
                  </a:tcPr>
                </a:tc>
                <a:tc>
                  <a:txBody>
                    <a:bodyPr/>
                    <a:lstStyle/>
                    <a:p>
                      <a:r>
                        <a:rPr lang="en-US" altLang="zh-CN" sz="1400"/>
                        <a:t>string[8]</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tcPr>
                </a:tc>
                <a:tc>
                  <a:txBody>
                    <a:bodyPr/>
                    <a:lstStyle/>
                    <a:p>
                      <a:r>
                        <a:rPr lang="en-US" altLang="zh-CN" sz="1400"/>
                        <a:t>string[9]</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t>
                      </a:r>
                      <a:endParaRPr lang="zh-CN" altLang="en-US" sz="1400"/>
                    </a:p>
                  </a:txBody>
                  <a:tcPr>
                    <a:lnL w="12700" cmpd="sng">
                      <a:noFill/>
                    </a:lnL>
                    <a:lnR w="12700" cmpd="sng">
                      <a:noFill/>
                    </a:lnR>
                  </a:tcPr>
                </a:tc>
                <a:tc>
                  <a:txBody>
                    <a:bodyPr/>
                    <a:lstStyle/>
                    <a:p>
                      <a:r>
                        <a:rPr lang="en-US" altLang="zh-CN" sz="1400"/>
                        <a:t>string[10]</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a:lnL w="12700" cmpd="sng">
                      <a:noFill/>
                    </a:lnL>
                    <a:lnR w="12700" cmpd="sng">
                      <a:noFill/>
                    </a:lnR>
                  </a:tcPr>
                </a:tc>
                <a:tc>
                  <a:txBody>
                    <a:bodyPr/>
                    <a:lstStyle/>
                    <a:p>
                      <a:r>
                        <a:rPr lang="en-US" altLang="zh-CN" sz="1400"/>
                        <a:t>string[11]</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a:lnL w="12700" cmpd="sng">
                      <a:noFill/>
                    </a:lnL>
                    <a:lnR w="12700" cmpd="sng">
                      <a:noFill/>
                    </a:lnR>
                  </a:tcPr>
                </a:tc>
                <a:tc>
                  <a:txBody>
                    <a:bodyPr/>
                    <a:lstStyle/>
                    <a:p>
                      <a:r>
                        <a:rPr lang="en-US" altLang="zh-CN" sz="1400"/>
                        <a:t>string[12]</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a:lnL w="12700" cmpd="sng">
                      <a:noFill/>
                    </a:lnL>
                    <a:lnR w="12700" cmpd="sng">
                      <a:noFill/>
                    </a:lnR>
                  </a:tcPr>
                </a:tc>
                <a:tc>
                  <a:txBody>
                    <a:bodyPr/>
                    <a:lstStyle/>
                    <a:p>
                      <a:r>
                        <a:rPr lang="en-US" altLang="zh-CN" sz="1400"/>
                        <a:t>string[13]</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35" name="直接箭头连接符 34"/>
          <p:cNvCxnSpPr/>
          <p:nvPr/>
        </p:nvCxnSpPr>
        <p:spPr>
          <a:xfrm>
            <a:off x="7782338" y="2313466"/>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6" name="直接箭头连接符 35"/>
          <p:cNvCxnSpPr/>
          <p:nvPr/>
        </p:nvCxnSpPr>
        <p:spPr>
          <a:xfrm>
            <a:off x="7782338" y="446592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7" name="表格 36"/>
          <p:cNvGraphicFramePr>
            <a:graphicFrameLocks noGrp="1"/>
          </p:cNvGraphicFramePr>
          <p:nvPr/>
        </p:nvGraphicFramePr>
        <p:xfrm>
          <a:off x="9713683" y="2031122"/>
          <a:ext cx="1081122" cy="4572000"/>
        </p:xfrm>
        <a:graphic>
          <a:graphicData uri="http://schemas.openxmlformats.org/drawingml/2006/table">
            <a:tbl>
              <a:tblPr>
                <a:tableStyleId>{5C22544A-7EE6-4342-B048-85BDC9FD1C3A}</a:tableStyleId>
              </a:tblPr>
              <a:tblGrid>
                <a:gridCol w="720000"/>
                <a:gridCol w="361122"/>
              </a:tblGrid>
              <a:tr h="0">
                <a:tc>
                  <a:txBody>
                    <a:bodyPr/>
                    <a:lstStyle/>
                    <a:p>
                      <a:r>
                        <a:rPr lang="en-US" altLang="zh-CN" sz="1400"/>
                        <a:t>string</a:t>
                      </a:r>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lnT w="12700" cmpd="sng">
                      <a:noFill/>
                    </a:lnT>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a:lnL w="12700" cmpd="sng">
                      <a:noFill/>
                    </a:lnL>
                    <a:lnR w="12700" cmpd="sng">
                      <a:noFill/>
                    </a:lnR>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l</a:t>
                      </a:r>
                      <a:endParaRPr lang="zh-CN" altLang="en-US" sz="1400"/>
                    </a:p>
                  </a:txBody>
                  <a:tcPr>
                    <a:lnL w="12700" cmpd="sng">
                      <a:noFill/>
                    </a:lnL>
                    <a:lnR w="12700" cmpd="sng">
                      <a:noFill/>
                    </a:lnR>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a:lnL w="12700" cmpd="sng">
                      <a:noFill/>
                    </a:lnL>
                    <a:lnR w="12700" cmpd="sng">
                      <a:noFill/>
                    </a:lnR>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v</a:t>
                      </a:r>
                      <a:endParaRPr lang="zh-CN" altLang="en-US" sz="1400"/>
                    </a:p>
                  </a:txBody>
                  <a:tcPr>
                    <a:lnL w="12700" cmpd="sng">
                      <a:noFill/>
                    </a:lnL>
                    <a:lnR w="12700" cmpd="sng">
                      <a:noFill/>
                    </a:lnR>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a:lnL w="12700" cmpd="sng">
                      <a:noFill/>
                    </a:lnL>
                    <a:lnR w="12700" cmpd="sng">
                      <a:noFill/>
                    </a:lnR>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a:lnL w="12700" cmpd="sng">
                      <a:noFill/>
                    </a:lnL>
                    <a:lnR w="12700" cmpd="sng">
                      <a:noFill/>
                    </a:lnR>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a:lnL w="12700" cmpd="sng">
                      <a:noFill/>
                    </a:lnL>
                    <a:lnR w="12700" cmpd="sng">
                      <a:noFill/>
                    </a:lnR>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a:lnL w="12700" cmpd="sng">
                      <a:noFill/>
                    </a:lnL>
                    <a:lnR w="12700" cmpd="sng">
                      <a:noFill/>
                    </a:lnR>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a:lnL w="12700" cmpd="sng">
                      <a:noFill/>
                    </a:lnL>
                    <a:lnR w="12700" cmpd="sng">
                      <a:noFill/>
                    </a:lnR>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t>
                      </a:r>
                      <a:endParaRPr lang="zh-CN" altLang="en-US" sz="1400"/>
                    </a:p>
                  </a:txBody>
                  <a:tcPr>
                    <a:lnL w="12700" cmpd="sng">
                      <a:noFill/>
                    </a:lnL>
                    <a:lnR w="12700" cmpd="sng">
                      <a:noFill/>
                    </a:lnR>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a:lnL w="12700" cmpd="sng">
                      <a:noFill/>
                    </a:lnL>
                    <a:lnR w="12700" cmpd="sng">
                      <a:noFill/>
                    </a:lnR>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a:lnL w="12700" cmpd="sng">
                      <a:noFill/>
                    </a:lnL>
                    <a:lnR w="12700" cmpd="sng">
                      <a:noFill/>
                    </a:lnR>
                  </a:tcPr>
                </a:tc>
              </a:tr>
              <a:tr h="0">
                <a:tc>
                  <a:txBody>
                    <a:bodyPr/>
                    <a:lstStyle/>
                    <a:p>
                      <a:endParaRPr lang="zh-CN" altLang="en-US" sz="1400"/>
                    </a:p>
                  </a:txBody>
                  <a:tcPr marL="36000" marR="3600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a:lnL w="12700" cmpd="sng">
                      <a:noFill/>
                    </a:lnL>
                    <a:lnR w="12700" cmpd="sng">
                      <a:noFill/>
                    </a:lnR>
                  </a:tcPr>
                </a:tc>
              </a:tr>
            </a:tbl>
          </a:graphicData>
        </a:graphic>
      </p:graphicFrame>
      <p:cxnSp>
        <p:nvCxnSpPr>
          <p:cNvPr id="38" name="直接箭头连接符 37"/>
          <p:cNvCxnSpPr/>
          <p:nvPr/>
        </p:nvCxnSpPr>
        <p:spPr>
          <a:xfrm>
            <a:off x="9773317" y="2333344"/>
            <a:ext cx="648000"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1651000" y="2971800"/>
              <a:ext cx="1651000" cy="19050"/>
            </p14:xfrm>
          </p:contentPart>
        </mc:Choice>
        <mc:Fallback xmlns="">
          <p:pic>
            <p:nvPicPr>
              <p:cNvPr id="7" name="墨迹 6"/>
            </p:nvPicPr>
            <p:blipFill>
              <a:blip r:embed="rId4"/>
            </p:blipFill>
            <p:spPr>
              <a:xfrm>
                <a:off x="1651000" y="2971800"/>
                <a:ext cx="1651000" cy="190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4057650" y="2978150"/>
              <a:ext cx="622300" cy="12700"/>
            </p14:xfrm>
          </p:contentPart>
        </mc:Choice>
        <mc:Fallback xmlns="">
          <p:pic>
            <p:nvPicPr>
              <p:cNvPr id="8" name="墨迹 7"/>
            </p:nvPicPr>
            <p:blipFill>
              <a:blip r:embed="rId6"/>
            </p:blipFill>
            <p:spPr>
              <a:xfrm>
                <a:off x="4057650" y="2978150"/>
                <a:ext cx="622300" cy="127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1739900" y="3200400"/>
              <a:ext cx="171450" cy="12700"/>
            </p14:xfrm>
          </p:contentPart>
        </mc:Choice>
        <mc:Fallback xmlns="">
          <p:pic>
            <p:nvPicPr>
              <p:cNvPr id="9" name="墨迹 8"/>
            </p:nvPicPr>
            <p:blipFill>
              <a:blip r:embed="rId8"/>
            </p:blipFill>
            <p:spPr>
              <a:xfrm>
                <a:off x="1739900" y="3200400"/>
                <a:ext cx="171450" cy="12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2311400" y="3225800"/>
              <a:ext cx="419100" cy="360"/>
            </p14:xfrm>
          </p:contentPart>
        </mc:Choice>
        <mc:Fallback xmlns="">
          <p:pic>
            <p:nvPicPr>
              <p:cNvPr id="10" name="墨迹 9"/>
            </p:nvPicPr>
            <p:blipFill>
              <a:blip r:embed="rId10"/>
            </p:blipFill>
            <p:spPr>
              <a:xfrm>
                <a:off x="2311400" y="3225800"/>
                <a:ext cx="41910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1758950" y="3479800"/>
              <a:ext cx="266700" cy="31750"/>
            </p14:xfrm>
          </p:contentPart>
        </mc:Choice>
        <mc:Fallback xmlns="">
          <p:pic>
            <p:nvPicPr>
              <p:cNvPr id="11" name="墨迹 10"/>
            </p:nvPicPr>
            <p:blipFill>
              <a:blip r:embed="rId12"/>
            </p:blipFill>
            <p:spPr>
              <a:xfrm>
                <a:off x="1758950" y="3479800"/>
                <a:ext cx="266700" cy="317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2203450" y="3473450"/>
              <a:ext cx="660400" cy="57150"/>
            </p14:xfrm>
          </p:contentPart>
        </mc:Choice>
        <mc:Fallback xmlns="">
          <p:pic>
            <p:nvPicPr>
              <p:cNvPr id="12" name="墨迹 11"/>
            </p:nvPicPr>
            <p:blipFill>
              <a:blip r:embed="rId14"/>
            </p:blipFill>
            <p:spPr>
              <a:xfrm>
                <a:off x="2203450" y="3473450"/>
                <a:ext cx="660400" cy="57150"/>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指针变量</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字符串的引用方式</a:t>
            </a:r>
            <a:endParaRPr lang="zh-CN" altLang="en-US"/>
          </a:p>
        </p:txBody>
      </p:sp>
      <p:sp>
        <p:nvSpPr>
          <p:cNvPr id="14" name="MH_Desc_1"/>
          <p:cNvSpPr/>
          <p:nvPr>
            <p:custDataLst>
              <p:tags r:id="rId1"/>
            </p:custDataLst>
          </p:nvPr>
        </p:nvSpPr>
        <p:spPr>
          <a:xfrm>
            <a:off x="693415" y="1351722"/>
            <a:ext cx="10749062" cy="470120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在</a:t>
            </a:r>
            <a:r>
              <a:rPr lang="en-US" altLang="zh-CN">
                <a:solidFill>
                  <a:schemeClr val="tx1"/>
                </a:solidFill>
              </a:rPr>
              <a:t>C</a:t>
            </a:r>
            <a:r>
              <a:rPr lang="zh-CN" altLang="en-US">
                <a:solidFill>
                  <a:schemeClr val="tx1"/>
                </a:solidFill>
              </a:rPr>
              <a:t>语言中只有字符变量，没有字符串变量。</a:t>
            </a:r>
            <a:endParaRPr lang="en-US" altLang="zh-CN">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可以对指针变量进行再赋值，如</a:t>
            </a:r>
            <a:r>
              <a:rPr lang="en-US" altLang="zh-CN">
                <a:solidFill>
                  <a:schemeClr val="tx1"/>
                </a:solidFill>
              </a:rPr>
              <a:t>: </a:t>
            </a: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可以通过字符指针变量输出它所指向的字符串，如</a:t>
            </a:r>
            <a:r>
              <a:rPr lang="en-US" altLang="zh-CN">
                <a:solidFill>
                  <a:schemeClr val="tx1"/>
                </a:solidFill>
              </a:rPr>
              <a:t>:</a:t>
            </a:r>
            <a:endParaRPr lang="en-US" altLang="zh-CN">
              <a:solidFill>
                <a:schemeClr val="tx1"/>
              </a:solidFill>
            </a:endParaRPr>
          </a:p>
          <a:p>
            <a:pPr algn="just">
              <a:lnSpc>
                <a:spcPct val="150000"/>
              </a:lnSpc>
              <a:spcBef>
                <a:spcPts val="600"/>
              </a:spcBef>
              <a:spcAft>
                <a:spcPts val="600"/>
              </a:spcAft>
              <a:defRPr/>
            </a:pPr>
            <a:r>
              <a:rPr lang="en-US" altLang="zh-CN">
                <a:solidFill>
                  <a:schemeClr val="tx1"/>
                </a:solidFill>
              </a:rPr>
              <a:t>%s</a:t>
            </a:r>
            <a:r>
              <a:rPr lang="zh-CN" altLang="en-US">
                <a:solidFill>
                  <a:schemeClr val="tx1"/>
                </a:solidFill>
              </a:rPr>
              <a:t>是输出字符串时所用的格式符，在输出项中给出字符指针变量名</a:t>
            </a:r>
            <a:r>
              <a:rPr lang="en-US" altLang="zh-CN">
                <a:solidFill>
                  <a:schemeClr val="tx1"/>
                </a:solidFill>
              </a:rPr>
              <a:t>string</a:t>
            </a:r>
            <a:r>
              <a:rPr lang="zh-CN" altLang="en-US">
                <a:solidFill>
                  <a:schemeClr val="tx1"/>
                </a:solidFill>
              </a:rPr>
              <a:t>，则系统会输出</a:t>
            </a:r>
            <a:r>
              <a:rPr lang="en-US" altLang="zh-CN">
                <a:solidFill>
                  <a:schemeClr val="tx1"/>
                </a:solidFill>
              </a:rPr>
              <a:t>string</a:t>
            </a:r>
            <a:r>
              <a:rPr lang="zh-CN" altLang="en-US">
                <a:solidFill>
                  <a:schemeClr val="tx1"/>
                </a:solidFill>
              </a:rPr>
              <a:t>所指向的字符串第</a:t>
            </a:r>
            <a:r>
              <a:rPr lang="en-US" altLang="zh-CN">
                <a:solidFill>
                  <a:schemeClr val="tx1"/>
                </a:solidFill>
              </a:rPr>
              <a:t>1</a:t>
            </a:r>
            <a:r>
              <a:rPr lang="zh-CN" altLang="en-US">
                <a:solidFill>
                  <a:schemeClr val="tx1"/>
                </a:solidFill>
              </a:rPr>
              <a:t>个字符，然后自动使</a:t>
            </a:r>
            <a:r>
              <a:rPr lang="en-US" altLang="zh-CN">
                <a:solidFill>
                  <a:schemeClr val="tx1"/>
                </a:solidFill>
              </a:rPr>
              <a:t>string</a:t>
            </a:r>
            <a:r>
              <a:rPr lang="zh-CN" altLang="en-US">
                <a:solidFill>
                  <a:schemeClr val="tx1"/>
                </a:solidFill>
              </a:rPr>
              <a:t>加</a:t>
            </a:r>
            <a:r>
              <a:rPr lang="en-US" altLang="zh-CN">
                <a:solidFill>
                  <a:schemeClr val="tx1"/>
                </a:solidFill>
              </a:rPr>
              <a:t>1</a:t>
            </a:r>
            <a:r>
              <a:rPr lang="zh-CN" altLang="en-US">
                <a:solidFill>
                  <a:schemeClr val="tx1"/>
                </a:solidFill>
              </a:rPr>
              <a:t>，使之指向下一个字符，再输出该字符</a:t>
            </a:r>
            <a:r>
              <a:rPr lang="en-US" altLang="zh-CN">
                <a:solidFill>
                  <a:schemeClr val="tx1"/>
                </a:solidFill>
              </a:rPr>
              <a:t>……</a:t>
            </a:r>
            <a:r>
              <a:rPr lang="zh-CN" altLang="en-US">
                <a:solidFill>
                  <a:schemeClr val="tx1"/>
                </a:solidFill>
              </a:rPr>
              <a:t>如此直到遇到字符串结束标志</a:t>
            </a:r>
            <a:r>
              <a:rPr lang="en-US" altLang="zh-CN">
                <a:solidFill>
                  <a:schemeClr val="tx1"/>
                </a:solidFill>
              </a:rPr>
              <a:t>′\0′</a:t>
            </a:r>
            <a:r>
              <a:rPr lang="zh-CN" altLang="en-US">
                <a:solidFill>
                  <a:schemeClr val="tx1"/>
                </a:solidFill>
              </a:rPr>
              <a:t>为止。注意，在内存中，字符串的最后被自动加了一个</a:t>
            </a:r>
            <a:r>
              <a:rPr lang="en-US" altLang="zh-CN">
                <a:solidFill>
                  <a:schemeClr val="tx1"/>
                </a:solidFill>
              </a:rPr>
              <a:t>′\0′</a:t>
            </a:r>
            <a:r>
              <a:rPr lang="zh-CN" altLang="en-US">
                <a:solidFill>
                  <a:schemeClr val="tx1"/>
                </a:solidFill>
              </a:rPr>
              <a:t>。</a:t>
            </a:r>
            <a:endParaRPr lang="en-US" altLang="zh-CN">
              <a:solidFill>
                <a:schemeClr val="tx1"/>
              </a:solidFill>
            </a:endParaRPr>
          </a:p>
        </p:txBody>
      </p:sp>
      <p:sp>
        <p:nvSpPr>
          <p:cNvPr id="4" name="圆角矩形 3"/>
          <p:cNvSpPr/>
          <p:nvPr/>
        </p:nvSpPr>
        <p:spPr>
          <a:xfrm>
            <a:off x="778599" y="2009561"/>
            <a:ext cx="4773252"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a:solidFill>
                  <a:schemeClr val="tx1"/>
                </a:solidFill>
              </a:rPr>
              <a:t>char *string="I love China!";</a:t>
            </a:r>
            <a:endParaRPr lang="zh-CN" altLang="en-US" sz="1600">
              <a:solidFill>
                <a:srgbClr val="008000"/>
              </a:solidFill>
            </a:endParaRPr>
          </a:p>
        </p:txBody>
      </p:sp>
      <p:sp>
        <p:nvSpPr>
          <p:cNvPr id="5" name="圆角矩形 4"/>
          <p:cNvSpPr/>
          <p:nvPr/>
        </p:nvSpPr>
        <p:spPr>
          <a:xfrm>
            <a:off x="5942842" y="1472886"/>
            <a:ext cx="5499635" cy="972141"/>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*string;		</a:t>
            </a:r>
            <a:r>
              <a:rPr lang="pt-BR" altLang="zh-CN" sz="1600">
                <a:solidFill>
                  <a:srgbClr val="008000"/>
                </a:solidFill>
              </a:rPr>
              <a:t>//</a:t>
            </a:r>
            <a:r>
              <a:rPr lang="zh-CN" altLang="en-US" sz="1600">
                <a:solidFill>
                  <a:srgbClr val="008000"/>
                </a:solidFill>
              </a:rPr>
              <a:t>定义一个</a:t>
            </a:r>
            <a:r>
              <a:rPr lang="pt-BR" altLang="zh-CN" sz="1600">
                <a:solidFill>
                  <a:srgbClr val="008000"/>
                </a:solidFill>
              </a:rPr>
              <a:t>char *</a:t>
            </a:r>
            <a:r>
              <a:rPr lang="zh-CN" altLang="en-US" sz="1600">
                <a:solidFill>
                  <a:srgbClr val="008000"/>
                </a:solidFill>
              </a:rPr>
              <a:t>型变量</a:t>
            </a:r>
            <a:endParaRPr lang="zh-CN" altLang="en-US" sz="1600">
              <a:solidFill>
                <a:srgbClr val="008000"/>
              </a:solidFill>
            </a:endParaRPr>
          </a:p>
          <a:p>
            <a:pPr defTabSz="363855">
              <a:lnSpc>
                <a:spcPct val="120000"/>
              </a:lnSpc>
            </a:pPr>
            <a:r>
              <a:rPr lang="pt-BR" altLang="zh-CN" sz="1600"/>
              <a:t>string=″I love China!″;</a:t>
            </a:r>
            <a:endParaRPr lang="pt-BR" altLang="zh-CN" sz="1600"/>
          </a:p>
          <a:p>
            <a:pPr defTabSz="363855">
              <a:lnSpc>
                <a:spcPct val="120000"/>
              </a:lnSpc>
            </a:pPr>
            <a:r>
              <a:rPr lang="pt-BR" altLang="zh-CN" sz="1600">
                <a:solidFill>
                  <a:srgbClr val="008000"/>
                </a:solidFill>
              </a:rPr>
              <a:t>//</a:t>
            </a:r>
            <a:r>
              <a:rPr lang="zh-CN" altLang="en-US" sz="1600">
                <a:solidFill>
                  <a:srgbClr val="008000"/>
                </a:solidFill>
              </a:rPr>
              <a:t>把字符串第</a:t>
            </a:r>
            <a:r>
              <a:rPr lang="en-US" altLang="zh-CN" sz="1600">
                <a:solidFill>
                  <a:srgbClr val="008000"/>
                </a:solidFill>
              </a:rPr>
              <a:t>1</a:t>
            </a:r>
            <a:r>
              <a:rPr lang="zh-CN" altLang="en-US" sz="1600">
                <a:solidFill>
                  <a:srgbClr val="008000"/>
                </a:solidFill>
              </a:rPr>
              <a:t>个元素的地址赋给字符指针变量</a:t>
            </a:r>
            <a:r>
              <a:rPr lang="pt-BR" altLang="zh-CN" sz="1600">
                <a:solidFill>
                  <a:srgbClr val="008000"/>
                </a:solidFill>
              </a:rPr>
              <a:t>string</a:t>
            </a:r>
            <a:endParaRPr lang="zh-CN" altLang="en-US" sz="1600">
              <a:solidFill>
                <a:srgbClr val="008000"/>
              </a:solidFill>
            </a:endParaRPr>
          </a:p>
        </p:txBody>
      </p:sp>
      <p:sp>
        <p:nvSpPr>
          <p:cNvPr id="6" name="文本框 5"/>
          <p:cNvSpPr txBox="1"/>
          <p:nvPr/>
        </p:nvSpPr>
        <p:spPr>
          <a:xfrm>
            <a:off x="5560223" y="1965684"/>
            <a:ext cx="390992" cy="523220"/>
          </a:xfrm>
          <a:prstGeom prst="rect">
            <a:avLst/>
          </a:prstGeom>
          <a:noFill/>
        </p:spPr>
        <p:txBody>
          <a:bodyPr wrap="square" rtlCol="0">
            <a:spAutoFit/>
          </a:bodyPr>
          <a:lstStyle/>
          <a:p>
            <a:pPr algn="ctr"/>
            <a:r>
              <a:rPr lang="zh-CN" altLang="en-US" sz="2800"/>
              <a:t>≡</a:t>
            </a:r>
            <a:endParaRPr lang="zh-CN" altLang="en-US" sz="2000"/>
          </a:p>
        </p:txBody>
      </p:sp>
      <p:grpSp>
        <p:nvGrpSpPr>
          <p:cNvPr id="7" name="组合 6"/>
          <p:cNvGrpSpPr/>
          <p:nvPr/>
        </p:nvGrpSpPr>
        <p:grpSpPr>
          <a:xfrm>
            <a:off x="693415" y="2609951"/>
            <a:ext cx="10749062" cy="985832"/>
            <a:chOff x="8582294" y="4088154"/>
            <a:chExt cx="11092289" cy="985832"/>
          </a:xfrm>
        </p:grpSpPr>
        <p:sp>
          <p:nvSpPr>
            <p:cNvPr id="8"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9" name="MH_SubTitle_1"/>
            <p:cNvSpPr/>
            <p:nvPr>
              <p:custDataLst>
                <p:tags r:id="rId3"/>
              </p:custDataLst>
            </p:nvPr>
          </p:nvSpPr>
          <p:spPr>
            <a:xfrm>
              <a:off x="9371544" y="4088154"/>
              <a:ext cx="10303039" cy="98583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a:solidFill>
                    <a:schemeClr val="tx1">
                      <a:lumMod val="75000"/>
                      <a:lumOff val="25000"/>
                    </a:schemeClr>
                  </a:solidFill>
                </a:rPr>
                <a:t>string</a:t>
              </a:r>
              <a:r>
                <a:rPr lang="zh-CN" altLang="en-US" sz="1600">
                  <a:solidFill>
                    <a:schemeClr val="tx1">
                      <a:lumMod val="75000"/>
                      <a:lumOff val="25000"/>
                    </a:schemeClr>
                  </a:solidFill>
                </a:rPr>
                <a:t>被定义为一个指针变量，基类型为字符型。它只能指向一个字符类型数据，而不能同时指向多个字符数据，更不是把</a:t>
              </a:r>
              <a:r>
                <a:rPr lang="en-US" altLang="zh-CN" sz="1600">
                  <a:solidFill>
                    <a:schemeClr val="tx1">
                      <a:lumMod val="75000"/>
                      <a:lumOff val="25000"/>
                    </a:schemeClr>
                  </a:solidFill>
                </a:rPr>
                <a:t>″I love China!″</a:t>
              </a:r>
              <a:r>
                <a:rPr lang="zh-CN" altLang="en-US" sz="1600">
                  <a:solidFill>
                    <a:schemeClr val="tx1">
                      <a:lumMod val="75000"/>
                      <a:lumOff val="25000"/>
                    </a:schemeClr>
                  </a:solidFill>
                </a:rPr>
                <a:t>这些字符存放到</a:t>
              </a:r>
              <a:r>
                <a:rPr lang="en-US" altLang="zh-CN" sz="1600">
                  <a:solidFill>
                    <a:schemeClr val="tx1">
                      <a:lumMod val="75000"/>
                      <a:lumOff val="25000"/>
                    </a:schemeClr>
                  </a:solidFill>
                </a:rPr>
                <a:t>string</a:t>
              </a:r>
              <a:r>
                <a:rPr lang="zh-CN" altLang="en-US" sz="1600">
                  <a:solidFill>
                    <a:schemeClr val="tx1">
                      <a:lumMod val="75000"/>
                      <a:lumOff val="25000"/>
                    </a:schemeClr>
                  </a:solidFill>
                </a:rPr>
                <a:t>中（指针变量只能存放地址），也不是把字符串赋给*</a:t>
              </a:r>
              <a:r>
                <a:rPr lang="en-US" altLang="zh-CN" sz="1600">
                  <a:solidFill>
                    <a:schemeClr val="tx1">
                      <a:lumMod val="75000"/>
                      <a:lumOff val="25000"/>
                    </a:schemeClr>
                  </a:solidFill>
                </a:rPr>
                <a:t>string</a:t>
              </a:r>
              <a:r>
                <a:rPr lang="zh-CN" altLang="en-US" sz="1600">
                  <a:solidFill>
                    <a:schemeClr val="tx1">
                      <a:lumMod val="75000"/>
                      <a:lumOff val="25000"/>
                    </a:schemeClr>
                  </a:solidFill>
                </a:rPr>
                <a:t>。只是把</a:t>
              </a:r>
              <a:r>
                <a:rPr lang="en-US" altLang="zh-CN" sz="1600">
                  <a:solidFill>
                    <a:schemeClr val="tx1">
                      <a:lumMod val="75000"/>
                      <a:lumOff val="25000"/>
                    </a:schemeClr>
                  </a:solidFill>
                </a:rPr>
                <a:t>″I love China!″</a:t>
              </a:r>
              <a:r>
                <a:rPr lang="zh-CN" altLang="en-US" sz="1600">
                  <a:solidFill>
                    <a:schemeClr val="tx1">
                      <a:lumMod val="75000"/>
                      <a:lumOff val="25000"/>
                    </a:schemeClr>
                  </a:solidFill>
                </a:rPr>
                <a:t>的第</a:t>
              </a:r>
              <a:r>
                <a:rPr lang="en-US" altLang="zh-CN" sz="1600">
                  <a:solidFill>
                    <a:schemeClr val="tx1">
                      <a:lumMod val="75000"/>
                      <a:lumOff val="25000"/>
                    </a:schemeClr>
                  </a:solidFill>
                </a:rPr>
                <a:t>1</a:t>
              </a:r>
              <a:r>
                <a:rPr lang="zh-CN" altLang="en-US" sz="1600">
                  <a:solidFill>
                    <a:schemeClr val="tx1">
                      <a:lumMod val="75000"/>
                      <a:lumOff val="25000"/>
                    </a:schemeClr>
                  </a:solidFill>
                </a:rPr>
                <a:t>个字符的地址赋给指针变量</a:t>
              </a:r>
              <a:r>
                <a:rPr lang="en-US" altLang="zh-CN" sz="1600">
                  <a:solidFill>
                    <a:schemeClr val="tx1">
                      <a:lumMod val="75000"/>
                      <a:lumOff val="25000"/>
                    </a:schemeClr>
                  </a:solidFill>
                </a:rPr>
                <a:t>string</a:t>
              </a:r>
              <a:r>
                <a:rPr lang="zh-CN" altLang="en-US" sz="1600">
                  <a:solidFill>
                    <a:schemeClr val="tx1">
                      <a:lumMod val="75000"/>
                      <a:lumOff val="25000"/>
                    </a:schemeClr>
                  </a:solidFill>
                </a:rPr>
                <a:t>。</a:t>
              </a:r>
              <a:endParaRPr lang="zh-CN" altLang="en-US" sz="1600" dirty="0">
                <a:solidFill>
                  <a:schemeClr val="tx1">
                    <a:lumMod val="75000"/>
                    <a:lumOff val="25000"/>
                  </a:schemeClr>
                </a:solidFill>
              </a:endParaRPr>
            </a:p>
          </p:txBody>
        </p:sp>
        <p:sp>
          <p:nvSpPr>
            <p:cNvPr id="10" name="MH_Other_2"/>
            <p:cNvSpPr/>
            <p:nvPr>
              <p:custDataLst>
                <p:tags r:id="rId4"/>
              </p:custDataLst>
            </p:nvPr>
          </p:nvSpPr>
          <p:spPr>
            <a:xfrm rot="16200000">
              <a:off x="19372958" y="477236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2" name="圆角矩形 11"/>
          <p:cNvSpPr/>
          <p:nvPr/>
        </p:nvSpPr>
        <p:spPr>
          <a:xfrm>
            <a:off x="4134679" y="3716830"/>
            <a:ext cx="7307799"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a:solidFill>
                  <a:schemeClr val="tx1"/>
                </a:solidFill>
              </a:rPr>
              <a:t>string=″I am a student.″; 	</a:t>
            </a:r>
            <a:r>
              <a:rPr lang="en-US" altLang="zh-CN" sz="1600">
                <a:solidFill>
                  <a:srgbClr val="008000"/>
                </a:solidFill>
              </a:rPr>
              <a:t>//</a:t>
            </a:r>
            <a:r>
              <a:rPr lang="zh-CN" altLang="en-US" sz="1600">
                <a:solidFill>
                  <a:srgbClr val="008000"/>
                </a:solidFill>
              </a:rPr>
              <a:t>对指针变量</a:t>
            </a:r>
            <a:r>
              <a:rPr lang="en-US" altLang="zh-CN" sz="1600">
                <a:solidFill>
                  <a:srgbClr val="008000"/>
                </a:solidFill>
              </a:rPr>
              <a:t>string</a:t>
            </a:r>
            <a:r>
              <a:rPr lang="zh-CN" altLang="en-US" sz="1600">
                <a:solidFill>
                  <a:srgbClr val="008000"/>
                </a:solidFill>
              </a:rPr>
              <a:t>重新赋值</a:t>
            </a:r>
            <a:endParaRPr lang="zh-CN" altLang="en-US" sz="1600">
              <a:solidFill>
                <a:srgbClr val="008000"/>
              </a:solidFill>
            </a:endParaRPr>
          </a:p>
        </p:txBody>
      </p:sp>
      <p:sp>
        <p:nvSpPr>
          <p:cNvPr id="13" name="圆角矩形 12"/>
          <p:cNvSpPr/>
          <p:nvPr/>
        </p:nvSpPr>
        <p:spPr>
          <a:xfrm>
            <a:off x="5951216" y="4279989"/>
            <a:ext cx="5491262"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a:solidFill>
                  <a:schemeClr val="tx1"/>
                </a:solidFill>
              </a:rPr>
              <a:t>printf(″%s\n″,string);	</a:t>
            </a:r>
            <a:r>
              <a:rPr lang="en-US" altLang="zh-CN" sz="1600" spc="-100">
                <a:solidFill>
                  <a:srgbClr val="008000"/>
                </a:solidFill>
              </a:rPr>
              <a:t>//%s</a:t>
            </a:r>
            <a:r>
              <a:rPr lang="zh-CN" altLang="en-US" sz="1600" spc="-100">
                <a:solidFill>
                  <a:srgbClr val="008000"/>
                </a:solidFill>
              </a:rPr>
              <a:t>可对字符串进行整体的输入输出</a:t>
            </a:r>
            <a:endParaRPr lang="zh-CN" altLang="en-US" sz="1600" spc="-100">
              <a:solidFill>
                <a:srgbClr val="008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298" y="340181"/>
            <a:ext cx="10515600" cy="953383"/>
          </a:xfrm>
        </p:spPr>
        <p:txBody>
          <a:bodyPr/>
          <a:lstStyle/>
          <a:p>
            <a:r>
              <a:rPr lang="zh-CN" altLang="en-US"/>
              <a:t>字符串的引用方式</a:t>
            </a:r>
            <a:endParaRPr lang="zh-CN" altLang="en-US"/>
          </a:p>
        </p:txBody>
      </p:sp>
      <p:sp>
        <p:nvSpPr>
          <p:cNvPr id="3" name="内容占位符 2"/>
          <p:cNvSpPr>
            <a:spLocks noGrp="1"/>
          </p:cNvSpPr>
          <p:nvPr>
            <p:ph idx="1"/>
          </p:nvPr>
        </p:nvSpPr>
        <p:spPr>
          <a:xfrm>
            <a:off x="501197" y="1090739"/>
            <a:ext cx="11356186" cy="459765"/>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8.18】</a:t>
            </a:r>
            <a:r>
              <a:rPr lang="zh-CN" altLang="en-US" sz="2000">
                <a:solidFill>
                  <a:schemeClr val="accent1"/>
                </a:solidFill>
              </a:rPr>
              <a:t>将字符串</a:t>
            </a:r>
            <a:r>
              <a:rPr lang="en-US" altLang="zh-CN" sz="2000">
                <a:solidFill>
                  <a:schemeClr val="accent1"/>
                </a:solidFill>
              </a:rPr>
              <a:t>a</a:t>
            </a:r>
            <a:r>
              <a:rPr lang="zh-CN" altLang="en-US" sz="2000">
                <a:solidFill>
                  <a:schemeClr val="accent1"/>
                </a:solidFill>
              </a:rPr>
              <a:t>复制为字符串</a:t>
            </a:r>
            <a:r>
              <a:rPr lang="en-US" altLang="zh-CN" sz="2000">
                <a:solidFill>
                  <a:schemeClr val="accent1"/>
                </a:solidFill>
              </a:rPr>
              <a:t>b</a:t>
            </a:r>
            <a:r>
              <a:rPr lang="zh-CN" altLang="en-US" sz="2000">
                <a:solidFill>
                  <a:schemeClr val="accent1"/>
                </a:solidFill>
              </a:rPr>
              <a:t>，然后输出字符串</a:t>
            </a:r>
            <a:r>
              <a:rPr lang="en-US" altLang="zh-CN" sz="2000">
                <a:solidFill>
                  <a:schemeClr val="accent1"/>
                </a:solidFill>
              </a:rPr>
              <a:t>b</a:t>
            </a:r>
            <a:r>
              <a:rPr lang="zh-CN" altLang="en-US" sz="2000">
                <a:solidFill>
                  <a:schemeClr val="accent1"/>
                </a:solidFill>
              </a:rPr>
              <a:t>。</a:t>
            </a: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8.19】</a:t>
            </a:r>
            <a:r>
              <a:rPr lang="zh-CN" altLang="en-US" sz="2000">
                <a:solidFill>
                  <a:schemeClr val="accent1"/>
                </a:solidFill>
              </a:rPr>
              <a:t>用指针变量来处理例</a:t>
            </a:r>
            <a:r>
              <a:rPr lang="en-US" altLang="zh-CN" sz="2000">
                <a:solidFill>
                  <a:schemeClr val="accent1"/>
                </a:solidFill>
              </a:rPr>
              <a:t>8.18</a:t>
            </a:r>
            <a:r>
              <a:rPr lang="zh-CN" altLang="en-US" sz="2000">
                <a:solidFill>
                  <a:schemeClr val="accent1"/>
                </a:solidFill>
              </a:rPr>
              <a:t>问题。</a:t>
            </a:r>
            <a:endParaRPr lang="zh-CN" altLang="en-US" sz="2000">
              <a:solidFill>
                <a:schemeClr val="accent1"/>
              </a:solidFill>
            </a:endParaRPr>
          </a:p>
        </p:txBody>
      </p:sp>
      <p:sp>
        <p:nvSpPr>
          <p:cNvPr id="14" name="圆角矩形 12"/>
          <p:cNvSpPr/>
          <p:nvPr/>
        </p:nvSpPr>
        <p:spPr>
          <a:xfrm>
            <a:off x="252075" y="1638072"/>
            <a:ext cx="4965970" cy="3731607"/>
          </a:xfrm>
          <a:prstGeom prst="roundRect">
            <a:avLst>
              <a:gd name="adj" fmla="val 212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char a[]="I am a student.",b[20];	</a:t>
            </a:r>
            <a:r>
              <a:rPr lang="en-US" altLang="zh-CN" sz="1400">
                <a:solidFill>
                  <a:srgbClr val="008000"/>
                </a:solidFill>
              </a:rPr>
              <a:t>//</a:t>
            </a:r>
            <a:r>
              <a:rPr lang="zh-CN" altLang="en-US" sz="1400">
                <a:solidFill>
                  <a:srgbClr val="008000"/>
                </a:solidFill>
              </a:rPr>
              <a:t>定义字符数组</a:t>
            </a:r>
            <a:endParaRPr lang="zh-CN" altLang="en-US" sz="1400">
              <a:solidFill>
                <a:srgbClr val="008000"/>
              </a:solidFill>
            </a:endParaRPr>
          </a:p>
          <a:p>
            <a:pPr defTabSz="363855">
              <a:lnSpc>
                <a:spcPct val="120000"/>
              </a:lnSpc>
            </a:pPr>
            <a:r>
              <a:rPr lang="zh-CN" altLang="en-US" sz="1400"/>
              <a:t>	</a:t>
            </a:r>
            <a:r>
              <a:rPr lang="en-US" altLang="zh-CN" sz="1400"/>
              <a:t>int i;</a:t>
            </a:r>
            <a:endParaRPr lang="en-US" altLang="zh-CN" sz="1400"/>
          </a:p>
          <a:p>
            <a:pPr defTabSz="363855">
              <a:lnSpc>
                <a:spcPct val="120000"/>
              </a:lnSpc>
            </a:pPr>
            <a:r>
              <a:rPr lang="en-US" altLang="zh-CN" sz="1400"/>
              <a:t>	for(i=0;*(a+i)!='\0';i++)</a:t>
            </a:r>
            <a:endParaRPr lang="en-US" altLang="zh-CN" sz="1400"/>
          </a:p>
          <a:p>
            <a:pPr defTabSz="363855">
              <a:lnSpc>
                <a:spcPct val="120000"/>
              </a:lnSpc>
            </a:pPr>
            <a:r>
              <a:rPr lang="en-US" altLang="zh-CN" sz="1400"/>
              <a:t>		*(b+i)=*(a+i);		</a:t>
            </a:r>
            <a:r>
              <a:rPr lang="en-US" altLang="zh-CN" sz="1400">
                <a:solidFill>
                  <a:srgbClr val="008000"/>
                </a:solidFill>
              </a:rPr>
              <a:t>//</a:t>
            </a:r>
            <a:r>
              <a:rPr lang="zh-CN" altLang="en-US" sz="1400">
                <a:solidFill>
                  <a:srgbClr val="008000"/>
                </a:solidFill>
              </a:rPr>
              <a:t>将</a:t>
            </a:r>
            <a:r>
              <a:rPr lang="en-US" altLang="zh-CN" sz="1400">
                <a:solidFill>
                  <a:srgbClr val="008000"/>
                </a:solidFill>
              </a:rPr>
              <a:t>a[i]</a:t>
            </a:r>
            <a:r>
              <a:rPr lang="zh-CN" altLang="en-US" sz="1400">
                <a:solidFill>
                  <a:srgbClr val="008000"/>
                </a:solidFill>
              </a:rPr>
              <a:t>的值赋给</a:t>
            </a:r>
            <a:r>
              <a:rPr lang="en-US" altLang="zh-CN" sz="1400">
                <a:solidFill>
                  <a:srgbClr val="008000"/>
                </a:solidFill>
              </a:rPr>
              <a:t>b[i]</a:t>
            </a:r>
            <a:endParaRPr lang="en-US" altLang="zh-CN" sz="1400">
              <a:solidFill>
                <a:srgbClr val="008000"/>
              </a:solidFill>
            </a:endParaRPr>
          </a:p>
          <a:p>
            <a:pPr defTabSz="363855">
              <a:lnSpc>
                <a:spcPct val="120000"/>
              </a:lnSpc>
            </a:pPr>
            <a:r>
              <a:rPr lang="en-US" altLang="zh-CN" sz="1400"/>
              <a:t>	*(b+i)='\0'; 			</a:t>
            </a:r>
            <a:r>
              <a:rPr lang="en-US" altLang="zh-CN" sz="1400">
                <a:solidFill>
                  <a:srgbClr val="008000"/>
                </a:solidFill>
              </a:rPr>
              <a:t>//</a:t>
            </a:r>
            <a:r>
              <a:rPr lang="zh-CN" altLang="en-US" sz="1400">
                <a:solidFill>
                  <a:srgbClr val="008000"/>
                </a:solidFill>
              </a:rPr>
              <a:t>在</a:t>
            </a:r>
            <a:r>
              <a:rPr lang="en-US" altLang="zh-CN" sz="1400">
                <a:solidFill>
                  <a:srgbClr val="008000"/>
                </a:solidFill>
              </a:rPr>
              <a:t>b</a:t>
            </a:r>
            <a:r>
              <a:rPr lang="zh-CN" altLang="en-US" sz="1400">
                <a:solidFill>
                  <a:srgbClr val="008000"/>
                </a:solidFill>
              </a:rPr>
              <a:t>数组的有效字符之后加</a:t>
            </a:r>
            <a:r>
              <a:rPr lang="en-US" altLang="zh-CN" sz="1400">
                <a:solidFill>
                  <a:srgbClr val="008000"/>
                </a:solidFill>
              </a:rPr>
              <a:t>'\0'</a:t>
            </a:r>
            <a:endParaRPr lang="en-US" altLang="zh-CN" sz="1400">
              <a:solidFill>
                <a:srgbClr val="008000"/>
              </a:solidFill>
            </a:endParaRPr>
          </a:p>
          <a:p>
            <a:pPr defTabSz="363855">
              <a:lnSpc>
                <a:spcPct val="120000"/>
              </a:lnSpc>
            </a:pPr>
            <a:r>
              <a:rPr lang="en-US" altLang="zh-CN" sz="1400"/>
              <a:t>	printf("string a is:%s\n",a);</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数组中全部有效字符</a:t>
            </a:r>
            <a:endParaRPr lang="zh-CN" altLang="en-US" sz="1400">
              <a:solidFill>
                <a:srgbClr val="008000"/>
              </a:solidFill>
            </a:endParaRPr>
          </a:p>
          <a:p>
            <a:pPr defTabSz="363855">
              <a:lnSpc>
                <a:spcPct val="120000"/>
              </a:lnSpc>
            </a:pPr>
            <a:r>
              <a:rPr lang="zh-CN" altLang="en-US" sz="1400"/>
              <a:t>	</a:t>
            </a:r>
            <a:r>
              <a:rPr lang="en-US" altLang="zh-CN" sz="1400"/>
              <a:t>printf("string b is:");</a:t>
            </a:r>
            <a:endParaRPr lang="en-US" altLang="zh-CN" sz="1400"/>
          </a:p>
          <a:p>
            <a:pPr defTabSz="363855">
              <a:lnSpc>
                <a:spcPct val="120000"/>
              </a:lnSpc>
            </a:pPr>
            <a:r>
              <a:rPr lang="en-US" altLang="zh-CN" sz="1400"/>
              <a:t>	for(i=0;b[i]!='\0';i++)</a:t>
            </a:r>
            <a:endParaRPr lang="en-US" altLang="zh-CN" sz="1400"/>
          </a:p>
          <a:p>
            <a:pPr defTabSz="363855">
              <a:lnSpc>
                <a:spcPct val="120000"/>
              </a:lnSpc>
            </a:pPr>
            <a:r>
              <a:rPr lang="en-US" altLang="zh-CN" sz="1400"/>
              <a:t>		printf("%c",b[i]);	</a:t>
            </a:r>
            <a:r>
              <a:rPr lang="en-US" altLang="zh-CN" sz="1400">
                <a:solidFill>
                  <a:srgbClr val="008000"/>
                </a:solidFill>
              </a:rPr>
              <a:t>//</a:t>
            </a:r>
            <a:r>
              <a:rPr lang="zh-CN" altLang="en-US" sz="1400">
                <a:solidFill>
                  <a:srgbClr val="008000"/>
                </a:solidFill>
              </a:rPr>
              <a:t>逐个输出</a:t>
            </a:r>
            <a:r>
              <a:rPr lang="en-US" altLang="zh-CN" sz="1400">
                <a:solidFill>
                  <a:srgbClr val="008000"/>
                </a:solidFill>
              </a:rPr>
              <a:t>b</a:t>
            </a:r>
            <a:r>
              <a:rPr lang="zh-CN" altLang="en-US" sz="1400">
                <a:solidFill>
                  <a:srgbClr val="008000"/>
                </a:solidFill>
              </a:rPr>
              <a:t>数组中全部有效字符</a:t>
            </a:r>
            <a:endParaRPr lang="zh-CN" altLang="en-US" sz="1400">
              <a:solidFill>
                <a:srgbClr val="008000"/>
              </a:solidFill>
            </a:endParaRPr>
          </a:p>
          <a:p>
            <a:pPr defTabSz="363855">
              <a:lnSpc>
                <a:spcPct val="120000"/>
              </a:lnSpc>
            </a:pPr>
            <a:r>
              <a:rPr lang="zh-CN" altLang="en-US" sz="1400"/>
              <a:t>	</a:t>
            </a:r>
            <a:r>
              <a:rPr lang="en-US" altLang="zh-CN" sz="1400"/>
              <a:t>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29" name="圆角矩形 12"/>
          <p:cNvSpPr/>
          <p:nvPr/>
        </p:nvSpPr>
        <p:spPr>
          <a:xfrm>
            <a:off x="5345394" y="1638072"/>
            <a:ext cx="4558465" cy="3731608"/>
          </a:xfrm>
          <a:prstGeom prst="roundRect">
            <a:avLst>
              <a:gd name="adj" fmla="val 2081"/>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char a[]="I am a boy.",b[20],*p1,*p2;</a:t>
            </a:r>
            <a:endParaRPr lang="en-US" altLang="zh-CN" sz="1400"/>
          </a:p>
          <a:p>
            <a:pPr defTabSz="363855">
              <a:lnSpc>
                <a:spcPct val="120000"/>
              </a:lnSpc>
            </a:pPr>
            <a:r>
              <a:rPr lang="en-US" altLang="zh-CN" sz="1400"/>
              <a:t>	p1=a;p2=b;</a:t>
            </a:r>
            <a:endParaRPr lang="en-US" altLang="zh-CN" sz="1400"/>
          </a:p>
          <a:p>
            <a:pPr defTabSz="363855">
              <a:lnSpc>
                <a:spcPct val="120000"/>
              </a:lnSpc>
            </a:pPr>
            <a:r>
              <a:rPr lang="en-US" altLang="zh-CN" sz="1400">
                <a:solidFill>
                  <a:srgbClr val="008000"/>
                </a:solidFill>
              </a:rPr>
              <a:t>	//p1,p2</a:t>
            </a:r>
            <a:r>
              <a:rPr lang="zh-CN" altLang="en-US" sz="1400">
                <a:solidFill>
                  <a:srgbClr val="008000"/>
                </a:solidFill>
              </a:rPr>
              <a:t>分别指向</a:t>
            </a:r>
            <a:r>
              <a:rPr lang="en-US" altLang="zh-CN" sz="1400">
                <a:solidFill>
                  <a:srgbClr val="008000"/>
                </a:solidFill>
              </a:rPr>
              <a:t>a</a:t>
            </a:r>
            <a:r>
              <a:rPr lang="zh-CN" altLang="en-US" sz="1400">
                <a:solidFill>
                  <a:srgbClr val="008000"/>
                </a:solidFill>
              </a:rPr>
              <a:t>数组和</a:t>
            </a:r>
            <a:r>
              <a:rPr lang="en-US" altLang="zh-CN" sz="1400">
                <a:solidFill>
                  <a:srgbClr val="008000"/>
                </a:solidFill>
              </a:rPr>
              <a:t>b</a:t>
            </a:r>
            <a:r>
              <a:rPr lang="zh-CN" altLang="en-US" sz="1400">
                <a:solidFill>
                  <a:srgbClr val="008000"/>
                </a:solidFill>
              </a:rPr>
              <a:t>数组中的第一个元素</a:t>
            </a:r>
            <a:endParaRPr lang="zh-CN" altLang="en-US" sz="1400">
              <a:solidFill>
                <a:srgbClr val="008000"/>
              </a:solidFill>
            </a:endParaRPr>
          </a:p>
          <a:p>
            <a:pPr defTabSz="363855">
              <a:lnSpc>
                <a:spcPct val="120000"/>
              </a:lnSpc>
            </a:pPr>
            <a:r>
              <a:rPr lang="zh-CN" altLang="en-US" sz="1400"/>
              <a:t>	</a:t>
            </a:r>
            <a:r>
              <a:rPr lang="en-US" altLang="zh-CN" sz="1400"/>
              <a:t>for(;*p1!='\0';p1++,p2++) 	</a:t>
            </a:r>
            <a:r>
              <a:rPr lang="en-US" altLang="zh-CN" sz="1400">
                <a:solidFill>
                  <a:srgbClr val="008000"/>
                </a:solidFill>
              </a:rPr>
              <a:t>//p1,p2</a:t>
            </a:r>
            <a:r>
              <a:rPr lang="zh-CN" altLang="en-US" sz="1400">
                <a:solidFill>
                  <a:srgbClr val="008000"/>
                </a:solidFill>
              </a:rPr>
              <a:t>每次自加</a:t>
            </a:r>
            <a:r>
              <a:rPr lang="en-US" altLang="zh-CN" sz="1400">
                <a:solidFill>
                  <a:srgbClr val="008000"/>
                </a:solidFill>
              </a:rPr>
              <a:t>1</a:t>
            </a:r>
            <a:endParaRPr lang="en-US" altLang="zh-CN" sz="1400">
              <a:solidFill>
                <a:srgbClr val="008000"/>
              </a:solidFill>
            </a:endParaRPr>
          </a:p>
          <a:p>
            <a:pPr defTabSz="363855">
              <a:lnSpc>
                <a:spcPct val="120000"/>
              </a:lnSpc>
            </a:pPr>
            <a:r>
              <a:rPr lang="en-US" altLang="zh-CN" sz="1400"/>
              <a:t>		*p2=*p1;</a:t>
            </a:r>
            <a:endParaRPr lang="en-US" altLang="zh-CN" sz="1400"/>
          </a:p>
          <a:p>
            <a:pPr defTabSz="363855">
              <a:lnSpc>
                <a:spcPct val="120000"/>
              </a:lnSpc>
            </a:pPr>
            <a:r>
              <a:rPr lang="en-US" altLang="zh-CN" sz="1400">
                <a:solidFill>
                  <a:srgbClr val="008000"/>
                </a:solidFill>
              </a:rPr>
              <a:t>		//</a:t>
            </a:r>
            <a:r>
              <a:rPr lang="zh-CN" altLang="en-US" sz="1400">
                <a:solidFill>
                  <a:srgbClr val="008000"/>
                </a:solidFill>
              </a:rPr>
              <a:t>将</a:t>
            </a:r>
            <a:r>
              <a:rPr lang="en-US" altLang="zh-CN" sz="1400">
                <a:solidFill>
                  <a:srgbClr val="008000"/>
                </a:solidFill>
              </a:rPr>
              <a:t>p1</a:t>
            </a:r>
            <a:r>
              <a:rPr lang="zh-CN" altLang="en-US" sz="1400">
                <a:solidFill>
                  <a:srgbClr val="008000"/>
                </a:solidFill>
              </a:rPr>
              <a:t>所指向的元素的值赋给</a:t>
            </a:r>
            <a:r>
              <a:rPr lang="en-US" altLang="zh-CN" sz="1400">
                <a:solidFill>
                  <a:srgbClr val="008000"/>
                </a:solidFill>
              </a:rPr>
              <a:t>p2</a:t>
            </a:r>
            <a:r>
              <a:rPr lang="zh-CN" altLang="en-US" sz="1400">
                <a:solidFill>
                  <a:srgbClr val="008000"/>
                </a:solidFill>
              </a:rPr>
              <a:t>所指向的元素</a:t>
            </a:r>
            <a:endParaRPr lang="zh-CN" altLang="en-US" sz="1400">
              <a:solidFill>
                <a:srgbClr val="008000"/>
              </a:solidFill>
            </a:endParaRPr>
          </a:p>
          <a:p>
            <a:pPr defTabSz="363855">
              <a:lnSpc>
                <a:spcPct val="120000"/>
              </a:lnSpc>
            </a:pPr>
            <a:r>
              <a:rPr lang="zh-CN" altLang="en-US" sz="1400"/>
              <a:t>	*</a:t>
            </a:r>
            <a:r>
              <a:rPr lang="en-US" altLang="zh-CN" sz="1400"/>
              <a:t>p2='\0';			</a:t>
            </a:r>
            <a:r>
              <a:rPr lang="en-US" altLang="zh-CN" sz="1400">
                <a:solidFill>
                  <a:srgbClr val="008000"/>
                </a:solidFill>
              </a:rPr>
              <a:t>//</a:t>
            </a:r>
            <a:r>
              <a:rPr lang="zh-CN" altLang="en-US" sz="1400">
                <a:solidFill>
                  <a:srgbClr val="008000"/>
                </a:solidFill>
              </a:rPr>
              <a:t>在复制完全部有效字符后加</a:t>
            </a:r>
            <a:r>
              <a:rPr lang="en-US" altLang="zh-CN" sz="1400">
                <a:solidFill>
                  <a:srgbClr val="008000"/>
                </a:solidFill>
              </a:rPr>
              <a:t>'\0'</a:t>
            </a:r>
            <a:endParaRPr lang="en-US" altLang="zh-CN" sz="1400">
              <a:solidFill>
                <a:srgbClr val="008000"/>
              </a:solidFill>
            </a:endParaRPr>
          </a:p>
          <a:p>
            <a:pPr defTabSz="363855">
              <a:lnSpc>
                <a:spcPct val="120000"/>
              </a:lnSpc>
            </a:pPr>
            <a:r>
              <a:rPr lang="en-US" altLang="zh-CN" sz="1400"/>
              <a:t>	printf("string a is:%s\n",a);	</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数组中的字符</a:t>
            </a:r>
            <a:endParaRPr lang="zh-CN" altLang="en-US" sz="1400">
              <a:solidFill>
                <a:srgbClr val="008000"/>
              </a:solidFill>
            </a:endParaRPr>
          </a:p>
          <a:p>
            <a:pPr defTabSz="363855">
              <a:lnSpc>
                <a:spcPct val="120000"/>
              </a:lnSpc>
            </a:pPr>
            <a:r>
              <a:rPr lang="zh-CN" altLang="en-US" sz="1400"/>
              <a:t>	</a:t>
            </a:r>
            <a:r>
              <a:rPr lang="en-US" altLang="zh-CN" sz="1400"/>
              <a:t>printf("string b is:%s\n",b);	</a:t>
            </a:r>
            <a:r>
              <a:rPr lang="en-US" altLang="zh-CN" sz="1400">
                <a:solidFill>
                  <a:srgbClr val="008000"/>
                </a:solidFill>
              </a:rPr>
              <a:t>//</a:t>
            </a:r>
            <a:r>
              <a:rPr lang="zh-CN" altLang="en-US" sz="1400">
                <a:solidFill>
                  <a:srgbClr val="008000"/>
                </a:solidFill>
              </a:rPr>
              <a:t>输出</a:t>
            </a:r>
            <a:r>
              <a:rPr lang="en-US" altLang="zh-CN" sz="1400">
                <a:solidFill>
                  <a:srgbClr val="008000"/>
                </a:solidFill>
              </a:rPr>
              <a:t>b</a:t>
            </a:r>
            <a:r>
              <a:rPr lang="zh-CN" altLang="en-US" sz="1400">
                <a:solidFill>
                  <a:srgbClr val="008000"/>
                </a:solidFill>
              </a:rPr>
              <a:t>数组中的字符</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zh-CN" altLang="en-US" sz="1400" dirty="0"/>
          </a:p>
        </p:txBody>
      </p:sp>
      <p:pic>
        <p:nvPicPr>
          <p:cNvPr id="7" name="图片 6"/>
          <p:cNvPicPr>
            <a:picLocks noChangeAspect="1"/>
          </p:cNvPicPr>
          <p:nvPr/>
        </p:nvPicPr>
        <p:blipFill>
          <a:blip r:embed="rId1"/>
          <a:stretch>
            <a:fillRect/>
          </a:stretch>
        </p:blipFill>
        <p:spPr>
          <a:xfrm>
            <a:off x="3621369" y="5223548"/>
            <a:ext cx="3448050" cy="838200"/>
          </a:xfrm>
          <a:prstGeom prst="rect">
            <a:avLst/>
          </a:prstGeom>
        </p:spPr>
      </p:pic>
      <p:sp>
        <p:nvSpPr>
          <p:cNvPr id="8" name="矩形 7"/>
          <p:cNvSpPr/>
          <p:nvPr/>
        </p:nvSpPr>
        <p:spPr>
          <a:xfrm>
            <a:off x="4612040" y="626449"/>
            <a:ext cx="724534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对字符串中字符的存取，可以用下标方法，也可以用指针方法。</a:t>
            </a:r>
            <a:endParaRPr lang="zh-CN" altLang="en-US">
              <a:solidFill>
                <a:schemeClr val="lt1"/>
              </a:solidFill>
            </a:endParaRPr>
          </a:p>
        </p:txBody>
      </p:sp>
      <p:graphicFrame>
        <p:nvGraphicFramePr>
          <p:cNvPr id="15" name="表格 14"/>
          <p:cNvGraphicFramePr>
            <a:graphicFrameLocks noGrp="1"/>
          </p:cNvGraphicFramePr>
          <p:nvPr/>
        </p:nvGraphicFramePr>
        <p:xfrm>
          <a:off x="10031208" y="1937059"/>
          <a:ext cx="793122" cy="2773680"/>
        </p:xfrm>
        <a:graphic>
          <a:graphicData uri="http://schemas.openxmlformats.org/drawingml/2006/table">
            <a:tbl>
              <a:tblPr>
                <a:tableStyleId>{5C22544A-7EE6-4342-B048-85BDC9FD1C3A}</a:tableStyleId>
              </a:tblPr>
              <a:tblGrid>
                <a:gridCol w="432000"/>
                <a:gridCol w="361122"/>
              </a:tblGrid>
              <a:tr h="0">
                <a:tc>
                  <a:txBody>
                    <a:bodyPr/>
                    <a:lstStyle/>
                    <a:p>
                      <a:r>
                        <a:rPr lang="en-US" altLang="zh-CN" sz="140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marT="0" marB="0">
                    <a:lnL w="12700" cmpd="sng">
                      <a:noFill/>
                    </a:lnL>
                    <a:lnR w="12700" cmpd="sng">
                      <a:noFill/>
                    </a:lnR>
                    <a:lnT w="12700" cmpd="sng">
                      <a:noFill/>
                    </a:lnT>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T="0" marB="0">
                    <a:lnL w="12700" cmpd="sng">
                      <a:noFill/>
                    </a:lnL>
                    <a:lnR w="12700" cmpd="sng">
                      <a:noFill/>
                    </a:lnR>
                  </a:tcPr>
                </a:tc>
              </a:tr>
              <a:tr h="0">
                <a:tc>
                  <a:txBody>
                    <a:bodyPr/>
                    <a:lstStyle/>
                    <a:p>
                      <a:r>
                        <a:rPr lang="en-US" altLang="zh-CN" sz="140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b</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y</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tr>
            </a:tbl>
          </a:graphicData>
        </a:graphic>
      </p:graphicFrame>
      <p:cxnSp>
        <p:nvCxnSpPr>
          <p:cNvPr id="16" name="直接箭头连接符 15"/>
          <p:cNvCxnSpPr/>
          <p:nvPr/>
        </p:nvCxnSpPr>
        <p:spPr>
          <a:xfrm>
            <a:off x="10031208" y="2156988"/>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10031208" y="3210536"/>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graphicFrame>
        <p:nvGraphicFramePr>
          <p:cNvPr id="20" name="表格 19"/>
          <p:cNvGraphicFramePr>
            <a:graphicFrameLocks noGrp="1"/>
          </p:cNvGraphicFramePr>
          <p:nvPr/>
        </p:nvGraphicFramePr>
        <p:xfrm>
          <a:off x="11064261" y="1945927"/>
          <a:ext cx="793122" cy="2773680"/>
        </p:xfrm>
        <a:graphic>
          <a:graphicData uri="http://schemas.openxmlformats.org/drawingml/2006/table">
            <a:tbl>
              <a:tblPr>
                <a:tableStyleId>{5C22544A-7EE6-4342-B048-85BDC9FD1C3A}</a:tableStyleId>
              </a:tblPr>
              <a:tblGrid>
                <a:gridCol w="432000"/>
                <a:gridCol w="361122"/>
              </a:tblGrid>
              <a:tr h="0">
                <a:tc>
                  <a:txBody>
                    <a:bodyPr/>
                    <a:lstStyle/>
                    <a:p>
                      <a:r>
                        <a:rPr lang="en-US" altLang="zh-CN" sz="140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r>
                        <a:rPr lang="en-US" altLang="zh-CN" sz="140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bl>
          </a:graphicData>
        </a:graphic>
      </p:graphicFrame>
      <p:cxnSp>
        <p:nvCxnSpPr>
          <p:cNvPr id="21" name="直接箭头连接符 20"/>
          <p:cNvCxnSpPr/>
          <p:nvPr/>
        </p:nvCxnSpPr>
        <p:spPr>
          <a:xfrm>
            <a:off x="11064261" y="2165856"/>
            <a:ext cx="41643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a:off x="11064261" y="3219404"/>
            <a:ext cx="416439" cy="0"/>
          </a:xfrm>
          <a:prstGeom prst="straightConnector1">
            <a:avLst/>
          </a:prstGeom>
          <a:ln w="12700">
            <a:prstDash val="dash"/>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字符指针作函数参数</a:t>
            </a:r>
            <a:endParaRPr lang="zh-CN" altLang="en-US"/>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8.20】</a:t>
            </a:r>
            <a:r>
              <a:rPr lang="zh-CN" altLang="en-US" sz="2000">
                <a:solidFill>
                  <a:schemeClr val="accent1"/>
                </a:solidFill>
              </a:rPr>
              <a:t>用函数调用实现字符串的复制。</a:t>
            </a:r>
            <a:endParaRPr lang="zh-CN" altLang="en-US" sz="2000">
              <a:solidFill>
                <a:schemeClr val="accent1"/>
              </a:solidFill>
            </a:endParaRPr>
          </a:p>
        </p:txBody>
      </p:sp>
      <p:sp>
        <p:nvSpPr>
          <p:cNvPr id="14" name="圆角矩形 12"/>
          <p:cNvSpPr/>
          <p:nvPr/>
        </p:nvSpPr>
        <p:spPr>
          <a:xfrm>
            <a:off x="768909" y="1920559"/>
            <a:ext cx="5144874"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void copy_string(char from[], char to[]);</a:t>
            </a:r>
            <a:endParaRPr lang="en-US" altLang="zh-CN" sz="1400"/>
          </a:p>
          <a:p>
            <a:pPr defTabSz="363855">
              <a:lnSpc>
                <a:spcPct val="120000"/>
              </a:lnSpc>
            </a:pPr>
            <a:r>
              <a:rPr lang="en-US" altLang="zh-CN" sz="1400"/>
              <a:t>	char a[]="I am a teacher.";</a:t>
            </a:r>
            <a:endParaRPr lang="en-US" altLang="zh-CN" sz="1400"/>
          </a:p>
          <a:p>
            <a:pPr defTabSz="363855">
              <a:lnSpc>
                <a:spcPct val="120000"/>
              </a:lnSpc>
            </a:pPr>
            <a:r>
              <a:rPr lang="en-US" altLang="zh-CN" sz="1400"/>
              <a:t>	char b[]="You are a student.";</a:t>
            </a:r>
            <a:endParaRPr lang="en-US" altLang="zh-CN" sz="1400"/>
          </a:p>
          <a:p>
            <a:pPr defTabSz="363855">
              <a:lnSpc>
                <a:spcPct val="120000"/>
              </a:lnSpc>
            </a:pPr>
            <a:r>
              <a:rPr lang="en-US" altLang="zh-CN" sz="1400"/>
              <a:t>	printf("string a=%s\nstring b=%s\n",a,b);</a:t>
            </a:r>
            <a:endParaRPr lang="en-US" altLang="zh-CN" sz="1400"/>
          </a:p>
          <a:p>
            <a:pPr defTabSz="363855">
              <a:lnSpc>
                <a:spcPct val="120000"/>
              </a:lnSpc>
            </a:pPr>
            <a:r>
              <a:rPr lang="en-US" altLang="zh-CN" sz="1400"/>
              <a:t>	printf("copy string a to string b:\n");</a:t>
            </a:r>
            <a:endParaRPr lang="en-US" altLang="zh-CN" sz="1400"/>
          </a:p>
          <a:p>
            <a:pPr defTabSz="363855">
              <a:lnSpc>
                <a:spcPct val="120000"/>
              </a:lnSpc>
            </a:pPr>
            <a:r>
              <a:rPr lang="en-US" altLang="zh-CN" sz="1400"/>
              <a:t>	</a:t>
            </a:r>
            <a:r>
              <a:rPr lang="en-US" altLang="zh-CN" sz="1400">
                <a:solidFill>
                  <a:schemeClr val="accent6"/>
                </a:solidFill>
              </a:rPr>
              <a:t>copy_string(a,b);</a:t>
            </a:r>
            <a:r>
              <a:rPr lang="en-US" altLang="zh-CN" sz="1400"/>
              <a:t>		</a:t>
            </a:r>
            <a:r>
              <a:rPr lang="en-US" altLang="zh-CN" sz="1400">
                <a:solidFill>
                  <a:srgbClr val="008000"/>
                </a:solidFill>
              </a:rPr>
              <a:t>//</a:t>
            </a:r>
            <a:r>
              <a:rPr lang="zh-CN" altLang="en-US" sz="1400">
                <a:solidFill>
                  <a:srgbClr val="008000"/>
                </a:solidFill>
              </a:rPr>
              <a:t>用字符数组名作为函数实参</a:t>
            </a:r>
            <a:endParaRPr lang="zh-CN" altLang="en-US" sz="1400">
              <a:solidFill>
                <a:srgbClr val="008000"/>
              </a:solidFill>
            </a:endParaRPr>
          </a:p>
          <a:p>
            <a:pPr defTabSz="363855">
              <a:lnSpc>
                <a:spcPct val="120000"/>
              </a:lnSpc>
            </a:pPr>
            <a:r>
              <a:rPr lang="zh-CN" altLang="en-US" sz="1400"/>
              <a:t>	</a:t>
            </a:r>
            <a:r>
              <a:rPr lang="en-US" altLang="zh-CN" sz="1400"/>
              <a:t>printf("\nstring a=%s\nstring b=%s\n",a,b);</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t>void copy_string(char from[], char to[])	</a:t>
            </a:r>
            <a:r>
              <a:rPr lang="en-US" altLang="zh-CN" sz="1400">
                <a:solidFill>
                  <a:srgbClr val="008000"/>
                </a:solidFill>
              </a:rPr>
              <a:t>//</a:t>
            </a:r>
            <a:r>
              <a:rPr lang="zh-CN" altLang="en-US" sz="1400">
                <a:solidFill>
                  <a:srgbClr val="008000"/>
                </a:solidFill>
              </a:rPr>
              <a:t>形参为字符数组 </a:t>
            </a:r>
            <a:endParaRPr lang="zh-CN" altLang="en-US" sz="1400">
              <a:solidFill>
                <a:srgbClr val="008000"/>
              </a:solidFill>
            </a:endParaRPr>
          </a:p>
          <a:p>
            <a:pPr defTabSz="363855">
              <a:lnSpc>
                <a:spcPct val="120000"/>
              </a:lnSpc>
            </a:pPr>
            <a:r>
              <a:rPr lang="en-US" altLang="zh-CN" sz="1400"/>
              <a:t>{	int i=0;</a:t>
            </a:r>
            <a:endParaRPr lang="en-US" altLang="zh-CN" sz="1400"/>
          </a:p>
          <a:p>
            <a:pPr defTabSz="363855">
              <a:lnSpc>
                <a:spcPct val="120000"/>
              </a:lnSpc>
            </a:pPr>
            <a:r>
              <a:rPr lang="en-US" altLang="zh-CN" sz="1400"/>
              <a:t>	while(from[i]!='\0')</a:t>
            </a:r>
            <a:endParaRPr lang="en-US" altLang="zh-CN" sz="1400"/>
          </a:p>
          <a:p>
            <a:pPr defTabSz="363855">
              <a:lnSpc>
                <a:spcPct val="120000"/>
              </a:lnSpc>
            </a:pPr>
            <a:r>
              <a:rPr lang="en-US" altLang="zh-CN" sz="1400"/>
              <a:t>	{	to[i]=from[i]; i++;}</a:t>
            </a:r>
            <a:endParaRPr lang="en-US" altLang="zh-CN" sz="1400"/>
          </a:p>
          <a:p>
            <a:pPr defTabSz="363855">
              <a:lnSpc>
                <a:spcPct val="120000"/>
              </a:lnSpc>
            </a:pPr>
            <a:r>
              <a:rPr lang="en-US" altLang="zh-CN" sz="1400"/>
              <a:t>	to[i]='\0';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273653" cy="369332"/>
          </a:xfrm>
          <a:prstGeom prst="rect">
            <a:avLst/>
          </a:prstGeom>
        </p:spPr>
        <p:txBody>
          <a:bodyPr wrap="none">
            <a:spAutoFit/>
          </a:bodyPr>
          <a:lstStyle/>
          <a:p>
            <a:r>
              <a:rPr lang="zh-CN" altLang="en-US"/>
              <a:t>(1) 用字符数组名作为函数参数</a:t>
            </a:r>
            <a:endParaRPr lang="zh-CN" altLang="en-US"/>
          </a:p>
        </p:txBody>
      </p:sp>
      <p:pic>
        <p:nvPicPr>
          <p:cNvPr id="5" name="图片 4"/>
          <p:cNvPicPr>
            <a:picLocks noChangeAspect="1"/>
          </p:cNvPicPr>
          <p:nvPr/>
        </p:nvPicPr>
        <p:blipFill>
          <a:blip r:embed="rId1"/>
          <a:stretch>
            <a:fillRect/>
          </a:stretch>
        </p:blipFill>
        <p:spPr>
          <a:xfrm>
            <a:off x="5092797" y="5332352"/>
            <a:ext cx="3476625" cy="1428750"/>
          </a:xfrm>
          <a:prstGeom prst="rect">
            <a:avLst/>
          </a:prstGeom>
        </p:spPr>
      </p:pic>
      <p:graphicFrame>
        <p:nvGraphicFramePr>
          <p:cNvPr id="29" name="表格 28"/>
          <p:cNvGraphicFramePr>
            <a:graphicFrameLocks noGrp="1"/>
          </p:cNvGraphicFramePr>
          <p:nvPr/>
        </p:nvGraphicFramePr>
        <p:xfrm>
          <a:off x="6960017" y="1523080"/>
          <a:ext cx="972000" cy="3627120"/>
        </p:xfrm>
        <a:graphic>
          <a:graphicData uri="http://schemas.openxmlformats.org/drawingml/2006/table">
            <a:tbl>
              <a:tblPr>
                <a:tableStyleId>{5C22544A-7EE6-4342-B048-85BDC9FD1C3A}</a:tableStyleId>
              </a:tblPr>
              <a:tblGrid>
                <a:gridCol w="540000"/>
                <a:gridCol w="432000"/>
              </a:tblGrid>
              <a:tr h="0">
                <a:tc>
                  <a:txBody>
                    <a:bodyPr/>
                    <a:lstStyle/>
                    <a:p>
                      <a:r>
                        <a:rPr lang="en-US" altLang="zh-CN" sz="1400"/>
                        <a:t>a,p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r>
                        <a:rPr lang="en-US" altLang="zh-CN" sz="1400"/>
                        <a:t>from</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marT="0" marB="0">
                    <a:lnL w="12700" cmpd="sng">
                      <a:noFill/>
                    </a:lnL>
                    <a:lnR w="12700" cmpd="sng">
                      <a:noFill/>
                    </a:lnR>
                    <a:lnT w="12700" cmpd="sng">
                      <a:noFill/>
                    </a:lnT>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r</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tr>
            </a:tbl>
          </a:graphicData>
        </a:graphic>
      </p:graphicFrame>
      <p:cxnSp>
        <p:nvCxnSpPr>
          <p:cNvPr id="31" name="直接箭头连接符 30"/>
          <p:cNvCxnSpPr/>
          <p:nvPr/>
        </p:nvCxnSpPr>
        <p:spPr>
          <a:xfrm>
            <a:off x="6960017"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3" name="表格 32"/>
          <p:cNvGraphicFramePr>
            <a:graphicFrameLocks noGrp="1"/>
          </p:cNvGraphicFramePr>
          <p:nvPr/>
        </p:nvGraphicFramePr>
        <p:xfrm>
          <a:off x="8450886" y="1523080"/>
          <a:ext cx="972000" cy="4267200"/>
        </p:xfrm>
        <a:graphic>
          <a:graphicData uri="http://schemas.openxmlformats.org/drawingml/2006/table">
            <a:tbl>
              <a:tblPr>
                <a:tableStyleId>{5C22544A-7EE6-4342-B048-85BDC9FD1C3A}</a:tableStyleId>
              </a:tblPr>
              <a:tblGrid>
                <a:gridCol w="540000"/>
                <a:gridCol w="432000"/>
              </a:tblGrid>
              <a:tr h="0">
                <a:tc>
                  <a:txBody>
                    <a:bodyPr/>
                    <a:lstStyle/>
                    <a:p>
                      <a:r>
                        <a:rPr lang="en-US" altLang="zh-CN" sz="1400"/>
                        <a:t>a</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b</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r>
                        <a:rPr lang="en-US" altLang="zh-CN" sz="1400"/>
                        <a:t>to</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Y</a:t>
                      </a:r>
                      <a:endParaRPr lang="zh-CN" altLang="en-US" sz="1400"/>
                    </a:p>
                  </a:txBody>
                  <a:tcPr marT="0" marB="0">
                    <a:lnL w="12700" cmpd="sng">
                      <a:noFill/>
                    </a:lnL>
                    <a:lnR w="12700" cmpd="sng">
                      <a:noFill/>
                    </a:lnR>
                    <a:lnT w="12700" cmpd="sng">
                      <a:noFill/>
                    </a:lnT>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o</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u</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baseline="0"/>
                        <a:t> </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r</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s</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u</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d</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tr>
            </a:tbl>
          </a:graphicData>
        </a:graphic>
      </p:graphicFrame>
      <p:cxnSp>
        <p:nvCxnSpPr>
          <p:cNvPr id="34" name="直接箭头连接符 33"/>
          <p:cNvCxnSpPr/>
          <p:nvPr/>
        </p:nvCxnSpPr>
        <p:spPr>
          <a:xfrm>
            <a:off x="8450886" y="1743009"/>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graphicFrame>
        <p:nvGraphicFramePr>
          <p:cNvPr id="35" name="表格 34"/>
          <p:cNvGraphicFramePr>
            <a:graphicFrameLocks noGrp="1"/>
          </p:cNvGraphicFramePr>
          <p:nvPr/>
        </p:nvGraphicFramePr>
        <p:xfrm>
          <a:off x="9941755" y="1523080"/>
          <a:ext cx="972000" cy="4267200"/>
        </p:xfrm>
        <a:graphic>
          <a:graphicData uri="http://schemas.openxmlformats.org/drawingml/2006/table">
            <a:tbl>
              <a:tblPr>
                <a:tableStyleId>{5C22544A-7EE6-4342-B048-85BDC9FD1C3A}</a:tableStyleId>
              </a:tblPr>
              <a:tblGrid>
                <a:gridCol w="540000"/>
                <a:gridCol w="432000"/>
              </a:tblGrid>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I</a:t>
                      </a:r>
                      <a:endParaRPr lang="zh-CN" altLang="en-US" sz="1400"/>
                    </a:p>
                  </a:txBody>
                  <a:tcPr marT="0" marB="0">
                    <a:lnL w="12700" cmpd="sng">
                      <a:noFill/>
                    </a:lnL>
                    <a:lnR w="12700" cmpd="sng">
                      <a:noFill/>
                    </a:lnR>
                    <a:lnT w="12700" cmpd="sng">
                      <a:noFill/>
                    </a:lnT>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m</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 </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c</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h</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e</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r</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t</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t>
                      </a:r>
                      <a:endParaRPr lang="zh-CN" altLang="en-US" sz="1400"/>
                    </a:p>
                  </a:txBody>
                  <a:tcPr marT="0" marB="0">
                    <a:lnL w="12700" cmpd="sng">
                      <a:noFill/>
                    </a:lnL>
                    <a:lnR w="12700" cmpd="sng">
                      <a:noFill/>
                    </a:lnR>
                  </a:tcPr>
                </a:tc>
              </a:tr>
              <a:tr h="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\0</a:t>
                      </a:r>
                      <a:endParaRPr lang="zh-CN" altLang="en-US" sz="1400"/>
                    </a:p>
                  </a:txBody>
                  <a:tcPr marT="0" marB="0">
                    <a:lnL w="12700" cmpd="sng">
                      <a:noFill/>
                    </a:lnL>
                    <a:lnR w="12700" cmpd="sng">
                      <a:noFill/>
                    </a:lnR>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字符指针作函数参数</a:t>
            </a:r>
            <a:endParaRPr lang="zh-CN" altLang="en-US"/>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8.20】</a:t>
            </a:r>
            <a:r>
              <a:rPr lang="zh-CN" altLang="en-US" sz="2000">
                <a:solidFill>
                  <a:schemeClr val="accent1"/>
                </a:solidFill>
              </a:rPr>
              <a:t>用函数调用实现字符串的复制。</a:t>
            </a:r>
            <a:endParaRPr lang="zh-CN" altLang="en-US" sz="2000">
              <a:solidFill>
                <a:schemeClr val="accent1"/>
              </a:solidFill>
            </a:endParaRPr>
          </a:p>
        </p:txBody>
      </p:sp>
      <p:sp>
        <p:nvSpPr>
          <p:cNvPr id="14" name="圆角矩形 12"/>
          <p:cNvSpPr/>
          <p:nvPr/>
        </p:nvSpPr>
        <p:spPr>
          <a:xfrm>
            <a:off x="768908" y="1920559"/>
            <a:ext cx="5999639" cy="4758538"/>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void copy_string(char from[], char to[]);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t>char a[]="I am a teacher.";		</a:t>
            </a:r>
            <a:r>
              <a:rPr lang="en-US" altLang="zh-CN" sz="1400">
                <a:solidFill>
                  <a:srgbClr val="008000"/>
                </a:solidFill>
              </a:rPr>
              <a:t>//</a:t>
            </a:r>
            <a:r>
              <a:rPr lang="zh-CN" altLang="en-US" sz="1400">
                <a:solidFill>
                  <a:srgbClr val="008000"/>
                </a:solidFill>
              </a:rPr>
              <a:t>定义字符数组</a:t>
            </a:r>
            <a:r>
              <a:rPr lang="en-US" altLang="zh-CN" sz="1400">
                <a:solidFill>
                  <a:srgbClr val="008000"/>
                </a:solidFill>
              </a:rPr>
              <a:t>a</a:t>
            </a:r>
            <a:r>
              <a:rPr lang="zh-CN" altLang="en-US" sz="1400">
                <a:solidFill>
                  <a:srgbClr val="008000"/>
                </a:solidFill>
              </a:rPr>
              <a:t>并初始化</a:t>
            </a:r>
            <a:endParaRPr lang="zh-CN" altLang="en-US" sz="1400">
              <a:solidFill>
                <a:srgbClr val="008000"/>
              </a:solidFill>
            </a:endParaRPr>
          </a:p>
          <a:p>
            <a:pPr defTabSz="363855">
              <a:lnSpc>
                <a:spcPct val="120000"/>
              </a:lnSpc>
            </a:pPr>
            <a:r>
              <a:rPr lang="zh-CN" altLang="en-US" sz="1400"/>
              <a:t>	</a:t>
            </a:r>
            <a:r>
              <a:rPr lang="en-US" altLang="zh-CN" sz="1400"/>
              <a:t>char b[]="You are a student.";	</a:t>
            </a:r>
            <a:r>
              <a:rPr lang="en-US" altLang="zh-CN" sz="1400">
                <a:solidFill>
                  <a:srgbClr val="008000"/>
                </a:solidFill>
              </a:rPr>
              <a:t>//</a:t>
            </a:r>
            <a:r>
              <a:rPr lang="zh-CN" altLang="en-US" sz="1400">
                <a:solidFill>
                  <a:srgbClr val="008000"/>
                </a:solidFill>
              </a:rPr>
              <a:t>定义字符数组</a:t>
            </a:r>
            <a:r>
              <a:rPr lang="en-US" altLang="zh-CN" sz="1400">
                <a:solidFill>
                  <a:srgbClr val="008000"/>
                </a:solidFill>
              </a:rPr>
              <a:t>b</a:t>
            </a:r>
            <a:r>
              <a:rPr lang="zh-CN" altLang="en-US" sz="1400">
                <a:solidFill>
                  <a:srgbClr val="008000"/>
                </a:solidFill>
              </a:rPr>
              <a:t>并初始化</a:t>
            </a:r>
            <a:endParaRPr lang="zh-CN" altLang="en-US" sz="1400">
              <a:solidFill>
                <a:srgbClr val="008000"/>
              </a:solidFill>
            </a:endParaRPr>
          </a:p>
          <a:p>
            <a:pPr defTabSz="363855">
              <a:lnSpc>
                <a:spcPct val="120000"/>
              </a:lnSpc>
            </a:pPr>
            <a:r>
              <a:rPr lang="zh-CN" altLang="en-US" sz="1400"/>
              <a:t>	</a:t>
            </a:r>
            <a:r>
              <a:rPr lang="en-US" altLang="zh-CN" sz="1400"/>
              <a:t>char *from=a,*to=b;	</a:t>
            </a:r>
            <a:r>
              <a:rPr lang="en-US" altLang="zh-CN" sz="1400">
                <a:solidFill>
                  <a:srgbClr val="008000"/>
                </a:solidFill>
              </a:rPr>
              <a:t>//from</a:t>
            </a:r>
            <a:r>
              <a:rPr lang="zh-CN" altLang="en-US" sz="1400">
                <a:solidFill>
                  <a:srgbClr val="008000"/>
                </a:solidFill>
              </a:rPr>
              <a:t>指向</a:t>
            </a:r>
            <a:r>
              <a:rPr lang="en-US" altLang="zh-CN" sz="1400">
                <a:solidFill>
                  <a:srgbClr val="008000"/>
                </a:solidFill>
              </a:rPr>
              <a:t>a</a:t>
            </a:r>
            <a:r>
              <a:rPr lang="zh-CN" altLang="en-US" sz="1400">
                <a:solidFill>
                  <a:srgbClr val="008000"/>
                </a:solidFill>
              </a:rPr>
              <a:t>数组首元素，</a:t>
            </a:r>
            <a:r>
              <a:rPr lang="en-US" altLang="zh-CN" sz="1400">
                <a:solidFill>
                  <a:srgbClr val="008000"/>
                </a:solidFill>
              </a:rPr>
              <a:t>to</a:t>
            </a:r>
            <a:r>
              <a:rPr lang="zh-CN" altLang="en-US" sz="1400">
                <a:solidFill>
                  <a:srgbClr val="008000"/>
                </a:solidFill>
              </a:rPr>
              <a:t>指向</a:t>
            </a:r>
            <a:r>
              <a:rPr lang="en-US" altLang="zh-CN" sz="1400">
                <a:solidFill>
                  <a:srgbClr val="008000"/>
                </a:solidFill>
              </a:rPr>
              <a:t>b</a:t>
            </a:r>
            <a:r>
              <a:rPr lang="zh-CN" altLang="en-US" sz="1400">
                <a:solidFill>
                  <a:srgbClr val="008000"/>
                </a:solidFill>
              </a:rPr>
              <a:t>数组首元素 </a:t>
            </a:r>
            <a:endParaRPr lang="zh-CN" altLang="en-US" sz="1400">
              <a:solidFill>
                <a:srgbClr val="008000"/>
              </a:solidFill>
            </a:endParaRPr>
          </a:p>
          <a:p>
            <a:pPr defTabSz="363855">
              <a:lnSpc>
                <a:spcPct val="120000"/>
              </a:lnSpc>
            </a:pPr>
            <a:r>
              <a:rPr lang="zh-CN" altLang="en-US" sz="1400"/>
              <a:t>	</a:t>
            </a:r>
            <a:r>
              <a:rPr lang="en-US" altLang="zh-CN" sz="1400"/>
              <a:t>printf("string a=%s\nstring b=%s\n",a,b);</a:t>
            </a:r>
            <a:endParaRPr lang="en-US" altLang="zh-CN" sz="1400"/>
          </a:p>
          <a:p>
            <a:pPr defTabSz="363855">
              <a:lnSpc>
                <a:spcPct val="120000"/>
              </a:lnSpc>
            </a:pPr>
            <a:r>
              <a:rPr lang="en-US" altLang="zh-CN" sz="1400"/>
              <a:t>	printf("copy string a to string b:\n");</a:t>
            </a:r>
            <a:endParaRPr lang="en-US" altLang="zh-CN" sz="1400"/>
          </a:p>
          <a:p>
            <a:pPr defTabSz="363855">
              <a:lnSpc>
                <a:spcPct val="120000"/>
              </a:lnSpc>
            </a:pPr>
            <a:r>
              <a:rPr lang="en-US" altLang="zh-CN" sz="1400"/>
              <a:t>	</a:t>
            </a:r>
            <a:r>
              <a:rPr lang="en-US" altLang="zh-CN" sz="1400">
                <a:solidFill>
                  <a:schemeClr val="accent6"/>
                </a:solidFill>
              </a:rPr>
              <a:t>copy_string(from,to);</a:t>
            </a:r>
            <a:r>
              <a:rPr lang="en-US" altLang="zh-CN" sz="1400"/>
              <a:t>	</a:t>
            </a:r>
            <a:r>
              <a:rPr lang="en-US" altLang="zh-CN" sz="1400">
                <a:solidFill>
                  <a:srgbClr val="008000"/>
                </a:solidFill>
              </a:rPr>
              <a:t>//</a:t>
            </a:r>
            <a:r>
              <a:rPr lang="zh-CN" altLang="en-US" sz="1400">
                <a:solidFill>
                  <a:srgbClr val="008000"/>
                </a:solidFill>
              </a:rPr>
              <a:t>实参为字符指针变量</a:t>
            </a:r>
            <a:endParaRPr lang="zh-CN" altLang="en-US" sz="1400">
              <a:solidFill>
                <a:srgbClr val="008000"/>
              </a:solidFill>
            </a:endParaRPr>
          </a:p>
          <a:p>
            <a:pPr defTabSz="363855">
              <a:lnSpc>
                <a:spcPct val="120000"/>
              </a:lnSpc>
            </a:pPr>
            <a:r>
              <a:rPr lang="zh-CN" altLang="en-US" sz="1400"/>
              <a:t>	</a:t>
            </a:r>
            <a:r>
              <a:rPr lang="en-US" altLang="zh-CN" sz="1400"/>
              <a:t>printf("\nstring a=%s\nstring b=%s\n",a,b);</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en-US" altLang="zh-CN" sz="1400"/>
          </a:p>
          <a:p>
            <a:pPr defTabSz="363855">
              <a:lnSpc>
                <a:spcPct val="120000"/>
              </a:lnSpc>
            </a:pPr>
            <a:r>
              <a:rPr lang="en-US" altLang="zh-CN" sz="1400"/>
              <a:t>void copy_string(char from[], char to[]) 		</a:t>
            </a:r>
            <a:r>
              <a:rPr lang="en-US" altLang="zh-CN" sz="1400">
                <a:solidFill>
                  <a:srgbClr val="008000"/>
                </a:solidFill>
              </a:rPr>
              <a:t>//</a:t>
            </a:r>
            <a:r>
              <a:rPr lang="zh-CN" altLang="en-US" sz="1400">
                <a:solidFill>
                  <a:srgbClr val="008000"/>
                </a:solidFill>
              </a:rPr>
              <a:t>形参为字符数组</a:t>
            </a:r>
            <a:endParaRPr lang="zh-CN" altLang="en-US" sz="1400">
              <a:solidFill>
                <a:srgbClr val="008000"/>
              </a:solidFill>
            </a:endParaRPr>
          </a:p>
          <a:p>
            <a:pPr defTabSz="363855">
              <a:lnSpc>
                <a:spcPct val="120000"/>
              </a:lnSpc>
            </a:pPr>
            <a:r>
              <a:rPr lang="en-US" altLang="zh-CN" sz="1400"/>
              <a:t>{	int i=0;</a:t>
            </a:r>
            <a:endParaRPr lang="en-US" altLang="zh-CN" sz="1400"/>
          </a:p>
          <a:p>
            <a:pPr defTabSz="363855">
              <a:lnSpc>
                <a:spcPct val="120000"/>
              </a:lnSpc>
            </a:pPr>
            <a:r>
              <a:rPr lang="en-US" altLang="zh-CN" sz="1400"/>
              <a:t>	while(from[i]!='\0')</a:t>
            </a:r>
            <a:endParaRPr lang="en-US" altLang="zh-CN" sz="1400"/>
          </a:p>
          <a:p>
            <a:pPr defTabSz="363855">
              <a:lnSpc>
                <a:spcPct val="120000"/>
              </a:lnSpc>
            </a:pPr>
            <a:r>
              <a:rPr lang="en-US" altLang="zh-CN" sz="1400"/>
              <a:t>	{	to[i]=from[i]; i++;}</a:t>
            </a:r>
            <a:endParaRPr lang="en-US" altLang="zh-CN" sz="1400"/>
          </a:p>
          <a:p>
            <a:pPr defTabSz="363855">
              <a:lnSpc>
                <a:spcPct val="120000"/>
              </a:lnSpc>
            </a:pPr>
            <a:r>
              <a:rPr lang="en-US" altLang="zh-CN" sz="1400"/>
              <a:t>	to[i]='\0';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042821" cy="369332"/>
          </a:xfrm>
          <a:prstGeom prst="rect">
            <a:avLst/>
          </a:prstGeom>
        </p:spPr>
        <p:txBody>
          <a:bodyPr wrap="none">
            <a:spAutoFit/>
          </a:bodyPr>
          <a:lstStyle/>
          <a:p>
            <a:r>
              <a:rPr lang="en-US" altLang="zh-CN"/>
              <a:t>(2) </a:t>
            </a:r>
            <a:r>
              <a:rPr lang="zh-CN" altLang="en-US"/>
              <a:t>用字符型指针变量作实参</a:t>
            </a:r>
            <a:endParaRPr lang="zh-CN" altLang="en-US"/>
          </a:p>
        </p:txBody>
      </p:sp>
      <p:pic>
        <p:nvPicPr>
          <p:cNvPr id="5" name="图片 4"/>
          <p:cNvPicPr>
            <a:picLocks noChangeAspect="1"/>
          </p:cNvPicPr>
          <p:nvPr/>
        </p:nvPicPr>
        <p:blipFill>
          <a:blip r:embed="rId1"/>
          <a:stretch>
            <a:fillRect/>
          </a:stretch>
        </p:blipFill>
        <p:spPr>
          <a:xfrm>
            <a:off x="5092797" y="5332352"/>
            <a:ext cx="3476625" cy="1428750"/>
          </a:xfrm>
          <a:prstGeom prst="rect">
            <a:avLst/>
          </a:prstGeom>
        </p:spPr>
      </p:pic>
      <p:grpSp>
        <p:nvGrpSpPr>
          <p:cNvPr id="12" name="组合 11"/>
          <p:cNvGrpSpPr/>
          <p:nvPr/>
        </p:nvGrpSpPr>
        <p:grpSpPr>
          <a:xfrm>
            <a:off x="7211929" y="1920558"/>
            <a:ext cx="3919898" cy="1853540"/>
            <a:chOff x="8050698" y="5019263"/>
            <a:chExt cx="3919898" cy="1853540"/>
          </a:xfrm>
          <a:effectLst>
            <a:outerShdw blurRad="63500" sx="102000" sy="102000" algn="ctr" rotWithShape="0">
              <a:prstClr val="black">
                <a:alpha val="40000"/>
              </a:prstClr>
            </a:outerShdw>
          </a:effectLst>
        </p:grpSpPr>
        <p:sp>
          <p:nvSpPr>
            <p:cNvPr id="13" name="剪去单角的矩形 12"/>
            <p:cNvSpPr/>
            <p:nvPr/>
          </p:nvSpPr>
          <p:spPr>
            <a:xfrm>
              <a:off x="8050698" y="5019263"/>
              <a:ext cx="3919898" cy="1853540"/>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334111" cy="1643527"/>
            </a:xfrm>
            <a:prstGeom prst="rect">
              <a:avLst/>
            </a:prstGeom>
            <a:noFill/>
          </p:spPr>
          <p:txBody>
            <a:bodyPr wrap="square" rtlCol="0">
              <a:spAutoFit/>
            </a:bodyPr>
            <a:lstStyle/>
            <a:p>
              <a:pPr>
                <a:lnSpc>
                  <a:spcPct val="120000"/>
                </a:lnSpc>
              </a:pPr>
              <a:r>
                <a:rPr lang="zh-CN" altLang="en-US" sz="1400">
                  <a:solidFill>
                    <a:schemeClr val="bg1"/>
                  </a:solidFill>
                </a:rPr>
                <a:t>指针变量</a:t>
              </a:r>
              <a:r>
                <a:rPr lang="en-US" altLang="zh-CN" sz="1400">
                  <a:solidFill>
                    <a:schemeClr val="bg1"/>
                  </a:solidFill>
                </a:rPr>
                <a:t>from</a:t>
              </a:r>
              <a:r>
                <a:rPr lang="zh-CN" altLang="en-US" sz="1400">
                  <a:solidFill>
                    <a:schemeClr val="bg1"/>
                  </a:solidFill>
                </a:rPr>
                <a:t>的值是</a:t>
              </a:r>
              <a:r>
                <a:rPr lang="en-US" altLang="zh-CN" sz="1400">
                  <a:solidFill>
                    <a:schemeClr val="bg1"/>
                  </a:solidFill>
                </a:rPr>
                <a:t>a</a:t>
              </a:r>
              <a:r>
                <a:rPr lang="zh-CN" altLang="en-US" sz="1400">
                  <a:solidFill>
                    <a:schemeClr val="bg1"/>
                  </a:solidFill>
                </a:rPr>
                <a:t>数组首元素的地址，指针变量</a:t>
              </a:r>
              <a:r>
                <a:rPr lang="en-US" altLang="zh-CN" sz="1400">
                  <a:solidFill>
                    <a:schemeClr val="bg1"/>
                  </a:solidFill>
                </a:rPr>
                <a:t>to</a:t>
              </a:r>
              <a:r>
                <a:rPr lang="zh-CN" altLang="en-US" sz="1400">
                  <a:solidFill>
                    <a:schemeClr val="bg1"/>
                  </a:solidFill>
                </a:rPr>
                <a:t>的值是</a:t>
              </a:r>
              <a:r>
                <a:rPr lang="en-US" altLang="zh-CN" sz="1400">
                  <a:solidFill>
                    <a:schemeClr val="bg1"/>
                  </a:solidFill>
                </a:rPr>
                <a:t>b</a:t>
              </a:r>
              <a:r>
                <a:rPr lang="zh-CN" altLang="en-US" sz="1400">
                  <a:solidFill>
                    <a:schemeClr val="bg1"/>
                  </a:solidFill>
                </a:rPr>
                <a:t>数组首元素的地址。它们作为实参，把</a:t>
              </a:r>
              <a:r>
                <a:rPr lang="en-US" altLang="zh-CN" sz="1400">
                  <a:solidFill>
                    <a:schemeClr val="bg1"/>
                  </a:solidFill>
                </a:rPr>
                <a:t>a</a:t>
              </a:r>
              <a:r>
                <a:rPr lang="zh-CN" altLang="en-US" sz="1400">
                  <a:solidFill>
                    <a:schemeClr val="bg1"/>
                  </a:solidFill>
                </a:rPr>
                <a:t>数组首元素的地址和</a:t>
              </a:r>
              <a:r>
                <a:rPr lang="en-US" altLang="zh-CN" sz="1400">
                  <a:solidFill>
                    <a:schemeClr val="bg1"/>
                  </a:solidFill>
                </a:rPr>
                <a:t>b</a:t>
              </a:r>
              <a:r>
                <a:rPr lang="zh-CN" altLang="en-US" sz="1400">
                  <a:solidFill>
                    <a:schemeClr val="bg1"/>
                  </a:solidFill>
                </a:rPr>
                <a:t>数组首元素的地址传递给形参数组名</a:t>
              </a:r>
              <a:r>
                <a:rPr lang="en-US" altLang="zh-CN" sz="1400">
                  <a:solidFill>
                    <a:schemeClr val="bg1"/>
                  </a:solidFill>
                </a:rPr>
                <a:t>from</a:t>
              </a:r>
              <a:r>
                <a:rPr lang="zh-CN" altLang="en-US" sz="1400">
                  <a:solidFill>
                    <a:schemeClr val="bg1"/>
                  </a:solidFill>
                </a:rPr>
                <a:t>和</a:t>
              </a:r>
              <a:r>
                <a:rPr lang="en-US" altLang="zh-CN" sz="1400">
                  <a:solidFill>
                    <a:schemeClr val="bg1"/>
                  </a:solidFill>
                </a:rPr>
                <a:t>to(</a:t>
              </a:r>
              <a:r>
                <a:rPr lang="zh-CN" altLang="en-US" sz="1400">
                  <a:solidFill>
                    <a:schemeClr val="bg1"/>
                  </a:solidFill>
                </a:rPr>
                <a:t>它们实质上也是指针变量</a:t>
              </a:r>
              <a:r>
                <a:rPr lang="en-US" altLang="zh-CN" sz="1400">
                  <a:solidFill>
                    <a:schemeClr val="bg1"/>
                  </a:solidFill>
                </a:rPr>
                <a:t>)</a:t>
              </a:r>
              <a:r>
                <a:rPr lang="zh-CN" altLang="en-US" sz="1400">
                  <a:solidFill>
                    <a:schemeClr val="bg1"/>
                  </a:solidFill>
                </a:rPr>
                <a:t>。其他与程序</a:t>
              </a:r>
              <a:r>
                <a:rPr lang="en-US" altLang="zh-CN" sz="1400">
                  <a:solidFill>
                    <a:schemeClr val="bg1"/>
                  </a:solidFill>
                </a:rPr>
                <a:t>(1)</a:t>
              </a:r>
              <a:r>
                <a:rPr lang="zh-CN" altLang="en-US" sz="1400">
                  <a:solidFill>
                    <a:schemeClr val="bg1"/>
                  </a:solidFill>
                </a:rPr>
                <a:t>相同。</a:t>
              </a:r>
              <a:endParaRPr lang="en-US" altLang="zh-CN" sz="1400" b="1">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68908" y="5078896"/>
            <a:ext cx="5999639" cy="1401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91932" y="216616"/>
            <a:ext cx="10515600" cy="953383"/>
          </a:xfrm>
        </p:spPr>
        <p:txBody>
          <a:bodyPr/>
          <a:lstStyle/>
          <a:p>
            <a:r>
              <a:rPr lang="zh-CN" altLang="en-US"/>
              <a:t>字符指针作函数参数</a:t>
            </a:r>
            <a:endParaRPr lang="zh-CN" altLang="en-US"/>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8.20】</a:t>
            </a:r>
            <a:r>
              <a:rPr lang="zh-CN" altLang="en-US" sz="2000">
                <a:solidFill>
                  <a:schemeClr val="accent1"/>
                </a:solidFill>
              </a:rPr>
              <a:t>用函数调用实现字符串的复制。</a:t>
            </a:r>
            <a:endParaRPr lang="zh-CN" altLang="en-US" sz="2000">
              <a:solidFill>
                <a:schemeClr val="accent1"/>
              </a:solidFill>
            </a:endParaRPr>
          </a:p>
        </p:txBody>
      </p:sp>
      <p:sp>
        <p:nvSpPr>
          <p:cNvPr id="14" name="圆角矩形 12"/>
          <p:cNvSpPr/>
          <p:nvPr/>
        </p:nvSpPr>
        <p:spPr>
          <a:xfrm>
            <a:off x="768908" y="1920559"/>
            <a:ext cx="5999639" cy="4758538"/>
          </a:xfrm>
          <a:prstGeom prst="roundRect">
            <a:avLst>
              <a:gd name="adj" fmla="val 1079"/>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void copy_string(char *from, char *to);</a:t>
            </a:r>
            <a:endParaRPr lang="en-US" altLang="zh-CN" sz="1400"/>
          </a:p>
          <a:p>
            <a:pPr defTabSz="363855">
              <a:lnSpc>
                <a:spcPct val="120000"/>
              </a:lnSpc>
            </a:pPr>
            <a:r>
              <a:rPr lang="en-US" altLang="zh-CN" sz="1400"/>
              <a:t>	char *a="I am a teacher.";		</a:t>
            </a:r>
            <a:r>
              <a:rPr lang="en-US" altLang="zh-CN" sz="1400">
                <a:solidFill>
                  <a:srgbClr val="008000"/>
                </a:solidFill>
              </a:rPr>
              <a:t>//a</a:t>
            </a:r>
            <a:r>
              <a:rPr lang="zh-CN" altLang="en-US" sz="1400">
                <a:solidFill>
                  <a:srgbClr val="008000"/>
                </a:solidFill>
              </a:rPr>
              <a:t>是</a:t>
            </a:r>
            <a:r>
              <a:rPr lang="en-US" altLang="zh-CN" sz="1400">
                <a:solidFill>
                  <a:srgbClr val="008000"/>
                </a:solidFill>
              </a:rPr>
              <a:t>char*</a:t>
            </a:r>
            <a:r>
              <a:rPr lang="zh-CN" altLang="en-US" sz="1400">
                <a:solidFill>
                  <a:srgbClr val="008000"/>
                </a:solidFill>
              </a:rPr>
              <a:t>型指针变量</a:t>
            </a:r>
            <a:endParaRPr lang="zh-CN" altLang="en-US" sz="1400">
              <a:solidFill>
                <a:srgbClr val="008000"/>
              </a:solidFill>
            </a:endParaRPr>
          </a:p>
          <a:p>
            <a:pPr defTabSz="363855">
              <a:lnSpc>
                <a:spcPct val="120000"/>
              </a:lnSpc>
            </a:pPr>
            <a:r>
              <a:rPr lang="zh-CN" altLang="en-US" sz="1400"/>
              <a:t>	</a:t>
            </a:r>
            <a:r>
              <a:rPr lang="en-US" altLang="zh-CN" sz="1400"/>
              <a:t>char b[]="You are a student.";	</a:t>
            </a:r>
            <a:r>
              <a:rPr lang="en-US" altLang="zh-CN" sz="1400">
                <a:solidFill>
                  <a:srgbClr val="008000"/>
                </a:solidFill>
              </a:rPr>
              <a:t>//b</a:t>
            </a:r>
            <a:r>
              <a:rPr lang="zh-CN" altLang="en-US" sz="1400">
                <a:solidFill>
                  <a:srgbClr val="008000"/>
                </a:solidFill>
              </a:rPr>
              <a:t>是字符数组</a:t>
            </a:r>
            <a:endParaRPr lang="zh-CN" altLang="en-US" sz="1400">
              <a:solidFill>
                <a:srgbClr val="008000"/>
              </a:solidFill>
            </a:endParaRPr>
          </a:p>
          <a:p>
            <a:pPr defTabSz="363855">
              <a:lnSpc>
                <a:spcPct val="120000"/>
              </a:lnSpc>
            </a:pPr>
            <a:r>
              <a:rPr lang="zh-CN" altLang="en-US" sz="1400"/>
              <a:t>	</a:t>
            </a:r>
            <a:r>
              <a:rPr lang="en-US" altLang="zh-CN" sz="1400"/>
              <a:t>char *p=b;		</a:t>
            </a:r>
            <a:r>
              <a:rPr lang="en-US" altLang="zh-CN" sz="1400">
                <a:solidFill>
                  <a:srgbClr val="008000"/>
                </a:solidFill>
              </a:rPr>
              <a:t>//</a:t>
            </a:r>
            <a:r>
              <a:rPr lang="zh-CN" altLang="en-US" sz="1400">
                <a:solidFill>
                  <a:srgbClr val="008000"/>
                </a:solidFill>
              </a:rPr>
              <a:t>使指针变量</a:t>
            </a:r>
            <a:r>
              <a:rPr lang="en-US" altLang="zh-CN" sz="1400">
                <a:solidFill>
                  <a:srgbClr val="008000"/>
                </a:solidFill>
              </a:rPr>
              <a:t>p</a:t>
            </a:r>
            <a:r>
              <a:rPr lang="zh-CN" altLang="en-US" sz="1400">
                <a:solidFill>
                  <a:srgbClr val="008000"/>
                </a:solidFill>
              </a:rPr>
              <a:t>指向</a:t>
            </a:r>
            <a:r>
              <a:rPr lang="en-US" altLang="zh-CN" sz="1400">
                <a:solidFill>
                  <a:srgbClr val="008000"/>
                </a:solidFill>
              </a:rPr>
              <a:t>b</a:t>
            </a:r>
            <a:r>
              <a:rPr lang="zh-CN" altLang="en-US" sz="1400">
                <a:solidFill>
                  <a:srgbClr val="008000"/>
                </a:solidFill>
              </a:rPr>
              <a:t>数组首元素</a:t>
            </a:r>
            <a:endParaRPr lang="zh-CN" altLang="en-US" sz="1400">
              <a:solidFill>
                <a:srgbClr val="008000"/>
              </a:solidFill>
            </a:endParaRPr>
          </a:p>
          <a:p>
            <a:pPr defTabSz="363855">
              <a:lnSpc>
                <a:spcPct val="120000"/>
              </a:lnSpc>
            </a:pPr>
            <a:r>
              <a:rPr lang="zh-CN" altLang="en-US" sz="1400"/>
              <a:t>	</a:t>
            </a:r>
            <a:r>
              <a:rPr lang="en-US" altLang="zh-CN" sz="1400"/>
              <a:t>printf("string a=%s\nstring b=%s\n",a,b);	</a:t>
            </a:r>
            <a:r>
              <a:rPr lang="en-US" altLang="zh-CN" sz="1400">
                <a:solidFill>
                  <a:srgbClr val="008000"/>
                </a:solidFill>
              </a:rPr>
              <a:t>//</a:t>
            </a:r>
            <a:r>
              <a:rPr lang="zh-CN" altLang="en-US" sz="1400">
                <a:solidFill>
                  <a:srgbClr val="008000"/>
                </a:solidFill>
              </a:rPr>
              <a:t>输出</a:t>
            </a:r>
            <a:r>
              <a:rPr lang="en-US" altLang="zh-CN" sz="1400">
                <a:solidFill>
                  <a:srgbClr val="008000"/>
                </a:solidFill>
              </a:rPr>
              <a:t>a</a:t>
            </a:r>
            <a:r>
              <a:rPr lang="zh-CN" altLang="en-US" sz="1400">
                <a:solidFill>
                  <a:srgbClr val="008000"/>
                </a:solidFill>
              </a:rPr>
              <a:t>串和</a:t>
            </a:r>
            <a:r>
              <a:rPr lang="en-US" altLang="zh-CN" sz="1400">
                <a:solidFill>
                  <a:srgbClr val="008000"/>
                </a:solidFill>
              </a:rPr>
              <a:t>b</a:t>
            </a:r>
            <a:r>
              <a:rPr lang="zh-CN" altLang="en-US" sz="1400">
                <a:solidFill>
                  <a:srgbClr val="008000"/>
                </a:solidFill>
              </a:rPr>
              <a:t>串</a:t>
            </a:r>
            <a:endParaRPr lang="zh-CN" altLang="en-US" sz="1400">
              <a:solidFill>
                <a:srgbClr val="008000"/>
              </a:solidFill>
            </a:endParaRPr>
          </a:p>
          <a:p>
            <a:pPr defTabSz="363855">
              <a:lnSpc>
                <a:spcPct val="120000"/>
              </a:lnSpc>
            </a:pPr>
            <a:r>
              <a:rPr lang="zh-CN" altLang="en-US" sz="1400"/>
              <a:t>	</a:t>
            </a:r>
            <a:r>
              <a:rPr lang="en-US" altLang="zh-CN" sz="1400"/>
              <a:t>printf("copy string a to string b:\n");</a:t>
            </a:r>
            <a:endParaRPr lang="en-US" altLang="zh-CN" sz="1400"/>
          </a:p>
          <a:p>
            <a:pPr defTabSz="363855">
              <a:lnSpc>
                <a:spcPct val="120000"/>
              </a:lnSpc>
            </a:pPr>
            <a:r>
              <a:rPr lang="en-US" altLang="zh-CN" sz="1400"/>
              <a:t>	</a:t>
            </a:r>
            <a:r>
              <a:rPr lang="en-US" altLang="zh-CN" sz="1400">
                <a:solidFill>
                  <a:schemeClr val="accent6"/>
                </a:solidFill>
              </a:rPr>
              <a:t>copy_string(a,p);</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copy_string</a:t>
            </a:r>
            <a:r>
              <a:rPr lang="zh-CN" altLang="en-US" sz="1400">
                <a:solidFill>
                  <a:srgbClr val="008000"/>
                </a:solidFill>
              </a:rPr>
              <a:t>函数，实参为指针变量</a:t>
            </a:r>
            <a:endParaRPr lang="zh-CN" altLang="en-US" sz="1400">
              <a:solidFill>
                <a:srgbClr val="008000"/>
              </a:solidFill>
            </a:endParaRPr>
          </a:p>
          <a:p>
            <a:pPr defTabSz="363855">
              <a:lnSpc>
                <a:spcPct val="120000"/>
              </a:lnSpc>
            </a:pPr>
            <a:r>
              <a:rPr lang="zh-CN" altLang="en-US" sz="1400"/>
              <a:t>	</a:t>
            </a:r>
            <a:r>
              <a:rPr lang="en-US" altLang="zh-CN" sz="1400"/>
              <a:t>printf("\nstring a=%s\nstring b=%s\n",a,b);	</a:t>
            </a:r>
            <a:r>
              <a:rPr lang="en-US" altLang="zh-CN" sz="1400">
                <a:solidFill>
                  <a:srgbClr val="008000"/>
                </a:solidFill>
              </a:rPr>
              <a:t>//</a:t>
            </a:r>
            <a:r>
              <a:rPr lang="zh-CN" altLang="en-US" sz="1400">
                <a:solidFill>
                  <a:srgbClr val="008000"/>
                </a:solidFill>
              </a:rPr>
              <a:t>输出改变后的</a:t>
            </a:r>
            <a:r>
              <a:rPr lang="en-US" altLang="zh-CN" sz="1400">
                <a:solidFill>
                  <a:srgbClr val="008000"/>
                </a:solidFill>
              </a:rPr>
              <a:t>a</a:t>
            </a:r>
            <a:r>
              <a:rPr lang="zh-CN" altLang="en-US" sz="1400">
                <a:solidFill>
                  <a:srgbClr val="008000"/>
                </a:solidFill>
              </a:rPr>
              <a:t>串和</a:t>
            </a:r>
            <a:r>
              <a:rPr lang="en-US" altLang="zh-CN" sz="1400">
                <a:solidFill>
                  <a:srgbClr val="008000"/>
                </a:solidFill>
              </a:rPr>
              <a:t>b</a:t>
            </a:r>
            <a:r>
              <a:rPr lang="zh-CN" altLang="en-US" sz="1400">
                <a:solidFill>
                  <a:srgbClr val="008000"/>
                </a:solidFill>
              </a:rPr>
              <a:t>串</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en-US" altLang="zh-CN" sz="1400"/>
          </a:p>
          <a:p>
            <a:pPr defTabSz="363855">
              <a:lnSpc>
                <a:spcPct val="120000"/>
              </a:lnSpc>
            </a:pPr>
            <a:r>
              <a:rPr lang="en-US" altLang="zh-CN" sz="1400"/>
              <a:t>void copy_string(</a:t>
            </a:r>
            <a:r>
              <a:rPr lang="en-US" altLang="zh-CN" sz="1400">
                <a:solidFill>
                  <a:schemeClr val="accent6"/>
                </a:solidFill>
              </a:rPr>
              <a:t>char *from, char *to</a:t>
            </a:r>
            <a:r>
              <a:rPr lang="en-US" altLang="zh-CN" sz="1400"/>
              <a:t>)	</a:t>
            </a:r>
            <a:r>
              <a:rPr lang="en-US" altLang="zh-CN" sz="1400">
                <a:solidFill>
                  <a:srgbClr val="008000"/>
                </a:solidFill>
              </a:rPr>
              <a:t>//</a:t>
            </a:r>
            <a:r>
              <a:rPr lang="zh-CN" altLang="en-US" sz="1400">
                <a:solidFill>
                  <a:srgbClr val="008000"/>
                </a:solidFill>
              </a:rPr>
              <a:t>定义函数，形参为字符指针变量</a:t>
            </a:r>
            <a:endParaRPr lang="zh-CN" altLang="en-US" sz="1400">
              <a:solidFill>
                <a:srgbClr val="008000"/>
              </a:solidFill>
            </a:endParaRPr>
          </a:p>
          <a:p>
            <a:pPr defTabSz="363855">
              <a:lnSpc>
                <a:spcPct val="120000"/>
              </a:lnSpc>
            </a:pPr>
            <a:r>
              <a:rPr lang="en-US" altLang="zh-CN" sz="1400"/>
              <a:t>{	for(;*from!='\0';from++,to++)</a:t>
            </a:r>
            <a:endParaRPr lang="en-US" altLang="zh-CN" sz="1400"/>
          </a:p>
          <a:p>
            <a:pPr defTabSz="363855">
              <a:lnSpc>
                <a:spcPct val="120000"/>
              </a:lnSpc>
            </a:pPr>
            <a:r>
              <a:rPr lang="en-US" altLang="zh-CN" sz="1400"/>
              <a:t>	{	*to=*from;}</a:t>
            </a:r>
            <a:endParaRPr lang="en-US" altLang="zh-CN" sz="1400"/>
          </a:p>
          <a:p>
            <a:pPr defTabSz="363855">
              <a:lnSpc>
                <a:spcPct val="120000"/>
              </a:lnSpc>
            </a:pPr>
            <a:r>
              <a:rPr lang="en-US" altLang="zh-CN" sz="1400"/>
              <a:t>	*to='\0';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3504486" cy="369332"/>
          </a:xfrm>
          <a:prstGeom prst="rect">
            <a:avLst/>
          </a:prstGeom>
        </p:spPr>
        <p:txBody>
          <a:bodyPr wrap="none">
            <a:spAutoFit/>
          </a:bodyPr>
          <a:lstStyle/>
          <a:p>
            <a:r>
              <a:rPr lang="en-US" altLang="zh-CN"/>
              <a:t>(3) </a:t>
            </a:r>
            <a:r>
              <a:rPr lang="zh-CN" altLang="en-US"/>
              <a:t>用字符指针变量作形参和实参</a:t>
            </a:r>
            <a:endParaRPr lang="zh-CN" altLang="en-US"/>
          </a:p>
        </p:txBody>
      </p:sp>
      <p:pic>
        <p:nvPicPr>
          <p:cNvPr id="5" name="图片 4"/>
          <p:cNvPicPr>
            <a:picLocks noChangeAspect="1"/>
          </p:cNvPicPr>
          <p:nvPr/>
        </p:nvPicPr>
        <p:blipFill>
          <a:blip r:embed="rId1"/>
          <a:stretch>
            <a:fillRect/>
          </a:stretch>
        </p:blipFill>
        <p:spPr>
          <a:xfrm>
            <a:off x="3768727" y="5336072"/>
            <a:ext cx="3476625" cy="1428750"/>
          </a:xfrm>
          <a:prstGeom prst="rect">
            <a:avLst/>
          </a:prstGeom>
        </p:spPr>
      </p:pic>
      <p:sp>
        <p:nvSpPr>
          <p:cNvPr id="6" name="圆角右箭头 5"/>
          <p:cNvSpPr/>
          <p:nvPr/>
        </p:nvSpPr>
        <p:spPr>
          <a:xfrm>
            <a:off x="6460435" y="216616"/>
            <a:ext cx="958301" cy="4862280"/>
          </a:xfrm>
          <a:prstGeom prst="bentArrow">
            <a:avLst/>
          </a:prstGeom>
          <a:ln>
            <a:noFill/>
          </a:ln>
        </p:spPr>
        <p:style>
          <a:lnRef idx="3">
            <a:schemeClr val="lt1"/>
          </a:lnRef>
          <a:fillRef idx="1">
            <a:schemeClr val="accent2"/>
          </a:fillRef>
          <a:effectRef idx="1">
            <a:schemeClr val="accent2"/>
          </a:effectRef>
          <a:fontRef idx="minor">
            <a:schemeClr val="lt1"/>
          </a:fontRef>
        </p:style>
        <p:txBody>
          <a:bodyPr lIns="0" rtlCol="0" anchor="ctr"/>
          <a:lstStyle/>
          <a:p>
            <a:r>
              <a:rPr lang="zh-CN" altLang="en-US" b="1">
                <a:solidFill>
                  <a:schemeClr val="bg1"/>
                </a:solidFill>
              </a:rPr>
              <a:t>改</a:t>
            </a:r>
            <a:endParaRPr lang="en-US" altLang="zh-CN" b="1">
              <a:solidFill>
                <a:schemeClr val="bg1"/>
              </a:solidFill>
            </a:endParaRPr>
          </a:p>
          <a:p>
            <a:endParaRPr lang="en-US" altLang="zh-CN" b="1">
              <a:solidFill>
                <a:schemeClr val="bg1"/>
              </a:solidFill>
            </a:endParaRPr>
          </a:p>
          <a:p>
            <a:r>
              <a:rPr lang="zh-CN" altLang="en-US" b="1">
                <a:solidFill>
                  <a:schemeClr val="bg1"/>
                </a:solidFill>
              </a:rPr>
              <a:t>进</a:t>
            </a:r>
            <a:endParaRPr lang="zh-CN" altLang="en-US" b="1">
              <a:solidFill>
                <a:schemeClr val="bg1"/>
              </a:solidFill>
            </a:endParaRPr>
          </a:p>
        </p:txBody>
      </p:sp>
      <p:sp>
        <p:nvSpPr>
          <p:cNvPr id="17" name="圆角矩形 12"/>
          <p:cNvSpPr/>
          <p:nvPr/>
        </p:nvSpPr>
        <p:spPr>
          <a:xfrm>
            <a:off x="7428747" y="1234864"/>
            <a:ext cx="3919898" cy="1311531"/>
          </a:xfrm>
          <a:prstGeom prst="roundRect">
            <a:avLst>
              <a:gd name="adj" fmla="val 5385"/>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void copy_string(char *from, char *to)</a:t>
            </a:r>
            <a:endParaRPr lang="en-US" altLang="zh-CN" sz="1400"/>
          </a:p>
          <a:p>
            <a:pPr defTabSz="363855">
              <a:lnSpc>
                <a:spcPct val="120000"/>
              </a:lnSpc>
            </a:pPr>
            <a:r>
              <a:rPr lang="en-US" altLang="zh-CN" sz="1400"/>
              <a:t>{	while((*to=*from)!='\0')</a:t>
            </a:r>
            <a:endParaRPr lang="en-US" altLang="zh-CN" sz="1400"/>
          </a:p>
          <a:p>
            <a:pPr defTabSz="363855">
              <a:lnSpc>
                <a:spcPct val="120000"/>
              </a:lnSpc>
            </a:pPr>
            <a:r>
              <a:rPr lang="en-US" altLang="zh-CN" sz="1400"/>
              <a:t>	//</a:t>
            </a:r>
            <a:r>
              <a:rPr lang="zh-CN" altLang="en-US" sz="1400"/>
              <a:t>或</a:t>
            </a:r>
            <a:r>
              <a:rPr lang="en-US" altLang="zh-CN" sz="1400"/>
              <a:t>while(*to=*from)</a:t>
            </a:r>
            <a:endParaRPr lang="en-US" altLang="zh-CN" sz="1400"/>
          </a:p>
          <a:p>
            <a:pPr defTabSz="363855">
              <a:lnSpc>
                <a:spcPct val="120000"/>
              </a:lnSpc>
            </a:pPr>
            <a:r>
              <a:rPr lang="en-US" altLang="zh-CN" sz="1400"/>
              <a:t>	{	to++; from++;}</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18" name="圆角矩形 12"/>
          <p:cNvSpPr/>
          <p:nvPr/>
        </p:nvSpPr>
        <p:spPr>
          <a:xfrm>
            <a:off x="7428747" y="4303478"/>
            <a:ext cx="3919898" cy="1071465"/>
          </a:xfrm>
          <a:prstGeom prst="roundRect">
            <a:avLst>
              <a:gd name="adj" fmla="val 5453"/>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void copy_string(char *from, char *to)</a:t>
            </a:r>
            <a:endParaRPr lang="en-US" altLang="zh-CN" sz="1400"/>
          </a:p>
          <a:p>
            <a:pPr defTabSz="363855">
              <a:lnSpc>
                <a:spcPct val="120000"/>
              </a:lnSpc>
            </a:pPr>
            <a:r>
              <a:rPr lang="en-US" altLang="zh-CN" sz="1400"/>
              <a:t>{	while((*to++=*from++)!='\0');</a:t>
            </a:r>
            <a:endParaRPr lang="en-US" altLang="zh-CN" sz="1400"/>
          </a:p>
          <a:p>
            <a:pPr defTabSz="363855">
              <a:lnSpc>
                <a:spcPct val="120000"/>
              </a:lnSpc>
            </a:pPr>
            <a:r>
              <a:rPr lang="en-US" altLang="zh-CN" sz="1400"/>
              <a:t>	//</a:t>
            </a:r>
            <a:r>
              <a:rPr lang="zh-CN" altLang="en-US" sz="1400"/>
              <a:t>或</a:t>
            </a:r>
            <a:r>
              <a:rPr lang="en-US" altLang="zh-CN" sz="1400"/>
              <a:t>while(*to++=*from++)</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19" name="圆角矩形 12"/>
          <p:cNvSpPr/>
          <p:nvPr/>
        </p:nvSpPr>
        <p:spPr>
          <a:xfrm>
            <a:off x="7428747" y="2632250"/>
            <a:ext cx="3932706" cy="1591353"/>
          </a:xfrm>
          <a:prstGeom prst="roundRect">
            <a:avLst>
              <a:gd name="adj" fmla="val 3578"/>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void copy_string(char *from, char *to)</a:t>
            </a:r>
            <a:endParaRPr lang="en-US" altLang="zh-CN" sz="1400"/>
          </a:p>
          <a:p>
            <a:pPr defTabSz="363855">
              <a:lnSpc>
                <a:spcPct val="120000"/>
              </a:lnSpc>
            </a:pPr>
            <a:r>
              <a:rPr lang="en-US" altLang="zh-CN" sz="1400"/>
              <a:t>{	while(*from!='\0')</a:t>
            </a:r>
            <a:endParaRPr lang="en-US" altLang="zh-CN" sz="1400"/>
          </a:p>
          <a:p>
            <a:pPr defTabSz="363855">
              <a:lnSpc>
                <a:spcPct val="120000"/>
              </a:lnSpc>
            </a:pPr>
            <a:r>
              <a:rPr lang="en-US" altLang="zh-CN" sz="1400"/>
              <a:t>	//</a:t>
            </a:r>
            <a:r>
              <a:rPr lang="zh-CN" altLang="en-US" sz="1400"/>
              <a:t>或</a:t>
            </a:r>
            <a:r>
              <a:rPr lang="en-US" altLang="zh-CN" sz="1400"/>
              <a:t>while(*from)</a:t>
            </a:r>
            <a:r>
              <a:rPr lang="zh-CN" altLang="en-US" sz="1400"/>
              <a:t> ，</a:t>
            </a:r>
            <a:r>
              <a:rPr lang="zh-CN" altLang="en-US" sz="1400">
                <a:solidFill>
                  <a:schemeClr val="accent6"/>
                </a:solidFill>
              </a:rPr>
              <a:t>因为</a:t>
            </a:r>
            <a:r>
              <a:rPr lang="en-US" altLang="zh-CN" sz="1400">
                <a:solidFill>
                  <a:schemeClr val="accent6"/>
                </a:solidFill>
              </a:rPr>
              <a:t>'\0'</a:t>
            </a:r>
            <a:r>
              <a:rPr lang="zh-CN" altLang="en-US" sz="1400">
                <a:solidFill>
                  <a:schemeClr val="accent6"/>
                </a:solidFill>
              </a:rPr>
              <a:t>的</a:t>
            </a:r>
            <a:r>
              <a:rPr lang="en-US" altLang="zh-CN" sz="1400">
                <a:solidFill>
                  <a:schemeClr val="accent6"/>
                </a:solidFill>
              </a:rPr>
              <a:t>ASCII</a:t>
            </a:r>
            <a:r>
              <a:rPr lang="zh-CN" altLang="en-US" sz="1400">
                <a:solidFill>
                  <a:schemeClr val="accent6"/>
                </a:solidFill>
              </a:rPr>
              <a:t>码为</a:t>
            </a:r>
            <a:r>
              <a:rPr lang="en-US" altLang="zh-CN" sz="1400">
                <a:solidFill>
                  <a:schemeClr val="accent6"/>
                </a:solidFill>
              </a:rPr>
              <a:t>0</a:t>
            </a:r>
            <a:endParaRPr lang="en-US" altLang="zh-CN" sz="1400">
              <a:solidFill>
                <a:schemeClr val="accent6"/>
              </a:solidFill>
            </a:endParaRPr>
          </a:p>
          <a:p>
            <a:pPr defTabSz="363855">
              <a:lnSpc>
                <a:spcPct val="120000"/>
              </a:lnSpc>
            </a:pPr>
            <a:r>
              <a:rPr lang="en-US" altLang="zh-CN" sz="1400"/>
              <a:t>		*to++=*from++;</a:t>
            </a:r>
            <a:endParaRPr lang="zh-CN" altLang="en-US" sz="1400"/>
          </a:p>
          <a:p>
            <a:pPr defTabSz="363855">
              <a:lnSpc>
                <a:spcPct val="120000"/>
              </a:lnSpc>
            </a:pPr>
            <a:r>
              <a:rPr lang="en-US" altLang="zh-CN" sz="1400"/>
              <a:t>	</a:t>
            </a:r>
            <a:r>
              <a:rPr lang="zh-CN" altLang="en-US" sz="1400"/>
              <a:t>*</a:t>
            </a:r>
            <a:r>
              <a:rPr lang="en-US" altLang="zh-CN" sz="1400"/>
              <a:t>to='\0';</a:t>
            </a:r>
            <a:endParaRPr lang="en-US" altLang="zh-CN" sz="1400"/>
          </a:p>
          <a:p>
            <a:pPr defTabSz="363855">
              <a:lnSpc>
                <a:spcPct val="120000"/>
              </a:lnSpc>
            </a:pPr>
            <a:r>
              <a:rPr lang="en-US" altLang="zh-CN" sz="1400"/>
              <a:t>}</a:t>
            </a:r>
            <a:endParaRPr lang="zh-CN" altLang="en-US" sz="1400" dirty="0"/>
          </a:p>
        </p:txBody>
      </p:sp>
      <p:sp>
        <p:nvSpPr>
          <p:cNvPr id="21" name="圆角矩形 12"/>
          <p:cNvSpPr/>
          <p:nvPr/>
        </p:nvSpPr>
        <p:spPr>
          <a:xfrm>
            <a:off x="7428747" y="59951"/>
            <a:ext cx="3919898" cy="1089058"/>
          </a:xfrm>
          <a:prstGeom prst="roundRect">
            <a:avLst>
              <a:gd name="adj" fmla="val 607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void copy_string(char *from, char *to)</a:t>
            </a:r>
            <a:endParaRPr lang="en-US" altLang="zh-CN" sz="1400"/>
          </a:p>
          <a:p>
            <a:pPr defTabSz="363855">
              <a:lnSpc>
                <a:spcPct val="120000"/>
              </a:lnSpc>
            </a:pPr>
            <a:r>
              <a:rPr lang="en-US" altLang="zh-CN" sz="1400"/>
              <a:t>{	for(;(*to++=* from++)!='\0';);</a:t>
            </a:r>
            <a:endParaRPr lang="en-US" altLang="zh-CN" sz="1400"/>
          </a:p>
          <a:p>
            <a:pPr defTabSz="363855">
              <a:lnSpc>
                <a:spcPct val="120000"/>
              </a:lnSpc>
            </a:pPr>
            <a:r>
              <a:rPr lang="en-US" altLang="zh-CN" sz="1400"/>
              <a:t>	//</a:t>
            </a:r>
            <a:r>
              <a:rPr lang="zh-CN" altLang="en-US" sz="1400"/>
              <a:t>或</a:t>
            </a:r>
            <a:r>
              <a:rPr lang="en-US" altLang="zh-CN" sz="1400"/>
              <a:t>for(;</a:t>
            </a:r>
            <a:r>
              <a:rPr lang="zh-CN" altLang="en-US" sz="1400"/>
              <a:t>*</a:t>
            </a:r>
            <a:r>
              <a:rPr lang="en-US" altLang="zh-CN" sz="1400"/>
              <a:t>to++=* from++;);</a:t>
            </a:r>
            <a:endParaRPr lang="en-US" altLang="zh-CN" sz="1400"/>
          </a:p>
          <a:p>
            <a:pPr defTabSz="363855">
              <a:lnSpc>
                <a:spcPct val="120000"/>
              </a:lnSpc>
            </a:pPr>
            <a:r>
              <a:rPr lang="en-US" altLang="zh-CN" sz="1400"/>
              <a:t>}</a:t>
            </a:r>
            <a:endParaRPr lang="zh-CN" altLang="en-US" sz="1400" dirty="0"/>
          </a:p>
        </p:txBody>
      </p:sp>
      <p:sp>
        <p:nvSpPr>
          <p:cNvPr id="8" name="下箭头 7"/>
          <p:cNvSpPr/>
          <p:nvPr/>
        </p:nvSpPr>
        <p:spPr>
          <a:xfrm>
            <a:off x="10586142" y="1134141"/>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3" name="圆角矩形 12"/>
          <p:cNvSpPr/>
          <p:nvPr/>
        </p:nvSpPr>
        <p:spPr>
          <a:xfrm>
            <a:off x="7428747" y="5454818"/>
            <a:ext cx="3919898" cy="1310004"/>
          </a:xfrm>
          <a:prstGeom prst="roundRect">
            <a:avLst>
              <a:gd name="adj" fmla="val 3936"/>
            </a:avLst>
          </a:prstGeom>
          <a:noFill/>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void copy_string</a:t>
            </a:r>
            <a:r>
              <a:rPr lang="zh-CN" altLang="en-US" sz="1400"/>
              <a:t>（</a:t>
            </a:r>
            <a:r>
              <a:rPr lang="en-US" altLang="zh-CN" sz="1400"/>
              <a:t>char from[]</a:t>
            </a:r>
            <a:r>
              <a:rPr lang="zh-CN" altLang="en-US" sz="1400"/>
              <a:t>，</a:t>
            </a:r>
            <a:r>
              <a:rPr lang="en-US" altLang="zh-CN" sz="1400"/>
              <a:t>char to[]</a:t>
            </a:r>
            <a:r>
              <a:rPr lang="zh-CN" altLang="en-US" sz="1400"/>
              <a:t>）</a:t>
            </a:r>
            <a:endParaRPr lang="zh-CN" altLang="en-US" sz="1400"/>
          </a:p>
          <a:p>
            <a:pPr defTabSz="363855">
              <a:lnSpc>
                <a:spcPct val="120000"/>
              </a:lnSpc>
            </a:pPr>
            <a:r>
              <a:rPr lang="en-US" altLang="zh-CN" sz="1400"/>
              <a:t>{	char *p1, </a:t>
            </a:r>
            <a:r>
              <a:rPr lang="zh-CN" altLang="en-US" sz="1400"/>
              <a:t>*</a:t>
            </a:r>
            <a:r>
              <a:rPr lang="en-US" altLang="zh-CN" sz="1400"/>
              <a:t>p2;</a:t>
            </a:r>
            <a:endParaRPr lang="en-US" altLang="zh-CN" sz="1400"/>
          </a:p>
          <a:p>
            <a:pPr defTabSz="363855">
              <a:lnSpc>
                <a:spcPct val="120000"/>
              </a:lnSpc>
            </a:pPr>
            <a:r>
              <a:rPr lang="en-US" altLang="zh-CN" sz="1400"/>
              <a:t>	p1=from;p2=to;</a:t>
            </a:r>
            <a:endParaRPr lang="en-US" altLang="zh-CN" sz="1400"/>
          </a:p>
          <a:p>
            <a:pPr defTabSz="363855">
              <a:lnSpc>
                <a:spcPct val="120000"/>
              </a:lnSpc>
            </a:pPr>
            <a:r>
              <a:rPr lang="en-US" altLang="zh-CN" sz="1400"/>
              <a:t>	while((*p2++=*p1++)!='\0');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24" name="下箭头 23"/>
          <p:cNvSpPr/>
          <p:nvPr/>
        </p:nvSpPr>
        <p:spPr>
          <a:xfrm>
            <a:off x="10586142" y="254639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5" name="下箭头 24"/>
          <p:cNvSpPr/>
          <p:nvPr/>
        </p:nvSpPr>
        <p:spPr>
          <a:xfrm>
            <a:off x="10586142" y="4109925"/>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6" name="下箭头 25"/>
          <p:cNvSpPr/>
          <p:nvPr/>
        </p:nvSpPr>
        <p:spPr>
          <a:xfrm>
            <a:off x="10586142" y="5275176"/>
            <a:ext cx="584494" cy="199533"/>
          </a:xfrm>
          <a:prstGeom prst="down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字符指针作函数参数</a:t>
            </a:r>
            <a:endParaRPr lang="zh-CN" altLang="en-US"/>
          </a:p>
        </p:txBody>
      </p:sp>
      <p:sp>
        <p:nvSpPr>
          <p:cNvPr id="14" name="MH_Desc_1"/>
          <p:cNvSpPr/>
          <p:nvPr>
            <p:custDataLst>
              <p:tags r:id="rId1"/>
            </p:custDataLst>
          </p:nvPr>
        </p:nvSpPr>
        <p:spPr>
          <a:xfrm>
            <a:off x="693415" y="1351723"/>
            <a:ext cx="10749062" cy="40651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sz="2000">
                <a:solidFill>
                  <a:schemeClr val="tx1"/>
                </a:solidFill>
              </a:rPr>
              <a:t>字符指针作为函数参数时，实参与形参的类型有以下几种对应关系：</a:t>
            </a:r>
            <a:endParaRPr lang="en-US" altLang="zh-CN" sz="2000">
              <a:solidFill>
                <a:schemeClr val="tx1"/>
              </a:solidFill>
            </a:endParaRPr>
          </a:p>
        </p:txBody>
      </p:sp>
      <p:graphicFrame>
        <p:nvGraphicFramePr>
          <p:cNvPr id="3" name="表格 2"/>
          <p:cNvGraphicFramePr>
            <a:graphicFrameLocks noGrp="1"/>
          </p:cNvGraphicFramePr>
          <p:nvPr/>
        </p:nvGraphicFramePr>
        <p:xfrm>
          <a:off x="2181087" y="2429197"/>
          <a:ext cx="8128000" cy="18542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a:t>实参</a:t>
                      </a:r>
                      <a:endParaRPr lang="zh-CN" altLang="en-US"/>
                    </a:p>
                  </a:txBody>
                  <a:tcPr/>
                </a:tc>
                <a:tc>
                  <a:txBody>
                    <a:bodyPr/>
                    <a:lstStyle/>
                    <a:p>
                      <a:r>
                        <a:rPr lang="zh-CN" altLang="en-US"/>
                        <a:t>形参</a:t>
                      </a:r>
                      <a:endParaRPr lang="zh-CN" altLang="en-US"/>
                    </a:p>
                  </a:txBody>
                  <a:tcPr/>
                </a:tc>
              </a:tr>
              <a:tr h="370840">
                <a:tc>
                  <a:txBody>
                    <a:bodyPr/>
                    <a:lstStyle/>
                    <a:p>
                      <a:r>
                        <a:rPr lang="zh-CN" altLang="en-US"/>
                        <a:t>字符数组名</a:t>
                      </a:r>
                      <a:endParaRPr lang="zh-CN" altLang="en-US"/>
                    </a:p>
                  </a:txBody>
                  <a:tcPr/>
                </a:tc>
                <a:tc>
                  <a:txBody>
                    <a:bodyPr/>
                    <a:lstStyle/>
                    <a:p>
                      <a:r>
                        <a:rPr lang="zh-CN" altLang="en-US"/>
                        <a:t>字符数组名</a:t>
                      </a:r>
                      <a:endParaRPr lang="zh-CN" altLang="en-US"/>
                    </a:p>
                  </a:txBody>
                  <a:tcPr/>
                </a:tc>
              </a:tr>
              <a:tr h="370840">
                <a:tc>
                  <a:txBody>
                    <a:bodyPr/>
                    <a:lstStyle/>
                    <a:p>
                      <a:r>
                        <a:rPr lang="zh-CN" altLang="en-US"/>
                        <a:t>字符数组名</a:t>
                      </a:r>
                      <a:endParaRPr lang="zh-CN" altLang="en-US"/>
                    </a:p>
                  </a:txBody>
                  <a:tcPr/>
                </a:tc>
                <a:tc>
                  <a:txBody>
                    <a:bodyPr/>
                    <a:lstStyle/>
                    <a:p>
                      <a:r>
                        <a:rPr lang="zh-CN" altLang="en-US"/>
                        <a:t>字符指针变量</a:t>
                      </a:r>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a:t>字符指针变量</a:t>
                      </a:r>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a:t>字符指针变量</a:t>
                      </a:r>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a:t>字符指针变量</a:t>
                      </a:r>
                      <a:endParaRPr lang="zh-CN" altLang="en-US"/>
                    </a:p>
                  </a:txBody>
                  <a:tcPr/>
                </a:tc>
                <a:tc>
                  <a:txBody>
                    <a:bodyPr/>
                    <a:lstStyle/>
                    <a:p>
                      <a:r>
                        <a:rPr lang="zh-CN" altLang="en-US"/>
                        <a:t>字符数组名</a:t>
                      </a:r>
                      <a:endParaRPr lang="zh-CN" altLang="en-US"/>
                    </a:p>
                  </a:txBody>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4633" y="0"/>
            <a:ext cx="10515600" cy="953383"/>
          </a:xfrm>
        </p:spPr>
        <p:txBody>
          <a:bodyPr/>
          <a:lstStyle/>
          <a:p>
            <a:r>
              <a:rPr lang="zh-CN" altLang="en-US"/>
              <a:t>使用字符指针变量和字符数组的比较</a:t>
            </a:r>
            <a:endParaRPr lang="zh-CN" altLang="en-US"/>
          </a:p>
        </p:txBody>
      </p:sp>
      <p:sp>
        <p:nvSpPr>
          <p:cNvPr id="14" name="MH_Desc_1"/>
          <p:cNvSpPr/>
          <p:nvPr>
            <p:custDataLst>
              <p:tags r:id="rId1"/>
            </p:custDataLst>
          </p:nvPr>
        </p:nvSpPr>
        <p:spPr>
          <a:xfrm>
            <a:off x="494632" y="832219"/>
            <a:ext cx="11183845" cy="554870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457200" indent="-457200" algn="just">
              <a:lnSpc>
                <a:spcPct val="120000"/>
              </a:lnSpc>
              <a:spcAft>
                <a:spcPts val="600"/>
              </a:spcAft>
              <a:buAutoNum type="arabicParenBoth"/>
              <a:defRPr/>
            </a:pPr>
            <a:r>
              <a:rPr lang="zh-CN" altLang="en-US" sz="1600" b="1">
                <a:solidFill>
                  <a:schemeClr val="tx1"/>
                </a:solidFill>
              </a:rPr>
              <a:t>字符数组由若干个元素组成，每个元素中放一个字符，而字符指针变量中存放的是地址</a:t>
            </a:r>
            <a:r>
              <a:rPr lang="en-US" altLang="zh-CN" sz="1600">
                <a:solidFill>
                  <a:schemeClr val="tx1"/>
                </a:solidFill>
              </a:rPr>
              <a:t>(</a:t>
            </a:r>
            <a:r>
              <a:rPr lang="zh-CN" altLang="en-US" sz="1600">
                <a:solidFill>
                  <a:schemeClr val="tx1"/>
                </a:solidFill>
              </a:rPr>
              <a:t>字符串第</a:t>
            </a:r>
            <a:r>
              <a:rPr lang="en-US" altLang="zh-CN" sz="1600">
                <a:solidFill>
                  <a:schemeClr val="tx1"/>
                </a:solidFill>
              </a:rPr>
              <a:t>1</a:t>
            </a:r>
            <a:r>
              <a:rPr lang="zh-CN" altLang="en-US" sz="1600">
                <a:solidFill>
                  <a:schemeClr val="tx1"/>
                </a:solidFill>
              </a:rPr>
              <a:t>个字符的地址</a:t>
            </a:r>
            <a:r>
              <a:rPr lang="en-US" altLang="zh-CN" sz="1600">
                <a:solidFill>
                  <a:schemeClr val="tx1"/>
                </a:solidFill>
              </a:rPr>
              <a:t>)</a:t>
            </a:r>
            <a:r>
              <a:rPr lang="zh-CN" altLang="en-US" sz="1600">
                <a:solidFill>
                  <a:schemeClr val="tx1"/>
                </a:solidFill>
              </a:rPr>
              <a:t>，绝不是将字符串放到字符指针变量中。</a:t>
            </a:r>
            <a:endParaRPr lang="en-US" altLang="zh-CN" sz="1600">
              <a:solidFill>
                <a:schemeClr val="tx1"/>
              </a:solidFill>
            </a:endParaRPr>
          </a:p>
          <a:p>
            <a:pPr marL="457200" indent="-457200" algn="just">
              <a:lnSpc>
                <a:spcPct val="120000"/>
              </a:lnSpc>
              <a:spcAft>
                <a:spcPts val="600"/>
              </a:spcAft>
              <a:buAutoNum type="arabicParenBoth"/>
              <a:defRPr/>
            </a:pPr>
            <a:r>
              <a:rPr lang="en-US" altLang="zh-CN" sz="1600">
                <a:solidFill>
                  <a:schemeClr val="tx1"/>
                </a:solidFill>
              </a:rPr>
              <a:t> </a:t>
            </a:r>
            <a:r>
              <a:rPr lang="zh-CN" altLang="en-US" sz="1600">
                <a:solidFill>
                  <a:schemeClr val="tx1"/>
                </a:solidFill>
              </a:rPr>
              <a:t>赋值方式。</a:t>
            </a:r>
            <a:r>
              <a:rPr lang="zh-CN" altLang="en-US" sz="1600" b="1">
                <a:solidFill>
                  <a:schemeClr val="tx1"/>
                </a:solidFill>
              </a:rPr>
              <a:t>可以对字符指针变量赋值，但不能对数组名赋值。</a:t>
            </a:r>
            <a:r>
              <a:rPr lang="en-US" altLang="zh-CN" sz="1600">
                <a:solidFill>
                  <a:schemeClr val="tx1"/>
                </a:solidFill>
              </a:rPr>
              <a:t>(</a:t>
            </a:r>
            <a:r>
              <a:rPr lang="zh-CN" altLang="en-US" sz="1600">
                <a:solidFill>
                  <a:schemeClr val="tx1"/>
                </a:solidFill>
              </a:rPr>
              <a:t>数组名是常量）</a:t>
            </a:r>
            <a:endParaRPr lang="en-US" altLang="zh-CN" sz="160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初始化的含义。</a:t>
            </a:r>
            <a:endParaRPr lang="en-US" altLang="zh-CN" sz="1600">
              <a:solidFill>
                <a:schemeClr val="tx1"/>
              </a:solidFill>
            </a:endParaRPr>
          </a:p>
          <a:p>
            <a:pPr marL="457200" indent="-457200" algn="just">
              <a:lnSpc>
                <a:spcPct val="120000"/>
              </a:lnSpc>
              <a:spcAft>
                <a:spcPts val="600"/>
              </a:spcAft>
              <a:buAutoNum type="arabicParenBoth"/>
              <a:defRPr/>
            </a:pPr>
            <a:endParaRPr lang="en-US" altLang="zh-CN" sz="160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存储单元的内容。</a:t>
            </a:r>
            <a:r>
              <a:rPr lang="zh-CN" altLang="en-US" sz="1600" b="1">
                <a:solidFill>
                  <a:schemeClr val="tx1"/>
                </a:solidFill>
              </a:rPr>
              <a:t>编译时为字符数组分配若干存储单元，以存放各元素的值，而对字符指针变量，只分配一个存储单元</a:t>
            </a:r>
            <a:r>
              <a:rPr lang="en-US" altLang="zh-CN" sz="1600">
                <a:solidFill>
                  <a:schemeClr val="tx1"/>
                </a:solidFill>
              </a:rPr>
              <a:t>(Visual C++</a:t>
            </a:r>
            <a:r>
              <a:rPr lang="zh-CN" altLang="en-US" sz="1600">
                <a:solidFill>
                  <a:schemeClr val="tx1"/>
                </a:solidFill>
              </a:rPr>
              <a:t>为指针变量分配</a:t>
            </a:r>
            <a:r>
              <a:rPr lang="en-US" altLang="zh-CN" sz="1600">
                <a:solidFill>
                  <a:schemeClr val="tx1"/>
                </a:solidFill>
              </a:rPr>
              <a:t>4</a:t>
            </a:r>
            <a:r>
              <a:rPr lang="zh-CN" altLang="en-US" sz="1600">
                <a:solidFill>
                  <a:schemeClr val="tx1"/>
                </a:solidFill>
              </a:rPr>
              <a:t>个字节</a:t>
            </a:r>
            <a:r>
              <a:rPr lang="en-US" altLang="zh-CN" sz="1600">
                <a:solidFill>
                  <a:schemeClr val="tx1"/>
                </a:solidFill>
              </a:rPr>
              <a:t>)</a:t>
            </a:r>
            <a:r>
              <a:rPr lang="zh-CN" altLang="en-US" sz="1600">
                <a:solidFill>
                  <a:schemeClr val="tx1"/>
                </a:solidFill>
              </a:rPr>
              <a:t>。</a:t>
            </a:r>
            <a:endParaRPr lang="en-US" altLang="zh-CN" sz="1600">
              <a:solidFill>
                <a:schemeClr val="tx1"/>
              </a:solidFill>
            </a:endParaRPr>
          </a:p>
          <a:p>
            <a:pPr marL="457200" indent="-457200" algn="just">
              <a:lnSpc>
                <a:spcPct val="120000"/>
              </a:lnSpc>
              <a:spcAft>
                <a:spcPts val="600"/>
              </a:spcAft>
              <a:buAutoNum type="arabicParenBoth"/>
              <a:defRPr/>
            </a:pPr>
            <a:endParaRPr lang="en-US" altLang="zh-CN" sz="1600">
              <a:solidFill>
                <a:schemeClr val="tx1"/>
              </a:solidFill>
            </a:endParaRPr>
          </a:p>
          <a:p>
            <a:pPr marL="457200" indent="-457200" algn="just">
              <a:lnSpc>
                <a:spcPct val="120000"/>
              </a:lnSpc>
              <a:spcAft>
                <a:spcPts val="600"/>
              </a:spcAft>
              <a:buAutoNum type="arabicParenBoth"/>
              <a:defRPr/>
            </a:pPr>
            <a:r>
              <a:rPr lang="zh-CN" altLang="en-US" sz="1600" b="1">
                <a:solidFill>
                  <a:schemeClr val="tx1"/>
                </a:solidFill>
              </a:rPr>
              <a:t>指针变量的值是可以改变的，而字符数组名代表一个固定的值</a:t>
            </a:r>
            <a:r>
              <a:rPr lang="en-US" altLang="zh-CN" sz="1600" b="1">
                <a:solidFill>
                  <a:schemeClr val="tx1"/>
                </a:solidFill>
              </a:rPr>
              <a:t>(</a:t>
            </a:r>
            <a:r>
              <a:rPr lang="zh-CN" altLang="en-US" sz="1600" b="1">
                <a:solidFill>
                  <a:schemeClr val="tx1"/>
                </a:solidFill>
              </a:rPr>
              <a:t>数组首元素的地址</a:t>
            </a:r>
            <a:r>
              <a:rPr lang="en-US" altLang="zh-CN" sz="1600" b="1">
                <a:solidFill>
                  <a:schemeClr val="tx1"/>
                </a:solidFill>
              </a:rPr>
              <a:t>)</a:t>
            </a:r>
            <a:r>
              <a:rPr lang="zh-CN" altLang="en-US" sz="1600" b="1">
                <a:solidFill>
                  <a:schemeClr val="tx1"/>
                </a:solidFill>
              </a:rPr>
              <a:t>，不能改变。</a:t>
            </a:r>
            <a:endParaRPr lang="en-US" altLang="zh-CN" sz="1600" b="1">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字符数组中各元素的值是可以改变的</a:t>
            </a:r>
            <a:r>
              <a:rPr lang="en-US" altLang="zh-CN" sz="1600">
                <a:solidFill>
                  <a:schemeClr val="tx1"/>
                </a:solidFill>
              </a:rPr>
              <a:t>(</a:t>
            </a:r>
            <a:r>
              <a:rPr lang="zh-CN" altLang="en-US" sz="1600">
                <a:solidFill>
                  <a:schemeClr val="tx1"/>
                </a:solidFill>
              </a:rPr>
              <a:t>可以对它们再赋值</a:t>
            </a:r>
            <a:r>
              <a:rPr lang="en-US" altLang="zh-CN" sz="1600">
                <a:solidFill>
                  <a:schemeClr val="tx1"/>
                </a:solidFill>
              </a:rPr>
              <a:t>)</a:t>
            </a:r>
            <a:r>
              <a:rPr lang="zh-CN" altLang="en-US" sz="1600">
                <a:solidFill>
                  <a:schemeClr val="tx1"/>
                </a:solidFill>
              </a:rPr>
              <a:t>，但字符指针变量指向的字符串常量中的内容是不可以被取代的</a:t>
            </a:r>
            <a:r>
              <a:rPr lang="en-US" altLang="zh-CN" sz="1600">
                <a:solidFill>
                  <a:schemeClr val="tx1"/>
                </a:solidFill>
              </a:rPr>
              <a:t>(</a:t>
            </a:r>
            <a:r>
              <a:rPr lang="zh-CN" altLang="en-US" sz="1600">
                <a:solidFill>
                  <a:schemeClr val="tx1"/>
                </a:solidFill>
              </a:rPr>
              <a:t>不能对它们再赋值</a:t>
            </a:r>
            <a:r>
              <a:rPr lang="en-US" altLang="zh-CN" sz="1600">
                <a:solidFill>
                  <a:schemeClr val="tx1"/>
                </a:solidFill>
              </a:rPr>
              <a:t>)</a:t>
            </a:r>
            <a:r>
              <a:rPr lang="zh-CN" altLang="en-US" sz="1600">
                <a:solidFill>
                  <a:schemeClr val="tx1"/>
                </a:solidFill>
              </a:rPr>
              <a:t>。</a:t>
            </a:r>
            <a:endParaRPr lang="en-US" altLang="zh-CN" sz="1600">
              <a:solidFill>
                <a:schemeClr val="tx1"/>
              </a:solidFill>
            </a:endParaRPr>
          </a:p>
          <a:p>
            <a:pPr marL="457200" indent="-457200" algn="just">
              <a:lnSpc>
                <a:spcPct val="120000"/>
              </a:lnSpc>
              <a:spcAft>
                <a:spcPts val="600"/>
              </a:spcAft>
              <a:buAutoNum type="arabicParenBoth"/>
              <a:defRPr/>
            </a:pPr>
            <a:endParaRPr lang="en-US" altLang="zh-CN" sz="160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引用数组元素。对字符数组可以用下标法</a:t>
            </a:r>
            <a:r>
              <a:rPr lang="en-US" altLang="zh-CN" sz="1600">
                <a:solidFill>
                  <a:schemeClr val="tx1"/>
                </a:solidFill>
              </a:rPr>
              <a:t>(</a:t>
            </a:r>
            <a:r>
              <a:rPr lang="zh-CN" altLang="en-US" sz="1600">
                <a:solidFill>
                  <a:schemeClr val="tx1"/>
                </a:solidFill>
              </a:rPr>
              <a:t>用数组名和下标</a:t>
            </a:r>
            <a:r>
              <a:rPr lang="en-US" altLang="zh-CN" sz="1600">
                <a:solidFill>
                  <a:schemeClr val="tx1"/>
                </a:solidFill>
              </a:rPr>
              <a:t>)</a:t>
            </a:r>
            <a:r>
              <a:rPr lang="zh-CN" altLang="en-US" sz="1600">
                <a:solidFill>
                  <a:schemeClr val="tx1"/>
                </a:solidFill>
              </a:rPr>
              <a:t>引用一个数组元素</a:t>
            </a:r>
            <a:r>
              <a:rPr lang="en-US" altLang="zh-CN" sz="1600">
                <a:solidFill>
                  <a:schemeClr val="tx1"/>
                </a:solidFill>
              </a:rPr>
              <a:t>(</a:t>
            </a:r>
            <a:r>
              <a:rPr lang="zh-CN" altLang="en-US" sz="1600">
                <a:solidFill>
                  <a:schemeClr val="tx1"/>
                </a:solidFill>
              </a:rPr>
              <a:t>如</a:t>
            </a:r>
            <a:r>
              <a:rPr lang="en-US" altLang="zh-CN" sz="1600">
                <a:solidFill>
                  <a:schemeClr val="tx1"/>
                </a:solidFill>
              </a:rPr>
              <a:t>a[5])</a:t>
            </a:r>
            <a:r>
              <a:rPr lang="zh-CN" altLang="en-US" sz="1600">
                <a:solidFill>
                  <a:schemeClr val="tx1"/>
                </a:solidFill>
              </a:rPr>
              <a:t>，也可以用地址法</a:t>
            </a:r>
            <a:r>
              <a:rPr lang="en-US" altLang="zh-CN" sz="1600">
                <a:solidFill>
                  <a:schemeClr val="tx1"/>
                </a:solidFill>
              </a:rPr>
              <a:t>(</a:t>
            </a:r>
            <a:r>
              <a:rPr lang="zh-CN" altLang="en-US" sz="1600">
                <a:solidFill>
                  <a:schemeClr val="tx1"/>
                </a:solidFill>
              </a:rPr>
              <a:t>如*</a:t>
            </a:r>
            <a:r>
              <a:rPr lang="en-US" altLang="zh-CN" sz="1600">
                <a:solidFill>
                  <a:schemeClr val="tx1"/>
                </a:solidFill>
              </a:rPr>
              <a:t>(a+5))</a:t>
            </a:r>
            <a:r>
              <a:rPr lang="zh-CN" altLang="en-US" sz="1600">
                <a:solidFill>
                  <a:schemeClr val="tx1"/>
                </a:solidFill>
              </a:rPr>
              <a:t>引用数组元素</a:t>
            </a:r>
            <a:r>
              <a:rPr lang="en-US" altLang="zh-CN" sz="1600">
                <a:solidFill>
                  <a:schemeClr val="tx1"/>
                </a:solidFill>
              </a:rPr>
              <a:t>a[5]</a:t>
            </a:r>
            <a:r>
              <a:rPr lang="zh-CN" altLang="en-US" sz="1600">
                <a:solidFill>
                  <a:schemeClr val="tx1"/>
                </a:solidFill>
              </a:rPr>
              <a:t>。如果定义了字符指针变量</a:t>
            </a:r>
            <a:r>
              <a:rPr lang="en-US" altLang="zh-CN" sz="1600">
                <a:solidFill>
                  <a:schemeClr val="tx1"/>
                </a:solidFill>
              </a:rPr>
              <a:t>p</a:t>
            </a:r>
            <a:r>
              <a:rPr lang="zh-CN" altLang="en-US" sz="1600">
                <a:solidFill>
                  <a:schemeClr val="tx1"/>
                </a:solidFill>
              </a:rPr>
              <a:t>，并使它指向数组</a:t>
            </a:r>
            <a:r>
              <a:rPr lang="en-US" altLang="zh-CN" sz="1600">
                <a:solidFill>
                  <a:schemeClr val="tx1"/>
                </a:solidFill>
              </a:rPr>
              <a:t>a</a:t>
            </a:r>
            <a:r>
              <a:rPr lang="zh-CN" altLang="en-US" sz="1600">
                <a:solidFill>
                  <a:schemeClr val="tx1"/>
                </a:solidFill>
              </a:rPr>
              <a:t>的首元素，则可以用指针变量带下标的形式引用数组元素</a:t>
            </a:r>
            <a:r>
              <a:rPr lang="en-US" altLang="zh-CN" sz="1600">
                <a:solidFill>
                  <a:schemeClr val="tx1"/>
                </a:solidFill>
              </a:rPr>
              <a:t>(</a:t>
            </a:r>
            <a:r>
              <a:rPr lang="zh-CN" altLang="en-US" sz="1600">
                <a:solidFill>
                  <a:schemeClr val="tx1"/>
                </a:solidFill>
              </a:rPr>
              <a:t>如</a:t>
            </a:r>
            <a:r>
              <a:rPr lang="en-US" altLang="zh-CN" sz="1600">
                <a:solidFill>
                  <a:schemeClr val="tx1"/>
                </a:solidFill>
              </a:rPr>
              <a:t>p[5])</a:t>
            </a:r>
            <a:r>
              <a:rPr lang="zh-CN" altLang="en-US" sz="1600">
                <a:solidFill>
                  <a:schemeClr val="tx1"/>
                </a:solidFill>
              </a:rPr>
              <a:t>，同样，可以用地址法</a:t>
            </a:r>
            <a:r>
              <a:rPr lang="en-US" altLang="zh-CN" sz="1600">
                <a:solidFill>
                  <a:schemeClr val="tx1"/>
                </a:solidFill>
              </a:rPr>
              <a:t>(</a:t>
            </a:r>
            <a:r>
              <a:rPr lang="zh-CN" altLang="en-US" sz="1600">
                <a:solidFill>
                  <a:schemeClr val="tx1"/>
                </a:solidFill>
              </a:rPr>
              <a:t>如*</a:t>
            </a:r>
            <a:r>
              <a:rPr lang="en-US" altLang="zh-CN" sz="1600">
                <a:solidFill>
                  <a:schemeClr val="tx1"/>
                </a:solidFill>
              </a:rPr>
              <a:t>(p+5))</a:t>
            </a:r>
            <a:r>
              <a:rPr lang="zh-CN" altLang="en-US" sz="1600">
                <a:solidFill>
                  <a:schemeClr val="tx1"/>
                </a:solidFill>
              </a:rPr>
              <a:t>引用数组元素</a:t>
            </a:r>
            <a:r>
              <a:rPr lang="en-US" altLang="zh-CN" sz="1600">
                <a:solidFill>
                  <a:schemeClr val="tx1"/>
                </a:solidFill>
              </a:rPr>
              <a:t>a[5]</a:t>
            </a:r>
            <a:r>
              <a:rPr lang="zh-CN" altLang="en-US" sz="1600">
                <a:solidFill>
                  <a:schemeClr val="tx1"/>
                </a:solidFill>
              </a:rPr>
              <a:t>。</a:t>
            </a:r>
            <a:endParaRPr lang="en-US" altLang="zh-CN" sz="1600">
              <a:solidFill>
                <a:schemeClr val="tx1"/>
              </a:solidFill>
            </a:endParaRPr>
          </a:p>
          <a:p>
            <a:pPr marL="457200" indent="-457200" algn="just">
              <a:lnSpc>
                <a:spcPct val="120000"/>
              </a:lnSpc>
              <a:spcAft>
                <a:spcPts val="600"/>
              </a:spcAft>
              <a:buAutoNum type="arabicParenBoth"/>
              <a:defRPr/>
            </a:pPr>
            <a:r>
              <a:rPr lang="zh-CN" altLang="en-US" sz="1600">
                <a:solidFill>
                  <a:schemeClr val="tx1"/>
                </a:solidFill>
              </a:rPr>
              <a:t>用指针变量指向一个格式字符串，可以用它代替</a:t>
            </a:r>
            <a:r>
              <a:rPr lang="en-US" altLang="zh-CN" sz="1600">
                <a:solidFill>
                  <a:schemeClr val="tx1"/>
                </a:solidFill>
              </a:rPr>
              <a:t>printf</a:t>
            </a:r>
            <a:r>
              <a:rPr lang="zh-CN" altLang="en-US" sz="1600">
                <a:solidFill>
                  <a:schemeClr val="tx1"/>
                </a:solidFill>
              </a:rPr>
              <a:t>函数中的格式字符串。</a:t>
            </a:r>
            <a:endParaRPr lang="en-US" altLang="zh-CN" sz="1600">
              <a:solidFill>
                <a:schemeClr val="tx1"/>
              </a:solidFill>
            </a:endParaRPr>
          </a:p>
        </p:txBody>
      </p:sp>
      <p:sp>
        <p:nvSpPr>
          <p:cNvPr id="5" name="圆角矩形 4"/>
          <p:cNvSpPr/>
          <p:nvPr/>
        </p:nvSpPr>
        <p:spPr>
          <a:xfrm>
            <a:off x="1027079" y="2228500"/>
            <a:ext cx="2232957"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a:solidFill>
                  <a:schemeClr val="tx1"/>
                </a:solidFill>
              </a:rPr>
              <a:t>char *a="I love China!";</a:t>
            </a:r>
            <a:endParaRPr lang="zh-CN" altLang="en-US" sz="1600">
              <a:solidFill>
                <a:srgbClr val="008000"/>
              </a:solidFill>
            </a:endParaRPr>
          </a:p>
        </p:txBody>
      </p:sp>
      <p:sp>
        <p:nvSpPr>
          <p:cNvPr id="6" name="圆角矩形 5"/>
          <p:cNvSpPr/>
          <p:nvPr/>
        </p:nvSpPr>
        <p:spPr>
          <a:xfrm>
            <a:off x="3677480" y="1995096"/>
            <a:ext cx="1902642"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a:t>
            </a:r>
            <a:r>
              <a:rPr lang="en-US" altLang="zh-CN" sz="1600"/>
              <a:t>a</a:t>
            </a:r>
            <a:r>
              <a:rPr lang="pt-BR" altLang="zh-CN" sz="1600"/>
              <a:t>;	</a:t>
            </a:r>
            <a:endParaRPr lang="zh-CN" altLang="en-US" sz="1600">
              <a:solidFill>
                <a:srgbClr val="008000"/>
              </a:solidFill>
            </a:endParaRPr>
          </a:p>
          <a:p>
            <a:pPr defTabSz="363855">
              <a:lnSpc>
                <a:spcPct val="120000"/>
              </a:lnSpc>
            </a:pPr>
            <a:r>
              <a:rPr lang="pt-BR" altLang="zh-CN" sz="1600"/>
              <a:t>a=″I love China!″;</a:t>
            </a:r>
            <a:endParaRPr lang="pt-BR" altLang="zh-CN" sz="1600"/>
          </a:p>
        </p:txBody>
      </p:sp>
      <p:sp>
        <p:nvSpPr>
          <p:cNvPr id="7" name="文本框 6"/>
          <p:cNvSpPr txBox="1"/>
          <p:nvPr/>
        </p:nvSpPr>
        <p:spPr>
          <a:xfrm>
            <a:off x="3273262" y="2184623"/>
            <a:ext cx="390992" cy="523220"/>
          </a:xfrm>
          <a:prstGeom prst="rect">
            <a:avLst/>
          </a:prstGeom>
          <a:noFill/>
        </p:spPr>
        <p:txBody>
          <a:bodyPr wrap="square" rtlCol="0">
            <a:spAutoFit/>
          </a:bodyPr>
          <a:lstStyle/>
          <a:p>
            <a:pPr algn="ctr"/>
            <a:r>
              <a:rPr lang="zh-CN" altLang="en-US" sz="2800"/>
              <a:t>≡</a:t>
            </a:r>
            <a:endParaRPr lang="zh-CN" altLang="en-US" sz="2000"/>
          </a:p>
        </p:txBody>
      </p:sp>
      <p:sp>
        <p:nvSpPr>
          <p:cNvPr id="8" name="圆角矩形 7"/>
          <p:cNvSpPr/>
          <p:nvPr/>
        </p:nvSpPr>
        <p:spPr>
          <a:xfrm>
            <a:off x="5810045" y="2228500"/>
            <a:ext cx="2566814"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a:solidFill>
                  <a:schemeClr val="tx1"/>
                </a:solidFill>
              </a:rPr>
              <a:t>char str[14]="I love China!";</a:t>
            </a:r>
            <a:endParaRPr lang="zh-CN" altLang="en-US" sz="1600">
              <a:solidFill>
                <a:srgbClr val="008000"/>
              </a:solidFill>
            </a:endParaRPr>
          </a:p>
        </p:txBody>
      </p:sp>
      <p:sp>
        <p:nvSpPr>
          <p:cNvPr id="9" name="圆角矩形 8"/>
          <p:cNvSpPr/>
          <p:nvPr/>
        </p:nvSpPr>
        <p:spPr>
          <a:xfrm>
            <a:off x="8774463" y="1995096"/>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a:t>
            </a:r>
            <a:r>
              <a:rPr lang="en-US" altLang="zh-CN" sz="1600"/>
              <a:t>str[14]</a:t>
            </a:r>
            <a:r>
              <a:rPr lang="pt-BR" altLang="zh-CN" sz="1600"/>
              <a:t>;	</a:t>
            </a:r>
            <a:endParaRPr lang="zh-CN" altLang="en-US" sz="1600">
              <a:solidFill>
                <a:srgbClr val="008000"/>
              </a:solidFill>
            </a:endParaRPr>
          </a:p>
          <a:p>
            <a:pPr defTabSz="363855">
              <a:lnSpc>
                <a:spcPct val="120000"/>
              </a:lnSpc>
            </a:pPr>
            <a:r>
              <a:rPr lang="pt-BR" altLang="zh-CN" sz="1600"/>
              <a:t>str[]=″I love China!″;</a:t>
            </a:r>
            <a:endParaRPr lang="pt-BR" altLang="zh-CN" sz="1600"/>
          </a:p>
        </p:txBody>
      </p:sp>
      <mc:AlternateContent xmlns:mc="http://schemas.openxmlformats.org/markup-compatibility/2006">
        <mc:Choice xmlns:a14="http://schemas.microsoft.com/office/drawing/2010/main" Requires="a14">
          <p:sp>
            <p:nvSpPr>
              <p:cNvPr id="10" name="文本框 9"/>
              <p:cNvSpPr txBox="1"/>
              <p:nvPr/>
            </p:nvSpPr>
            <p:spPr>
              <a:xfrm>
                <a:off x="8390085" y="2209305"/>
                <a:ext cx="390992"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m:t>
                      </m:r>
                    </m:oMath>
                  </m:oMathPara>
                </a14:m>
                <a:endParaRPr lang="zh-CN" altLang="en-US" sz="2000"/>
              </a:p>
            </p:txBody>
          </p:sp>
        </mc:Choice>
        <mc:Fallback>
          <p:sp>
            <p:nvSpPr>
              <p:cNvPr id="10" name="文本框 9"/>
              <p:cNvSpPr txBox="1">
                <a:spLocks noRot="1" noChangeAspect="1" noMove="1" noResize="1" noEditPoints="1" noAdjustHandles="1" noChangeArrowheads="1" noChangeShapeType="1" noTextEdit="1"/>
              </p:cNvSpPr>
              <p:nvPr/>
            </p:nvSpPr>
            <p:spPr>
              <a:xfrm>
                <a:off x="8390085" y="2209305"/>
                <a:ext cx="390992" cy="400110"/>
              </a:xfrm>
              <a:prstGeom prst="rect">
                <a:avLst/>
              </a:prstGeom>
              <a:blipFill rotWithShape="1">
                <a:blip r:embed="rId2"/>
                <a:stretch>
                  <a:fillRect l="-119" t="-35" r="76" b="50"/>
                </a:stretch>
              </a:blipFill>
            </p:spPr>
            <p:txBody>
              <a:bodyPr/>
              <a:lstStyle/>
              <a:p>
                <a:r>
                  <a:rPr lang="zh-CN" altLang="en-US">
                    <a:noFill/>
                  </a:rPr>
                  <a:t> </a:t>
                </a:r>
              </a:p>
            </p:txBody>
          </p:sp>
        </mc:Fallback>
      </mc:AlternateContent>
      <p:pic>
        <p:nvPicPr>
          <p:cNvPr id="11" name="图片 10"/>
          <p:cNvPicPr>
            <a:picLocks noChangeAspect="1"/>
          </p:cNvPicPr>
          <p:nvPr/>
        </p:nvPicPr>
        <p:blipFill>
          <a:blip r:embed="rId3"/>
          <a:stretch>
            <a:fillRect/>
          </a:stretch>
        </p:blipFill>
        <p:spPr>
          <a:xfrm>
            <a:off x="10738770" y="2111516"/>
            <a:ext cx="542925" cy="552450"/>
          </a:xfrm>
          <a:prstGeom prst="rect">
            <a:avLst/>
          </a:prstGeom>
        </p:spPr>
      </p:pic>
      <p:sp>
        <p:nvSpPr>
          <p:cNvPr id="12" name="圆角矩形 11"/>
          <p:cNvSpPr/>
          <p:nvPr/>
        </p:nvSpPr>
        <p:spPr>
          <a:xfrm>
            <a:off x="4429998" y="3034140"/>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a:t>
            </a:r>
            <a:r>
              <a:rPr lang="zh-CN" altLang="en-US" sz="1600"/>
              <a:t>*</a:t>
            </a:r>
            <a:r>
              <a:rPr lang="en-US" altLang="zh-CN" sz="1600"/>
              <a:t>a</a:t>
            </a:r>
            <a:r>
              <a:rPr lang="pt-BR" altLang="zh-CN" sz="1600"/>
              <a:t>;	</a:t>
            </a:r>
            <a:endParaRPr lang="zh-CN" altLang="en-US" sz="1600">
              <a:solidFill>
                <a:srgbClr val="008000"/>
              </a:solidFill>
            </a:endParaRPr>
          </a:p>
          <a:p>
            <a:pPr defTabSz="363855">
              <a:lnSpc>
                <a:spcPct val="120000"/>
              </a:lnSpc>
            </a:pPr>
            <a:r>
              <a:rPr lang="en-US" altLang="zh-CN" sz="1600"/>
              <a:t>scanf("%s",a);</a:t>
            </a:r>
            <a:endParaRPr lang="pt-BR" altLang="zh-CN" sz="1600"/>
          </a:p>
        </p:txBody>
      </p:sp>
      <p:pic>
        <p:nvPicPr>
          <p:cNvPr id="13" name="图片 12"/>
          <p:cNvPicPr>
            <a:picLocks noChangeAspect="1"/>
          </p:cNvPicPr>
          <p:nvPr/>
        </p:nvPicPr>
        <p:blipFill>
          <a:blip r:embed="rId3"/>
          <a:stretch>
            <a:fillRect/>
          </a:stretch>
        </p:blipFill>
        <p:spPr>
          <a:xfrm>
            <a:off x="6394305" y="3150560"/>
            <a:ext cx="542925" cy="552450"/>
          </a:xfrm>
          <a:prstGeom prst="rect">
            <a:avLst/>
          </a:prstGeom>
        </p:spPr>
      </p:pic>
      <p:sp>
        <p:nvSpPr>
          <p:cNvPr id="15" name="圆角矩形 14"/>
          <p:cNvSpPr/>
          <p:nvPr/>
        </p:nvSpPr>
        <p:spPr>
          <a:xfrm>
            <a:off x="7239961" y="3034140"/>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a:t>
            </a:r>
            <a:r>
              <a:rPr lang="zh-CN" altLang="en-US" sz="1600"/>
              <a:t>*</a:t>
            </a:r>
            <a:r>
              <a:rPr lang="en-US" altLang="zh-CN" sz="1600"/>
              <a:t>a,str[10]</a:t>
            </a:r>
            <a:r>
              <a:rPr lang="pt-BR" altLang="zh-CN" sz="1600"/>
              <a:t>;</a:t>
            </a:r>
            <a:endParaRPr lang="pt-BR" altLang="zh-CN" sz="1600"/>
          </a:p>
          <a:p>
            <a:pPr defTabSz="363855">
              <a:lnSpc>
                <a:spcPct val="120000"/>
              </a:lnSpc>
            </a:pPr>
            <a:r>
              <a:rPr lang="pt-BR" altLang="zh-CN" sz="1600"/>
              <a:t>a=str; </a:t>
            </a:r>
            <a:r>
              <a:rPr lang="en-US" altLang="zh-CN" sz="1600"/>
              <a:t>scanf("%s",a);</a:t>
            </a:r>
            <a:endParaRPr lang="pt-BR" altLang="zh-CN" sz="1600"/>
          </a:p>
        </p:txBody>
      </p:sp>
      <p:pic>
        <p:nvPicPr>
          <p:cNvPr id="16" name="图片 15"/>
          <p:cNvPicPr>
            <a:picLocks noChangeAspect="1"/>
          </p:cNvPicPr>
          <p:nvPr/>
        </p:nvPicPr>
        <p:blipFill>
          <a:blip r:embed="rId4"/>
          <a:stretch>
            <a:fillRect/>
          </a:stretch>
        </p:blipFill>
        <p:spPr>
          <a:xfrm>
            <a:off x="9169451" y="3160085"/>
            <a:ext cx="552450" cy="542925"/>
          </a:xfrm>
          <a:prstGeom prst="rect">
            <a:avLst/>
          </a:prstGeom>
        </p:spPr>
      </p:pic>
      <p:sp>
        <p:nvSpPr>
          <p:cNvPr id="17" name="圆角矩形 16"/>
          <p:cNvSpPr/>
          <p:nvPr/>
        </p:nvSpPr>
        <p:spPr>
          <a:xfrm>
            <a:off x="3260036" y="4410288"/>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a:t>
            </a:r>
            <a:r>
              <a:rPr lang="en-US" altLang="zh-CN" sz="1600"/>
              <a:t>a[]="House"</a:t>
            </a:r>
            <a:r>
              <a:rPr lang="pt-BR" altLang="zh-CN" sz="1600"/>
              <a:t>;	</a:t>
            </a:r>
            <a:endParaRPr lang="zh-CN" altLang="en-US" sz="1600">
              <a:solidFill>
                <a:srgbClr val="008000"/>
              </a:solidFill>
            </a:endParaRPr>
          </a:p>
          <a:p>
            <a:pPr defTabSz="363855">
              <a:lnSpc>
                <a:spcPct val="120000"/>
              </a:lnSpc>
            </a:pPr>
            <a:r>
              <a:rPr lang="en-US" altLang="zh-CN" sz="1600"/>
              <a:t>a[2]='r';</a:t>
            </a:r>
            <a:endParaRPr lang="pt-BR" altLang="zh-CN" sz="1600"/>
          </a:p>
        </p:txBody>
      </p:sp>
      <p:sp>
        <p:nvSpPr>
          <p:cNvPr id="19" name="圆角矩形 18"/>
          <p:cNvSpPr/>
          <p:nvPr/>
        </p:nvSpPr>
        <p:spPr>
          <a:xfrm>
            <a:off x="6069999" y="4410288"/>
            <a:ext cx="2300247"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pt-BR" altLang="zh-CN" sz="1600"/>
              <a:t>char </a:t>
            </a:r>
            <a:r>
              <a:rPr lang="zh-CN" altLang="en-US" sz="1600"/>
              <a:t>*</a:t>
            </a:r>
            <a:r>
              <a:rPr lang="en-US" altLang="zh-CN" sz="1600"/>
              <a:t>b="House"</a:t>
            </a:r>
            <a:r>
              <a:rPr lang="pt-BR" altLang="zh-CN" sz="1600"/>
              <a:t>;</a:t>
            </a:r>
            <a:endParaRPr lang="pt-BR" altLang="zh-CN" sz="1600"/>
          </a:p>
          <a:p>
            <a:pPr defTabSz="363855">
              <a:lnSpc>
                <a:spcPct val="120000"/>
              </a:lnSpc>
            </a:pPr>
            <a:r>
              <a:rPr lang="en-US" altLang="zh-CN" sz="1600"/>
              <a:t>b[2]='r';</a:t>
            </a:r>
            <a:endParaRPr lang="pt-BR" altLang="zh-CN" sz="1600"/>
          </a:p>
        </p:txBody>
      </p:sp>
      <p:pic>
        <p:nvPicPr>
          <p:cNvPr id="20" name="图片 19"/>
          <p:cNvPicPr>
            <a:picLocks noChangeAspect="1"/>
          </p:cNvPicPr>
          <p:nvPr/>
        </p:nvPicPr>
        <p:blipFill>
          <a:blip r:embed="rId4"/>
          <a:stretch>
            <a:fillRect/>
          </a:stretch>
        </p:blipFill>
        <p:spPr>
          <a:xfrm>
            <a:off x="5199983" y="4536233"/>
            <a:ext cx="552450" cy="542925"/>
          </a:xfrm>
          <a:prstGeom prst="rect">
            <a:avLst/>
          </a:prstGeom>
        </p:spPr>
      </p:pic>
      <p:pic>
        <p:nvPicPr>
          <p:cNvPr id="18" name="图片 17"/>
          <p:cNvPicPr>
            <a:picLocks noChangeAspect="1"/>
          </p:cNvPicPr>
          <p:nvPr/>
        </p:nvPicPr>
        <p:blipFill>
          <a:blip r:embed="rId3"/>
          <a:stretch>
            <a:fillRect/>
          </a:stretch>
        </p:blipFill>
        <p:spPr>
          <a:xfrm>
            <a:off x="8042656" y="4520527"/>
            <a:ext cx="542925" cy="552450"/>
          </a:xfrm>
          <a:prstGeom prst="rect">
            <a:avLst/>
          </a:prstGeom>
        </p:spPr>
      </p:pic>
      <p:sp>
        <p:nvSpPr>
          <p:cNvPr id="21" name="圆角矩形 20"/>
          <p:cNvSpPr/>
          <p:nvPr/>
        </p:nvSpPr>
        <p:spPr>
          <a:xfrm>
            <a:off x="7782340" y="5679549"/>
            <a:ext cx="2842590" cy="668870"/>
          </a:xfrm>
          <a:prstGeom prst="roundRect">
            <a:avLst>
              <a:gd name="adj" fmla="val 9056"/>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t>char *format="a=%d,b=%f\n";</a:t>
            </a:r>
            <a:endParaRPr lang="en-US" altLang="zh-CN" sz="1600"/>
          </a:p>
          <a:p>
            <a:pPr defTabSz="363855">
              <a:lnSpc>
                <a:spcPct val="120000"/>
              </a:lnSpc>
            </a:pPr>
            <a:r>
              <a:rPr lang="en-US" altLang="zh-CN" sz="1600"/>
              <a:t>printf(format,a,b);</a:t>
            </a:r>
            <a:endParaRPr lang="pt-BR" altLang="zh-CN" sz="1600"/>
          </a:p>
        </p:txBody>
      </p:sp>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4927600" y="1149350"/>
              <a:ext cx="850900" cy="19050"/>
            </p14:xfrm>
          </p:contentPart>
        </mc:Choice>
        <mc:Fallback xmlns="">
          <p:pic>
            <p:nvPicPr>
              <p:cNvPr id="3" name="墨迹 2"/>
            </p:nvPicPr>
            <p:blipFill>
              <a:blip r:embed="rId6"/>
            </p:blipFill>
            <p:spPr>
              <a:xfrm>
                <a:off x="4927600" y="1149350"/>
                <a:ext cx="850900" cy="190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8521700" y="1162050"/>
              <a:ext cx="342900" cy="12700"/>
            </p14:xfrm>
          </p:contentPart>
        </mc:Choice>
        <mc:Fallback xmlns="">
          <p:pic>
            <p:nvPicPr>
              <p:cNvPr id="4" name="墨迹 3"/>
            </p:nvPicPr>
            <p:blipFill>
              <a:blip r:embed="rId8"/>
            </p:blipFill>
            <p:spPr>
              <a:xfrm>
                <a:off x="8521700" y="1162050"/>
                <a:ext cx="342900" cy="127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2" name="墨迹 21"/>
              <p14:cNvContentPartPr/>
              <p14:nvPr/>
            </p14:nvContentPartPr>
            <p14:xfrm>
              <a:off x="1847850" y="1441450"/>
              <a:ext cx="2139950" cy="19050"/>
            </p14:xfrm>
          </p:contentPart>
        </mc:Choice>
        <mc:Fallback xmlns="">
          <p:pic>
            <p:nvPicPr>
              <p:cNvPr id="22" name="墨迹 21"/>
            </p:nvPicPr>
            <p:blipFill>
              <a:blip r:embed="rId10"/>
            </p:blipFill>
            <p:spPr>
              <a:xfrm>
                <a:off x="1847850" y="1441450"/>
                <a:ext cx="2139950" cy="190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3" name="墨迹 22"/>
              <p14:cNvContentPartPr/>
              <p14:nvPr/>
            </p14:nvContentPartPr>
            <p14:xfrm>
              <a:off x="6400800" y="1136650"/>
              <a:ext cx="882650" cy="57150"/>
            </p14:xfrm>
          </p:contentPart>
        </mc:Choice>
        <mc:Fallback xmlns="">
          <p:pic>
            <p:nvPicPr>
              <p:cNvPr id="23" name="墨迹 22"/>
            </p:nvPicPr>
            <p:blipFill>
              <a:blip r:embed="rId12"/>
            </p:blipFill>
            <p:spPr>
              <a:xfrm>
                <a:off x="6400800" y="1136650"/>
                <a:ext cx="882650" cy="5715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4" name="墨迹 23"/>
              <p14:cNvContentPartPr/>
              <p14:nvPr/>
            </p14:nvContentPartPr>
            <p14:xfrm>
              <a:off x="5397500" y="1822450"/>
              <a:ext cx="1054100" cy="6350"/>
            </p14:xfrm>
          </p:contentPart>
        </mc:Choice>
        <mc:Fallback xmlns="">
          <p:pic>
            <p:nvPicPr>
              <p:cNvPr id="24" name="墨迹 23"/>
            </p:nvPicPr>
            <p:blipFill>
              <a:blip r:embed="rId14"/>
            </p:blipFill>
            <p:spPr>
              <a:xfrm>
                <a:off x="5397500" y="1822450"/>
                <a:ext cx="1054100" cy="63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5" name="墨迹 24"/>
              <p14:cNvContentPartPr/>
              <p14:nvPr/>
            </p14:nvContentPartPr>
            <p14:xfrm>
              <a:off x="1600200" y="2533650"/>
              <a:ext cx="1466850" cy="63500"/>
            </p14:xfrm>
          </p:contentPart>
        </mc:Choice>
        <mc:Fallback xmlns="">
          <p:pic>
            <p:nvPicPr>
              <p:cNvPr id="25" name="墨迹 24"/>
            </p:nvPicPr>
            <p:blipFill>
              <a:blip r:embed="rId16"/>
            </p:blipFill>
            <p:spPr>
              <a:xfrm>
                <a:off x="1600200" y="2533650"/>
                <a:ext cx="1466850" cy="635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6" name="墨迹 25"/>
              <p14:cNvContentPartPr/>
              <p14:nvPr/>
            </p14:nvContentPartPr>
            <p14:xfrm>
              <a:off x="4191000" y="2317750"/>
              <a:ext cx="311150" cy="6350"/>
            </p14:xfrm>
          </p:contentPart>
        </mc:Choice>
        <mc:Fallback xmlns="">
          <p:pic>
            <p:nvPicPr>
              <p:cNvPr id="26" name="墨迹 25"/>
            </p:nvPicPr>
            <p:blipFill>
              <a:blip r:embed="rId18"/>
            </p:blipFill>
            <p:spPr>
              <a:xfrm>
                <a:off x="4191000" y="2317750"/>
                <a:ext cx="311150" cy="63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7" name="墨迹 26"/>
              <p14:cNvContentPartPr/>
              <p14:nvPr/>
            </p14:nvContentPartPr>
            <p14:xfrm>
              <a:off x="3829050" y="2647950"/>
              <a:ext cx="1524000" cy="25400"/>
            </p14:xfrm>
          </p:contentPart>
        </mc:Choice>
        <mc:Fallback xmlns="">
          <p:pic>
            <p:nvPicPr>
              <p:cNvPr id="27" name="墨迹 26"/>
            </p:nvPicPr>
            <p:blipFill>
              <a:blip r:embed="rId20"/>
            </p:blipFill>
            <p:spPr>
              <a:xfrm>
                <a:off x="3829050" y="2647950"/>
                <a:ext cx="1524000" cy="254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8" name="墨迹 27"/>
              <p14:cNvContentPartPr/>
              <p14:nvPr/>
            </p14:nvContentPartPr>
            <p14:xfrm>
              <a:off x="6432550" y="2533650"/>
              <a:ext cx="425450" cy="57150"/>
            </p14:xfrm>
          </p:contentPart>
        </mc:Choice>
        <mc:Fallback xmlns="">
          <p:pic>
            <p:nvPicPr>
              <p:cNvPr id="28" name="墨迹 27"/>
            </p:nvPicPr>
            <p:blipFill>
              <a:blip r:embed="rId22"/>
            </p:blipFill>
            <p:spPr>
              <a:xfrm>
                <a:off x="6432550" y="2533650"/>
                <a:ext cx="425450" cy="5715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9" name="墨迹 28"/>
              <p14:cNvContentPartPr/>
              <p14:nvPr/>
            </p14:nvContentPartPr>
            <p14:xfrm>
              <a:off x="7137400" y="2565400"/>
              <a:ext cx="1035050" cy="12700"/>
            </p14:xfrm>
          </p:contentPart>
        </mc:Choice>
        <mc:Fallback xmlns="">
          <p:pic>
            <p:nvPicPr>
              <p:cNvPr id="29" name="墨迹 28"/>
            </p:nvPicPr>
            <p:blipFill>
              <a:blip r:embed="rId24"/>
            </p:blipFill>
            <p:spPr>
              <a:xfrm>
                <a:off x="7137400" y="2565400"/>
                <a:ext cx="1035050" cy="127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0" name="墨迹 29"/>
              <p14:cNvContentPartPr/>
              <p14:nvPr/>
            </p14:nvContentPartPr>
            <p14:xfrm>
              <a:off x="9398000" y="2336800"/>
              <a:ext cx="527050" cy="360"/>
            </p14:xfrm>
          </p:contentPart>
        </mc:Choice>
        <mc:Fallback xmlns="">
          <p:pic>
            <p:nvPicPr>
              <p:cNvPr id="30" name="墨迹 29"/>
            </p:nvPicPr>
            <p:blipFill>
              <a:blip r:embed="rId26"/>
            </p:blipFill>
            <p:spPr>
              <a:xfrm>
                <a:off x="9398000" y="2336800"/>
                <a:ext cx="52705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1" name="墨迹 30"/>
              <p14:cNvContentPartPr/>
              <p14:nvPr/>
            </p14:nvContentPartPr>
            <p14:xfrm>
              <a:off x="9391650" y="2578100"/>
              <a:ext cx="1301750" cy="50800"/>
            </p14:xfrm>
          </p:contentPart>
        </mc:Choice>
        <mc:Fallback xmlns="">
          <p:pic>
            <p:nvPicPr>
              <p:cNvPr id="31" name="墨迹 30"/>
            </p:nvPicPr>
            <p:blipFill>
              <a:blip r:embed="rId28"/>
            </p:blipFill>
            <p:spPr>
              <a:xfrm>
                <a:off x="9391650" y="2578100"/>
                <a:ext cx="1301750" cy="508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2" name="墨迹 31"/>
              <p14:cNvContentPartPr/>
              <p14:nvPr/>
            </p14:nvContentPartPr>
            <p14:xfrm>
              <a:off x="3530600" y="2908300"/>
              <a:ext cx="2552700" cy="31750"/>
            </p14:xfrm>
          </p:contentPart>
        </mc:Choice>
        <mc:Fallback xmlns="">
          <p:pic>
            <p:nvPicPr>
              <p:cNvPr id="32" name="墨迹 31"/>
            </p:nvPicPr>
            <p:blipFill>
              <a:blip r:embed="rId30"/>
            </p:blipFill>
            <p:spPr>
              <a:xfrm>
                <a:off x="3530600" y="2908300"/>
                <a:ext cx="2552700" cy="317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3" name="墨迹 32"/>
              <p14:cNvContentPartPr/>
              <p14:nvPr/>
            </p14:nvContentPartPr>
            <p14:xfrm>
              <a:off x="6604000" y="2914650"/>
              <a:ext cx="1136650" cy="31750"/>
            </p14:xfrm>
          </p:contentPart>
        </mc:Choice>
        <mc:Fallback xmlns="">
          <p:pic>
            <p:nvPicPr>
              <p:cNvPr id="33" name="墨迹 32"/>
            </p:nvPicPr>
            <p:blipFill>
              <a:blip r:embed="rId32"/>
            </p:blipFill>
            <p:spPr>
              <a:xfrm>
                <a:off x="6604000" y="2914650"/>
                <a:ext cx="1136650" cy="317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4" name="墨迹 33"/>
              <p14:cNvContentPartPr/>
              <p14:nvPr/>
            </p14:nvContentPartPr>
            <p14:xfrm>
              <a:off x="8489950" y="2927350"/>
              <a:ext cx="1123950" cy="25400"/>
            </p14:xfrm>
          </p:contentPart>
        </mc:Choice>
        <mc:Fallback xmlns="">
          <p:pic>
            <p:nvPicPr>
              <p:cNvPr id="34" name="墨迹 33"/>
            </p:nvPicPr>
            <p:blipFill>
              <a:blip r:embed="rId34"/>
            </p:blipFill>
            <p:spPr>
              <a:xfrm>
                <a:off x="8489950" y="2927350"/>
                <a:ext cx="1123950" cy="254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5" name="墨迹 34"/>
              <p14:cNvContentPartPr/>
              <p14:nvPr/>
            </p14:nvContentPartPr>
            <p14:xfrm>
              <a:off x="9817100" y="2971800"/>
              <a:ext cx="1828800" cy="120650"/>
            </p14:xfrm>
          </p:contentPart>
        </mc:Choice>
        <mc:Fallback xmlns="">
          <p:pic>
            <p:nvPicPr>
              <p:cNvPr id="35" name="墨迹 34"/>
            </p:nvPicPr>
            <p:blipFill>
              <a:blip r:embed="rId36"/>
            </p:blipFill>
            <p:spPr>
              <a:xfrm>
                <a:off x="9817100" y="2971800"/>
                <a:ext cx="1828800" cy="1206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6" name="墨迹 35"/>
              <p14:cNvContentPartPr/>
              <p14:nvPr/>
            </p14:nvContentPartPr>
            <p14:xfrm>
              <a:off x="2292350" y="3232150"/>
              <a:ext cx="2000250" cy="50800"/>
            </p14:xfrm>
          </p:contentPart>
        </mc:Choice>
        <mc:Fallback xmlns="">
          <p:pic>
            <p:nvPicPr>
              <p:cNvPr id="36" name="墨迹 35"/>
            </p:nvPicPr>
            <p:blipFill>
              <a:blip r:embed="rId38"/>
            </p:blipFill>
            <p:spPr>
              <a:xfrm>
                <a:off x="2292350" y="3232150"/>
                <a:ext cx="2000250" cy="508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7" name="墨迹 36"/>
              <p14:cNvContentPartPr/>
              <p14:nvPr/>
            </p14:nvContentPartPr>
            <p14:xfrm>
              <a:off x="2495550" y="3924300"/>
              <a:ext cx="723900" cy="63500"/>
            </p14:xfrm>
          </p:contentPart>
        </mc:Choice>
        <mc:Fallback xmlns="">
          <p:pic>
            <p:nvPicPr>
              <p:cNvPr id="37" name="墨迹 36"/>
            </p:nvPicPr>
            <p:blipFill>
              <a:blip r:embed="rId40"/>
            </p:blipFill>
            <p:spPr>
              <a:xfrm>
                <a:off x="2495550" y="3924300"/>
                <a:ext cx="723900" cy="635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8" name="墨迹 37"/>
              <p14:cNvContentPartPr/>
              <p14:nvPr/>
            </p14:nvContentPartPr>
            <p14:xfrm>
              <a:off x="3949700" y="4019550"/>
              <a:ext cx="889000" cy="360"/>
            </p14:xfrm>
          </p:contentPart>
        </mc:Choice>
        <mc:Fallback xmlns="">
          <p:pic>
            <p:nvPicPr>
              <p:cNvPr id="38" name="墨迹 37"/>
            </p:nvPicPr>
            <p:blipFill>
              <a:blip r:embed="rId42"/>
            </p:blipFill>
            <p:spPr>
              <a:xfrm>
                <a:off x="3949700" y="4019550"/>
                <a:ext cx="889000"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9" name="墨迹 38"/>
              <p14:cNvContentPartPr/>
              <p14:nvPr/>
            </p14:nvContentPartPr>
            <p14:xfrm>
              <a:off x="5549900" y="3968750"/>
              <a:ext cx="984250" cy="38100"/>
            </p14:xfrm>
          </p:contentPart>
        </mc:Choice>
        <mc:Fallback xmlns="">
          <p:pic>
            <p:nvPicPr>
              <p:cNvPr id="39" name="墨迹 38"/>
            </p:nvPicPr>
            <p:blipFill>
              <a:blip r:embed="rId44"/>
            </p:blipFill>
            <p:spPr>
              <a:xfrm>
                <a:off x="5549900" y="3968750"/>
                <a:ext cx="984250" cy="381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0" name="墨迹 39"/>
              <p14:cNvContentPartPr/>
              <p14:nvPr/>
            </p14:nvContentPartPr>
            <p14:xfrm>
              <a:off x="7118350" y="3981450"/>
              <a:ext cx="1054100" cy="31750"/>
            </p14:xfrm>
          </p:contentPart>
        </mc:Choice>
        <mc:Fallback xmlns="">
          <p:pic>
            <p:nvPicPr>
              <p:cNvPr id="40" name="墨迹 39"/>
            </p:nvPicPr>
            <p:blipFill>
              <a:blip r:embed="rId46"/>
            </p:blipFill>
            <p:spPr>
              <a:xfrm>
                <a:off x="7118350" y="3981450"/>
                <a:ext cx="1054100" cy="317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1" name="墨迹 40"/>
              <p14:cNvContentPartPr/>
              <p14:nvPr/>
            </p14:nvContentPartPr>
            <p14:xfrm>
              <a:off x="8610600" y="3962400"/>
              <a:ext cx="584200" cy="19050"/>
            </p14:xfrm>
          </p:contentPart>
        </mc:Choice>
        <mc:Fallback xmlns="">
          <p:pic>
            <p:nvPicPr>
              <p:cNvPr id="41" name="墨迹 40"/>
            </p:nvPicPr>
            <p:blipFill>
              <a:blip r:embed="rId48"/>
            </p:blipFill>
            <p:spPr>
              <a:xfrm>
                <a:off x="8610600" y="3962400"/>
                <a:ext cx="584200" cy="190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2" name="墨迹 41"/>
              <p14:cNvContentPartPr/>
              <p14:nvPr/>
            </p14:nvContentPartPr>
            <p14:xfrm>
              <a:off x="2228850" y="4305300"/>
              <a:ext cx="1892300" cy="38100"/>
            </p14:xfrm>
          </p:contentPart>
        </mc:Choice>
        <mc:Fallback xmlns="">
          <p:pic>
            <p:nvPicPr>
              <p:cNvPr id="42" name="墨迹 41"/>
            </p:nvPicPr>
            <p:blipFill>
              <a:blip r:embed="rId50"/>
            </p:blipFill>
            <p:spPr>
              <a:xfrm>
                <a:off x="2228850" y="4305300"/>
                <a:ext cx="1892300" cy="381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43" name="墨迹 42"/>
              <p14:cNvContentPartPr/>
              <p14:nvPr/>
            </p14:nvContentPartPr>
            <p14:xfrm>
              <a:off x="6591300" y="4305300"/>
              <a:ext cx="2717800" cy="50800"/>
            </p14:xfrm>
          </p:contentPart>
        </mc:Choice>
        <mc:Fallback xmlns="">
          <p:pic>
            <p:nvPicPr>
              <p:cNvPr id="43" name="墨迹 42"/>
            </p:nvPicPr>
            <p:blipFill>
              <a:blip r:embed="rId52"/>
            </p:blipFill>
            <p:spPr>
              <a:xfrm>
                <a:off x="6591300" y="4305300"/>
                <a:ext cx="2717800" cy="508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44" name="墨迹 43"/>
              <p14:cNvContentPartPr/>
              <p14:nvPr/>
            </p14:nvContentPartPr>
            <p14:xfrm>
              <a:off x="8515350" y="4394200"/>
              <a:ext cx="908050" cy="50800"/>
            </p14:xfrm>
          </p:contentPart>
        </mc:Choice>
        <mc:Fallback xmlns="">
          <p:pic>
            <p:nvPicPr>
              <p:cNvPr id="44" name="墨迹 43"/>
            </p:nvPicPr>
            <p:blipFill>
              <a:blip r:embed="rId54"/>
            </p:blipFill>
            <p:spPr>
              <a:xfrm>
                <a:off x="8515350" y="4394200"/>
                <a:ext cx="908050" cy="508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45" name="墨迹 44"/>
              <p14:cNvContentPartPr/>
              <p14:nvPr/>
            </p14:nvContentPartPr>
            <p14:xfrm>
              <a:off x="2038350" y="2565400"/>
              <a:ext cx="730250" cy="38100"/>
            </p14:xfrm>
          </p:contentPart>
        </mc:Choice>
        <mc:Fallback xmlns="">
          <p:pic>
            <p:nvPicPr>
              <p:cNvPr id="45" name="墨迹 44"/>
            </p:nvPicPr>
            <p:blipFill>
              <a:blip r:embed="rId56"/>
            </p:blipFill>
            <p:spPr>
              <a:xfrm>
                <a:off x="2038350" y="2565400"/>
                <a:ext cx="730250" cy="381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46" name="墨迹 45"/>
              <p14:cNvContentPartPr/>
              <p14:nvPr/>
            </p14:nvContentPartPr>
            <p14:xfrm>
              <a:off x="6667500" y="4692650"/>
              <a:ext cx="1111250" cy="50800"/>
            </p14:xfrm>
          </p:contentPart>
        </mc:Choice>
        <mc:Fallback xmlns="">
          <p:pic>
            <p:nvPicPr>
              <p:cNvPr id="46" name="墨迹 45"/>
            </p:nvPicPr>
            <p:blipFill>
              <a:blip r:embed="rId58"/>
            </p:blipFill>
            <p:spPr>
              <a:xfrm>
                <a:off x="6667500" y="4692650"/>
                <a:ext cx="1111250" cy="508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47" name="墨迹 46"/>
              <p14:cNvContentPartPr/>
              <p14:nvPr/>
            </p14:nvContentPartPr>
            <p14:xfrm>
              <a:off x="6273800" y="5041900"/>
              <a:ext cx="209550" cy="360"/>
            </p14:xfrm>
          </p:contentPart>
        </mc:Choice>
        <mc:Fallback xmlns="">
          <p:pic>
            <p:nvPicPr>
              <p:cNvPr id="47" name="墨迹 46"/>
            </p:nvPicPr>
            <p:blipFill>
              <a:blip r:embed="rId60"/>
            </p:blipFill>
            <p:spPr>
              <a:xfrm>
                <a:off x="6273800" y="5041900"/>
                <a:ext cx="209550" cy="3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8" name="墨迹 47"/>
              <p14:cNvContentPartPr/>
              <p14:nvPr/>
            </p14:nvContentPartPr>
            <p14:xfrm>
              <a:off x="6699250" y="5041900"/>
              <a:ext cx="152400" cy="360"/>
            </p14:xfrm>
          </p:contentPart>
        </mc:Choice>
        <mc:Fallback xmlns="">
          <p:pic>
            <p:nvPicPr>
              <p:cNvPr id="48" name="墨迹 47"/>
            </p:nvPicPr>
            <p:blipFill>
              <a:blip r:embed="rId62"/>
            </p:blipFill>
            <p:spPr>
              <a:xfrm>
                <a:off x="6699250" y="5041900"/>
                <a:ext cx="152400" cy="36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9" name="墨迹 48"/>
              <p14:cNvContentPartPr/>
              <p14:nvPr/>
            </p14:nvContentPartPr>
            <p14:xfrm>
              <a:off x="4216400" y="4775200"/>
              <a:ext cx="673100" cy="19050"/>
            </p14:xfrm>
          </p:contentPart>
        </mc:Choice>
        <mc:Fallback xmlns="">
          <p:pic>
            <p:nvPicPr>
              <p:cNvPr id="49" name="墨迹 48"/>
            </p:nvPicPr>
            <p:blipFill>
              <a:blip r:embed="rId64"/>
            </p:blipFill>
            <p:spPr>
              <a:xfrm>
                <a:off x="4216400" y="4775200"/>
                <a:ext cx="673100" cy="1905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50" name="墨迹 49"/>
              <p14:cNvContentPartPr/>
              <p14:nvPr/>
            </p14:nvContentPartPr>
            <p14:xfrm>
              <a:off x="3479800" y="5073650"/>
              <a:ext cx="457200" cy="360"/>
            </p14:xfrm>
          </p:contentPart>
        </mc:Choice>
        <mc:Fallback xmlns="">
          <p:pic>
            <p:nvPicPr>
              <p:cNvPr id="50" name="墨迹 49"/>
            </p:nvPicPr>
            <p:blipFill>
              <a:blip r:embed="rId66"/>
            </p:blipFill>
            <p:spPr>
              <a:xfrm>
                <a:off x="3479800" y="5073650"/>
                <a:ext cx="457200" cy="36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51" name="墨迹 50"/>
              <p14:cNvContentPartPr/>
              <p14:nvPr/>
            </p14:nvContentPartPr>
            <p14:xfrm>
              <a:off x="1562100" y="5327650"/>
              <a:ext cx="584200" cy="6350"/>
            </p14:xfrm>
          </p:contentPart>
        </mc:Choice>
        <mc:Fallback xmlns="">
          <p:pic>
            <p:nvPicPr>
              <p:cNvPr id="51" name="墨迹 50"/>
            </p:nvPicPr>
            <p:blipFill>
              <a:blip r:embed="rId68"/>
            </p:blipFill>
            <p:spPr>
              <a:xfrm>
                <a:off x="1562100" y="5327650"/>
                <a:ext cx="584200" cy="635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52" name="墨迹 51"/>
              <p14:cNvContentPartPr/>
              <p14:nvPr/>
            </p14:nvContentPartPr>
            <p14:xfrm>
              <a:off x="4197350" y="5365750"/>
              <a:ext cx="476250" cy="360"/>
            </p14:xfrm>
          </p:contentPart>
        </mc:Choice>
        <mc:Fallback xmlns="">
          <p:pic>
            <p:nvPicPr>
              <p:cNvPr id="52" name="墨迹 51"/>
            </p:nvPicPr>
            <p:blipFill>
              <a:blip r:embed="rId70"/>
            </p:blipFill>
            <p:spPr>
              <a:xfrm>
                <a:off x="4197350" y="5365750"/>
                <a:ext cx="476250" cy="36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53" name="墨迹 52"/>
              <p14:cNvContentPartPr/>
              <p14:nvPr/>
            </p14:nvContentPartPr>
            <p14:xfrm>
              <a:off x="9613900" y="5378450"/>
              <a:ext cx="539750" cy="360"/>
            </p14:xfrm>
          </p:contentPart>
        </mc:Choice>
        <mc:Fallback xmlns="">
          <p:pic>
            <p:nvPicPr>
              <p:cNvPr id="53" name="墨迹 52"/>
            </p:nvPicPr>
            <p:blipFill>
              <a:blip r:embed="rId72"/>
            </p:blipFill>
            <p:spPr>
              <a:xfrm>
                <a:off x="9613900" y="5378450"/>
                <a:ext cx="539750" cy="36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54" name="墨迹 53"/>
              <p14:cNvContentPartPr/>
              <p14:nvPr/>
            </p14:nvContentPartPr>
            <p14:xfrm>
              <a:off x="6521450" y="5664200"/>
              <a:ext cx="520700" cy="25400"/>
            </p14:xfrm>
          </p:contentPart>
        </mc:Choice>
        <mc:Fallback xmlns="">
          <p:pic>
            <p:nvPicPr>
              <p:cNvPr id="54" name="墨迹 53"/>
            </p:nvPicPr>
            <p:blipFill>
              <a:blip r:embed="rId74"/>
            </p:blipFill>
            <p:spPr>
              <a:xfrm>
                <a:off x="6521450" y="5664200"/>
                <a:ext cx="520700" cy="254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55" name="墨迹 54"/>
              <p14:cNvContentPartPr/>
              <p14:nvPr/>
            </p14:nvContentPartPr>
            <p14:xfrm>
              <a:off x="9347200" y="5638800"/>
              <a:ext cx="2000250" cy="63500"/>
            </p14:xfrm>
          </p:contentPart>
        </mc:Choice>
        <mc:Fallback xmlns="">
          <p:pic>
            <p:nvPicPr>
              <p:cNvPr id="55" name="墨迹 54"/>
            </p:nvPicPr>
            <p:blipFill>
              <a:blip r:embed="rId76"/>
            </p:blipFill>
            <p:spPr>
              <a:xfrm>
                <a:off x="9347200" y="5638800"/>
                <a:ext cx="2000250" cy="635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56" name="墨迹 55"/>
              <p14:cNvContentPartPr/>
              <p14:nvPr/>
            </p14:nvContentPartPr>
            <p14:xfrm>
              <a:off x="1073150" y="5988050"/>
              <a:ext cx="406400" cy="6350"/>
            </p14:xfrm>
          </p:contentPart>
        </mc:Choice>
        <mc:Fallback xmlns="">
          <p:pic>
            <p:nvPicPr>
              <p:cNvPr id="56" name="墨迹 55"/>
            </p:nvPicPr>
            <p:blipFill>
              <a:blip r:embed="rId78"/>
            </p:blipFill>
            <p:spPr>
              <a:xfrm>
                <a:off x="1073150" y="5988050"/>
                <a:ext cx="406400" cy="635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57" name="墨迹 56"/>
              <p14:cNvContentPartPr/>
              <p14:nvPr/>
            </p14:nvContentPartPr>
            <p14:xfrm>
              <a:off x="2908300" y="5956300"/>
              <a:ext cx="1936750" cy="25400"/>
            </p14:xfrm>
          </p:contentPart>
        </mc:Choice>
        <mc:Fallback xmlns="">
          <p:pic>
            <p:nvPicPr>
              <p:cNvPr id="57" name="墨迹 56"/>
            </p:nvPicPr>
            <p:blipFill>
              <a:blip r:embed="rId80"/>
            </p:blipFill>
            <p:spPr>
              <a:xfrm>
                <a:off x="2908300" y="5956300"/>
                <a:ext cx="1936750" cy="254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58" name="墨迹 57"/>
              <p14:cNvContentPartPr/>
              <p14:nvPr/>
            </p14:nvContentPartPr>
            <p14:xfrm>
              <a:off x="6832600" y="6280150"/>
              <a:ext cx="812800" cy="360"/>
            </p14:xfrm>
          </p:contentPart>
        </mc:Choice>
        <mc:Fallback xmlns="">
          <p:pic>
            <p:nvPicPr>
              <p:cNvPr id="58" name="墨迹 57"/>
            </p:nvPicPr>
            <p:blipFill>
              <a:blip r:embed="rId82"/>
            </p:blipFill>
            <p:spPr>
              <a:xfrm>
                <a:off x="6832600" y="6280150"/>
                <a:ext cx="812800" cy="36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9" name="墨迹 58"/>
              <p14:cNvContentPartPr/>
              <p14:nvPr/>
            </p14:nvContentPartPr>
            <p14:xfrm>
              <a:off x="8343900" y="6019800"/>
              <a:ext cx="787400" cy="12700"/>
            </p14:xfrm>
          </p:contentPart>
        </mc:Choice>
        <mc:Fallback xmlns="">
          <p:pic>
            <p:nvPicPr>
              <p:cNvPr id="59" name="墨迹 58"/>
            </p:nvPicPr>
            <p:blipFill>
              <a:blip r:embed="rId84"/>
            </p:blipFill>
            <p:spPr>
              <a:xfrm>
                <a:off x="8343900" y="6019800"/>
                <a:ext cx="787400" cy="1270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60" name="墨迹 59"/>
              <p14:cNvContentPartPr/>
              <p14:nvPr/>
            </p14:nvContentPartPr>
            <p14:xfrm>
              <a:off x="10020300" y="5969000"/>
              <a:ext cx="381000" cy="19050"/>
            </p14:xfrm>
          </p:contentPart>
        </mc:Choice>
        <mc:Fallback xmlns="">
          <p:pic>
            <p:nvPicPr>
              <p:cNvPr id="60" name="墨迹 59"/>
            </p:nvPicPr>
            <p:blipFill>
              <a:blip r:embed="rId86"/>
            </p:blipFill>
            <p:spPr>
              <a:xfrm>
                <a:off x="10020300" y="5969000"/>
                <a:ext cx="381000" cy="1905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61" name="墨迹 60"/>
              <p14:cNvContentPartPr/>
              <p14:nvPr/>
            </p14:nvContentPartPr>
            <p14:xfrm>
              <a:off x="9353550" y="5988050"/>
              <a:ext cx="1066800" cy="360"/>
            </p14:xfrm>
          </p:contentPart>
        </mc:Choice>
        <mc:Fallback xmlns="">
          <p:pic>
            <p:nvPicPr>
              <p:cNvPr id="61" name="墨迹 60"/>
            </p:nvPicPr>
            <p:blipFill>
              <a:blip r:embed="rId88"/>
            </p:blipFill>
            <p:spPr>
              <a:xfrm>
                <a:off x="9353550" y="5988050"/>
                <a:ext cx="1066800" cy="36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62" name="墨迹 61"/>
              <p14:cNvContentPartPr/>
              <p14:nvPr/>
            </p14:nvContentPartPr>
            <p14:xfrm>
              <a:off x="9493250" y="6038850"/>
              <a:ext cx="114300" cy="360"/>
            </p14:xfrm>
          </p:contentPart>
        </mc:Choice>
        <mc:Fallback xmlns="">
          <p:pic>
            <p:nvPicPr>
              <p:cNvPr id="62" name="墨迹 61"/>
            </p:nvPicPr>
            <p:blipFill>
              <a:blip r:embed="rId90"/>
            </p:blipFill>
            <p:spPr>
              <a:xfrm>
                <a:off x="9493250" y="6038850"/>
                <a:ext cx="114300" cy="36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63" name="墨迹 62"/>
              <p14:cNvContentPartPr/>
              <p14:nvPr/>
            </p14:nvContentPartPr>
            <p14:xfrm>
              <a:off x="9975850" y="6032500"/>
              <a:ext cx="152400" cy="360"/>
            </p14:xfrm>
          </p:contentPart>
        </mc:Choice>
        <mc:Fallback xmlns="">
          <p:pic>
            <p:nvPicPr>
              <p:cNvPr id="63" name="墨迹 62"/>
            </p:nvPicPr>
            <p:blipFill>
              <a:blip r:embed="rId62"/>
            </p:blipFill>
            <p:spPr>
              <a:xfrm>
                <a:off x="9975850" y="6032500"/>
                <a:ext cx="152400" cy="36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64" name="墨迹 63"/>
              <p14:cNvContentPartPr/>
              <p14:nvPr/>
            </p14:nvContentPartPr>
            <p14:xfrm>
              <a:off x="9105900" y="6261100"/>
              <a:ext cx="215900" cy="6350"/>
            </p14:xfrm>
          </p:contentPart>
        </mc:Choice>
        <mc:Fallback xmlns="">
          <p:pic>
            <p:nvPicPr>
              <p:cNvPr id="64" name="墨迹 63"/>
            </p:nvPicPr>
            <p:blipFill>
              <a:blip r:embed="rId93"/>
            </p:blipFill>
            <p:spPr>
              <a:xfrm>
                <a:off x="9105900" y="6261100"/>
                <a:ext cx="215900" cy="6350"/>
              </a:xfrm>
              <a:prstGeom prst="rect"/>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3294" y="290904"/>
            <a:ext cx="10515600" cy="953383"/>
          </a:xfrm>
        </p:spPr>
        <p:txBody>
          <a:bodyPr/>
          <a:lstStyle/>
          <a:p>
            <a:r>
              <a:rPr lang="zh-CN" altLang="en-US"/>
              <a:t>使用字符指针变量和字符数组的比较</a:t>
            </a:r>
            <a:endParaRPr lang="zh-CN" altLang="en-US"/>
          </a:p>
        </p:txBody>
      </p:sp>
      <p:sp>
        <p:nvSpPr>
          <p:cNvPr id="3" name="矩形 2"/>
          <p:cNvSpPr/>
          <p:nvPr/>
        </p:nvSpPr>
        <p:spPr>
          <a:xfrm>
            <a:off x="1110859" y="5942722"/>
            <a:ext cx="972046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指针变量的值是可以改变的，而字符数组名代表一个固定的值</a:t>
            </a:r>
            <a:r>
              <a:rPr lang="en-US" altLang="zh-CN">
                <a:solidFill>
                  <a:schemeClr val="lt1"/>
                </a:solidFill>
              </a:rPr>
              <a:t>(</a:t>
            </a:r>
            <a:r>
              <a:rPr lang="zh-CN" altLang="en-US">
                <a:solidFill>
                  <a:schemeClr val="lt1"/>
                </a:solidFill>
              </a:rPr>
              <a:t>数组首元素的地址</a:t>
            </a:r>
            <a:r>
              <a:rPr lang="en-US" altLang="zh-CN">
                <a:solidFill>
                  <a:schemeClr val="lt1"/>
                </a:solidFill>
              </a:rPr>
              <a:t>)</a:t>
            </a:r>
            <a:r>
              <a:rPr lang="zh-CN" altLang="en-US">
                <a:solidFill>
                  <a:schemeClr val="lt1"/>
                </a:solidFill>
              </a:rPr>
              <a:t>，不能改变。</a:t>
            </a:r>
            <a:endParaRPr lang="en-US" altLang="zh-CN">
              <a:solidFill>
                <a:schemeClr val="lt1"/>
              </a:solidFill>
            </a:endParaRPr>
          </a:p>
        </p:txBody>
      </p:sp>
      <p:sp>
        <p:nvSpPr>
          <p:cNvPr id="12" name="内容占位符 2"/>
          <p:cNvSpPr>
            <a:spLocks noGrp="1"/>
          </p:cNvSpPr>
          <p:nvPr>
            <p:ph idx="1"/>
          </p:nvPr>
        </p:nvSpPr>
        <p:spPr>
          <a:xfrm>
            <a:off x="713293" y="1029763"/>
            <a:ext cx="10716707"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8.21】</a:t>
            </a:r>
            <a:r>
              <a:rPr lang="zh-CN" altLang="en-US" sz="2000">
                <a:solidFill>
                  <a:schemeClr val="accent1"/>
                </a:solidFill>
              </a:rPr>
              <a:t>改变指针变量的值。 </a:t>
            </a:r>
            <a:endParaRPr lang="zh-CN" altLang="en-US" sz="2000">
              <a:solidFill>
                <a:schemeClr val="accent1"/>
              </a:solidFill>
            </a:endParaRPr>
          </a:p>
        </p:txBody>
      </p:sp>
      <p:sp>
        <p:nvSpPr>
          <p:cNvPr id="13" name="圆角矩形 12"/>
          <p:cNvSpPr/>
          <p:nvPr/>
        </p:nvSpPr>
        <p:spPr>
          <a:xfrm>
            <a:off x="937874" y="1582423"/>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char *a="I love China!";</a:t>
            </a:r>
            <a:endParaRPr lang="en-US" altLang="zh-CN" sz="1400"/>
          </a:p>
          <a:p>
            <a:pPr defTabSz="363855">
              <a:lnSpc>
                <a:spcPct val="120000"/>
              </a:lnSpc>
            </a:pPr>
            <a:r>
              <a:rPr lang="en-US" altLang="zh-CN" sz="1400"/>
              <a:t>	a=a+7;			</a:t>
            </a:r>
            <a:r>
              <a:rPr lang="en-US" altLang="zh-CN" sz="1400">
                <a:solidFill>
                  <a:srgbClr val="008000"/>
                </a:solidFill>
              </a:rPr>
              <a:t>//</a:t>
            </a:r>
            <a:r>
              <a:rPr lang="zh-CN" altLang="en-US" sz="1400">
                <a:solidFill>
                  <a:srgbClr val="008000"/>
                </a:solidFill>
              </a:rPr>
              <a:t>改变指针变量的值，即改变指针变量的指向</a:t>
            </a:r>
            <a:endParaRPr lang="zh-CN" altLang="en-US" sz="1400">
              <a:solidFill>
                <a:srgbClr val="008000"/>
              </a:solidFill>
            </a:endParaRPr>
          </a:p>
          <a:p>
            <a:pPr defTabSz="363855">
              <a:lnSpc>
                <a:spcPct val="120000"/>
              </a:lnSpc>
            </a:pPr>
            <a:r>
              <a:rPr lang="zh-CN" altLang="en-US" sz="1400"/>
              <a:t>	</a:t>
            </a:r>
            <a:r>
              <a:rPr lang="en-US" altLang="zh-CN" sz="1400"/>
              <a:t>printf("%s\n",a);	</a:t>
            </a:r>
            <a:r>
              <a:rPr lang="en-US" altLang="zh-CN" sz="1400">
                <a:solidFill>
                  <a:srgbClr val="008000"/>
                </a:solidFill>
              </a:rPr>
              <a:t>//</a:t>
            </a:r>
            <a:r>
              <a:rPr lang="zh-CN" altLang="en-US" sz="1400">
                <a:solidFill>
                  <a:srgbClr val="008000"/>
                </a:solidFill>
              </a:rPr>
              <a:t>输出从</a:t>
            </a:r>
            <a:r>
              <a:rPr lang="en-US" altLang="zh-CN" sz="1400">
                <a:solidFill>
                  <a:srgbClr val="008000"/>
                </a:solidFill>
              </a:rPr>
              <a:t>a</a:t>
            </a:r>
            <a:r>
              <a:rPr lang="zh-CN" altLang="en-US" sz="1400">
                <a:solidFill>
                  <a:srgbClr val="008000"/>
                </a:solidFill>
              </a:rPr>
              <a:t>指向的字符开始的字符串</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1"/>
          <a:stretch>
            <a:fillRect/>
          </a:stretch>
        </p:blipFill>
        <p:spPr>
          <a:xfrm>
            <a:off x="4367212" y="3090862"/>
            <a:ext cx="3457575" cy="676275"/>
          </a:xfrm>
          <a:prstGeom prst="rect">
            <a:avLst/>
          </a:prstGeom>
        </p:spPr>
      </p:pic>
      <p:sp>
        <p:nvSpPr>
          <p:cNvPr id="15" name="圆角矩形 14"/>
          <p:cNvSpPr/>
          <p:nvPr/>
        </p:nvSpPr>
        <p:spPr>
          <a:xfrm>
            <a:off x="937874" y="3872109"/>
            <a:ext cx="7122762" cy="1965641"/>
          </a:xfrm>
          <a:prstGeom prst="roundRect">
            <a:avLst>
              <a:gd name="adj" fmla="val 209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char str[]={"I love China!"};</a:t>
            </a:r>
            <a:endParaRPr lang="en-US" altLang="zh-CN" sz="1400"/>
          </a:p>
          <a:p>
            <a:pPr defTabSz="363855">
              <a:lnSpc>
                <a:spcPct val="120000"/>
              </a:lnSpc>
            </a:pPr>
            <a:r>
              <a:rPr lang="en-US" altLang="zh-CN" sz="1400"/>
              <a:t>	</a:t>
            </a:r>
            <a:r>
              <a:rPr lang="en-US" altLang="zh-CN" sz="1400">
                <a:solidFill>
                  <a:srgbClr val="FF0000"/>
                </a:solidFill>
              </a:rPr>
              <a:t>str=str+7;</a:t>
            </a:r>
            <a:endParaRPr lang="en-US" altLang="zh-CN" sz="1400">
              <a:solidFill>
                <a:srgbClr val="FF0000"/>
              </a:solidFill>
            </a:endParaRPr>
          </a:p>
          <a:p>
            <a:pPr defTabSz="363855">
              <a:lnSpc>
                <a:spcPct val="120000"/>
              </a:lnSpc>
            </a:pPr>
            <a:r>
              <a:rPr lang="zh-CN" altLang="en-US" sz="1400"/>
              <a:t>	</a:t>
            </a:r>
            <a:r>
              <a:rPr lang="en-US" altLang="zh-CN" sz="1400"/>
              <a:t>printf("%s\n",str);</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pic>
        <p:nvPicPr>
          <p:cNvPr id="16" name="图片 15"/>
          <p:cNvPicPr>
            <a:picLocks noChangeAspect="1"/>
          </p:cNvPicPr>
          <p:nvPr/>
        </p:nvPicPr>
        <p:blipFill>
          <a:blip r:embed="rId2"/>
          <a:stretch>
            <a:fillRect/>
          </a:stretch>
        </p:blipFill>
        <p:spPr>
          <a:xfrm>
            <a:off x="7281862" y="4578704"/>
            <a:ext cx="542925" cy="552450"/>
          </a:xfrm>
          <a:prstGeom prst="rect">
            <a:avLst/>
          </a:prstGeom>
        </p:spPr>
      </p:pic>
      <p:grpSp>
        <p:nvGrpSpPr>
          <p:cNvPr id="17" name="组合 16"/>
          <p:cNvGrpSpPr/>
          <p:nvPr/>
        </p:nvGrpSpPr>
        <p:grpSpPr>
          <a:xfrm>
            <a:off x="8497106" y="2565243"/>
            <a:ext cx="2757019" cy="2334101"/>
            <a:chOff x="8050698" y="5019262"/>
            <a:chExt cx="2757019" cy="2334101"/>
          </a:xfrm>
          <a:effectLst>
            <a:outerShdw blurRad="63500" sx="102000" sy="102000" algn="ctr" rotWithShape="0">
              <a:prstClr val="black">
                <a:alpha val="40000"/>
              </a:prstClr>
            </a:outerShdw>
          </a:effectLst>
        </p:grpSpPr>
        <p:sp>
          <p:nvSpPr>
            <p:cNvPr id="18" name="剪去单角的矩形 17"/>
            <p:cNvSpPr/>
            <p:nvPr/>
          </p:nvSpPr>
          <p:spPr>
            <a:xfrm>
              <a:off x="8050698" y="5019262"/>
              <a:ext cx="2757019" cy="2334101"/>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0" name="文本框 19"/>
            <p:cNvSpPr txBox="1"/>
            <p:nvPr/>
          </p:nvSpPr>
          <p:spPr>
            <a:xfrm>
              <a:off x="8388007" y="5054496"/>
              <a:ext cx="2340198" cy="2160591"/>
            </a:xfrm>
            <a:prstGeom prst="rect">
              <a:avLst/>
            </a:prstGeom>
            <a:noFill/>
          </p:spPr>
          <p:txBody>
            <a:bodyPr wrap="square" rtlCol="0">
              <a:spAutoFit/>
            </a:bodyPr>
            <a:lstStyle/>
            <a:p>
              <a:pPr>
                <a:lnSpc>
                  <a:spcPct val="120000"/>
                </a:lnSpc>
              </a:pPr>
              <a:r>
                <a:rPr lang="zh-CN" altLang="en-US" sz="1400">
                  <a:solidFill>
                    <a:schemeClr val="bg1"/>
                  </a:solidFill>
                </a:rPr>
                <a:t>指针变量</a:t>
              </a:r>
              <a:r>
                <a:rPr lang="en-US" altLang="zh-CN" sz="1400">
                  <a:solidFill>
                    <a:schemeClr val="bg1"/>
                  </a:solidFill>
                </a:rPr>
                <a:t>a</a:t>
              </a:r>
              <a:r>
                <a:rPr lang="zh-CN" altLang="en-US" sz="1400">
                  <a:solidFill>
                    <a:schemeClr val="bg1"/>
                  </a:solidFill>
                </a:rPr>
                <a:t>的值是可以变化的。</a:t>
              </a:r>
              <a:r>
                <a:rPr lang="en-US" altLang="zh-CN" sz="1400">
                  <a:solidFill>
                    <a:schemeClr val="bg1"/>
                  </a:solidFill>
                </a:rPr>
                <a:t>printf</a:t>
              </a:r>
              <a:r>
                <a:rPr lang="zh-CN" altLang="en-US" sz="1400">
                  <a:solidFill>
                    <a:schemeClr val="bg1"/>
                  </a:solidFill>
                </a:rPr>
                <a:t>函数输出字符串时，从指针变量</a:t>
              </a:r>
              <a:r>
                <a:rPr lang="en-US" altLang="zh-CN" sz="1400">
                  <a:solidFill>
                    <a:schemeClr val="bg1"/>
                  </a:solidFill>
                </a:rPr>
                <a:t>a</a:t>
              </a:r>
              <a:r>
                <a:rPr lang="zh-CN" altLang="en-US" sz="1400">
                  <a:solidFill>
                    <a:schemeClr val="bg1"/>
                  </a:solidFill>
                </a:rPr>
                <a:t>当时所指向的元素开始，逐个输出各个字符，直到遇</a:t>
              </a:r>
              <a:r>
                <a:rPr lang="en-US" altLang="zh-CN" sz="1400">
                  <a:solidFill>
                    <a:schemeClr val="bg1"/>
                  </a:solidFill>
                </a:rPr>
                <a:t>'\0'</a:t>
              </a:r>
              <a:r>
                <a:rPr lang="zh-CN" altLang="en-US" sz="1400">
                  <a:solidFill>
                    <a:schemeClr val="bg1"/>
                  </a:solidFill>
                </a:rPr>
                <a:t>为止。而数组名虽然代表地址，但它是常量，它的值是不能改变的。</a:t>
              </a:r>
              <a:endParaRPr lang="en-US" altLang="zh-CN" sz="1400" b="1">
                <a:solidFill>
                  <a:schemeClr val="bg1"/>
                </a:solidFill>
              </a:endParaRPr>
            </a:p>
          </p:txBody>
        </p:sp>
      </p:grpSp>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1409700" y="1454150"/>
              <a:ext cx="444500" cy="19050"/>
            </p14:xfrm>
          </p:contentPart>
        </mc:Choice>
        <mc:Fallback xmlns="">
          <p:pic>
            <p:nvPicPr>
              <p:cNvPr id="5" name="墨迹 4"/>
            </p:nvPicPr>
            <p:blipFill>
              <a:blip r:embed="rId5"/>
            </p:blipFill>
            <p:spPr>
              <a:xfrm>
                <a:off x="1409700" y="1454150"/>
                <a:ext cx="444500" cy="190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1879600" y="939800"/>
              <a:ext cx="2190750" cy="31750"/>
            </p14:xfrm>
          </p:contentPart>
        </mc:Choice>
        <mc:Fallback xmlns="">
          <p:pic>
            <p:nvPicPr>
              <p:cNvPr id="6" name="墨迹 5"/>
            </p:nvPicPr>
            <p:blipFill>
              <a:blip r:embed="rId7"/>
            </p:blipFill>
            <p:spPr>
              <a:xfrm>
                <a:off x="1879600" y="939800"/>
                <a:ext cx="2190750" cy="317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4711700" y="965200"/>
              <a:ext cx="1390650" cy="38100"/>
            </p14:xfrm>
          </p:contentPart>
        </mc:Choice>
        <mc:Fallback xmlns="">
          <p:pic>
            <p:nvPicPr>
              <p:cNvPr id="7" name="墨迹 6"/>
            </p:nvPicPr>
            <p:blipFill>
              <a:blip r:embed="rId9"/>
            </p:blipFill>
            <p:spPr>
              <a:xfrm>
                <a:off x="4711700" y="965200"/>
                <a:ext cx="1390650" cy="381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1816100" y="2330450"/>
              <a:ext cx="1308100" cy="44450"/>
            </p14:xfrm>
          </p:contentPart>
        </mc:Choice>
        <mc:Fallback xmlns="">
          <p:pic>
            <p:nvPicPr>
              <p:cNvPr id="8" name="墨迹 7"/>
            </p:nvPicPr>
            <p:blipFill>
              <a:blip r:embed="rId11"/>
            </p:blipFill>
            <p:spPr>
              <a:xfrm>
                <a:off x="1816100" y="2330450"/>
                <a:ext cx="1308100" cy="444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1593850" y="2667000"/>
              <a:ext cx="412750" cy="12700"/>
            </p14:xfrm>
          </p:contentPart>
        </mc:Choice>
        <mc:Fallback xmlns="">
          <p:pic>
            <p:nvPicPr>
              <p:cNvPr id="9" name="墨迹 8"/>
            </p:nvPicPr>
            <p:blipFill>
              <a:blip r:embed="rId13"/>
            </p:blipFill>
            <p:spPr>
              <a:xfrm>
                <a:off x="1593850" y="2667000"/>
                <a:ext cx="412750" cy="127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2609850" y="2355850"/>
              <a:ext cx="133350" cy="38100"/>
            </p14:xfrm>
          </p:contentPart>
        </mc:Choice>
        <mc:Fallback xmlns="">
          <p:pic>
            <p:nvPicPr>
              <p:cNvPr id="10" name="墨迹 9"/>
            </p:nvPicPr>
            <p:blipFill>
              <a:blip r:embed="rId15"/>
            </p:blipFill>
            <p:spPr>
              <a:xfrm>
                <a:off x="2609850" y="2355850"/>
                <a:ext cx="133350" cy="381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2362200" y="2901950"/>
              <a:ext cx="177800" cy="12700"/>
            </p14:xfrm>
          </p:contentPart>
        </mc:Choice>
        <mc:Fallback xmlns="">
          <p:pic>
            <p:nvPicPr>
              <p:cNvPr id="11" name="墨迹 10"/>
            </p:nvPicPr>
            <p:blipFill>
              <a:blip r:embed="rId17"/>
            </p:blipFill>
            <p:spPr>
              <a:xfrm>
                <a:off x="2362200" y="2901950"/>
                <a:ext cx="177800" cy="127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墨迹 13"/>
              <p14:cNvContentPartPr/>
              <p14:nvPr/>
            </p14:nvContentPartPr>
            <p14:xfrm>
              <a:off x="1841500" y="4718050"/>
              <a:ext cx="304800" cy="19050"/>
            </p14:xfrm>
          </p:contentPart>
        </mc:Choice>
        <mc:Fallback xmlns="">
          <p:pic>
            <p:nvPicPr>
              <p:cNvPr id="14" name="墨迹 13"/>
            </p:nvPicPr>
            <p:blipFill>
              <a:blip r:embed="rId19"/>
            </p:blipFill>
            <p:spPr>
              <a:xfrm>
                <a:off x="1841500" y="4718050"/>
                <a:ext cx="304800" cy="1905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1" name="墨迹 20"/>
              <p14:cNvContentPartPr/>
              <p14:nvPr/>
            </p14:nvContentPartPr>
            <p14:xfrm>
              <a:off x="1454150" y="4914900"/>
              <a:ext cx="171450" cy="6350"/>
            </p14:xfrm>
          </p:contentPart>
        </mc:Choice>
        <mc:Fallback xmlns="">
          <p:pic>
            <p:nvPicPr>
              <p:cNvPr id="21" name="墨迹 20"/>
            </p:nvPicPr>
            <p:blipFill>
              <a:blip r:embed="rId21"/>
            </p:blipFill>
            <p:spPr>
              <a:xfrm>
                <a:off x="1454150" y="4914900"/>
                <a:ext cx="171450" cy="635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2" name="墨迹 21"/>
              <p14:cNvContentPartPr/>
              <p14:nvPr/>
            </p14:nvContentPartPr>
            <p14:xfrm>
              <a:off x="1790700" y="4927600"/>
              <a:ext cx="304800" cy="25400"/>
            </p14:xfrm>
          </p:contentPart>
        </mc:Choice>
        <mc:Fallback xmlns="">
          <p:pic>
            <p:nvPicPr>
              <p:cNvPr id="22" name="墨迹 21"/>
            </p:nvPicPr>
            <p:blipFill>
              <a:blip r:embed="rId23"/>
            </p:blipFill>
            <p:spPr>
              <a:xfrm>
                <a:off x="1790700" y="4927600"/>
                <a:ext cx="304800" cy="2540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a:t>
            </a:r>
            <a:r>
              <a:rPr lang="zh-CN" altLang="en-US"/>
              <a:t>指向函数的指针</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415" y="519503"/>
            <a:ext cx="10515600" cy="953383"/>
          </a:xfrm>
        </p:spPr>
        <p:txBody>
          <a:bodyPr/>
          <a:lstStyle/>
          <a:p>
            <a:r>
              <a:rPr lang="zh-CN" altLang="en-US"/>
              <a:t>什么是函数的指针</a:t>
            </a:r>
            <a:endParaRPr lang="zh-CN" altLang="en-US"/>
          </a:p>
        </p:txBody>
      </p:sp>
      <p:sp>
        <p:nvSpPr>
          <p:cNvPr id="14" name="MH_Desc_1"/>
          <p:cNvSpPr/>
          <p:nvPr>
            <p:custDataLst>
              <p:tags r:id="rId1"/>
            </p:custDataLst>
          </p:nvPr>
        </p:nvSpPr>
        <p:spPr>
          <a:xfrm>
            <a:off x="693415" y="1351722"/>
            <a:ext cx="10749062" cy="461175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Bef>
                <a:spcPts val="600"/>
              </a:spcBef>
              <a:spcAft>
                <a:spcPts val="600"/>
              </a:spcAft>
              <a:defRPr/>
            </a:pPr>
            <a:r>
              <a:rPr lang="zh-CN" altLang="en-US">
                <a:solidFill>
                  <a:schemeClr val="tx1"/>
                </a:solidFill>
              </a:rPr>
              <a:t>如果在程序中定义了一个函数，在编译时会把函数的源代码转换为可执行代码并分配一段存储空间。这段内存空间有一个起始地址，也称为函数的入口地址。每次调用函数时都从该地址入口开始执行此段函数代码。</a:t>
            </a:r>
            <a:endParaRPr lang="en-US" altLang="zh-CN">
              <a:solidFill>
                <a:schemeClr val="tx1"/>
              </a:solidFill>
            </a:endParaRPr>
          </a:p>
          <a:p>
            <a:pPr algn="just">
              <a:lnSpc>
                <a:spcPct val="150000"/>
              </a:lnSpc>
              <a:spcBef>
                <a:spcPts val="600"/>
              </a:spcBef>
              <a:spcAft>
                <a:spcPts val="600"/>
              </a:spcAft>
              <a:defRPr/>
            </a:pPr>
            <a:r>
              <a:rPr lang="zh-CN" altLang="en-US" b="1">
                <a:solidFill>
                  <a:schemeClr val="tx1"/>
                </a:solidFill>
              </a:rPr>
              <a:t>函数名就是函数的指针，它代表函数的起始地址。</a:t>
            </a:r>
            <a:endParaRPr lang="zh-CN" altLang="en-US" b="1">
              <a:solidFill>
                <a:schemeClr val="tx1"/>
              </a:solidFill>
            </a:endParaRPr>
          </a:p>
          <a:p>
            <a:pPr algn="just">
              <a:lnSpc>
                <a:spcPct val="150000"/>
              </a:lnSpc>
              <a:spcBef>
                <a:spcPts val="600"/>
              </a:spcBef>
              <a:spcAft>
                <a:spcPts val="600"/>
              </a:spcAft>
              <a:defRPr/>
            </a:pPr>
            <a:r>
              <a:rPr lang="zh-CN" altLang="en-US">
                <a:solidFill>
                  <a:schemeClr val="tx1"/>
                </a:solidFill>
              </a:rPr>
              <a:t>可以定义一个指向函数的指针变量，用来存放某一函数的起始地址，这就意味着此指针变量指向该函数。例如</a:t>
            </a:r>
            <a:r>
              <a:rPr lang="en-US" altLang="zh-CN">
                <a:solidFill>
                  <a:schemeClr val="tx1"/>
                </a:solidFill>
              </a:rPr>
              <a:t>: </a:t>
            </a:r>
            <a:endParaRPr lang="en-US" altLang="zh-CN">
              <a:solidFill>
                <a:schemeClr val="tx1"/>
              </a:solidFill>
            </a:endParaRPr>
          </a:p>
          <a:p>
            <a:pPr algn="just">
              <a:lnSpc>
                <a:spcPct val="150000"/>
              </a:lnSpc>
              <a:spcBef>
                <a:spcPts val="600"/>
              </a:spcBef>
              <a:spcAft>
                <a:spcPts val="600"/>
              </a:spcAft>
              <a:defRPr/>
            </a:pPr>
            <a:r>
              <a:rPr lang="zh-CN" altLang="en-US">
                <a:solidFill>
                  <a:schemeClr val="tx1"/>
                </a:solidFill>
              </a:rPr>
              <a:t>定义</a:t>
            </a:r>
            <a:r>
              <a:rPr lang="en-US" altLang="zh-CN">
                <a:solidFill>
                  <a:schemeClr val="tx1"/>
                </a:solidFill>
              </a:rPr>
              <a:t>p</a:t>
            </a:r>
            <a:r>
              <a:rPr lang="zh-CN" altLang="en-US">
                <a:solidFill>
                  <a:schemeClr val="tx1"/>
                </a:solidFill>
              </a:rPr>
              <a:t>是一个指向函数的指针变量，它可以指向函数类型为整型且有两个整型参数的函数。此时，指针变量</a:t>
            </a:r>
            <a:r>
              <a:rPr lang="en-US" altLang="zh-CN">
                <a:solidFill>
                  <a:schemeClr val="tx1"/>
                </a:solidFill>
              </a:rPr>
              <a:t>p</a:t>
            </a:r>
            <a:r>
              <a:rPr lang="zh-CN" altLang="en-US">
                <a:solidFill>
                  <a:schemeClr val="tx1"/>
                </a:solidFill>
              </a:rPr>
              <a:t>的类型用</a:t>
            </a:r>
            <a:r>
              <a:rPr lang="en-US" altLang="zh-CN">
                <a:solidFill>
                  <a:schemeClr val="tx1"/>
                </a:solidFill>
              </a:rPr>
              <a:t>int (*)(int,int)</a:t>
            </a:r>
            <a:r>
              <a:rPr lang="zh-CN" altLang="en-US">
                <a:solidFill>
                  <a:schemeClr val="tx1"/>
                </a:solidFill>
              </a:rPr>
              <a:t>表示。</a:t>
            </a:r>
            <a:endParaRPr lang="en-US" altLang="zh-CN">
              <a:solidFill>
                <a:schemeClr val="tx1"/>
              </a:solidFill>
            </a:endParaRPr>
          </a:p>
        </p:txBody>
      </p:sp>
      <p:sp>
        <p:nvSpPr>
          <p:cNvPr id="5" name="圆角矩形 4"/>
          <p:cNvSpPr/>
          <p:nvPr/>
        </p:nvSpPr>
        <p:spPr>
          <a:xfrm>
            <a:off x="1414706" y="3818760"/>
            <a:ext cx="2232957" cy="435466"/>
          </a:xfrm>
          <a:prstGeom prst="roundRect">
            <a:avLst>
              <a:gd name="adj" fmla="val 105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a:solidFill>
                  <a:schemeClr val="tx1"/>
                </a:solidFill>
              </a:rPr>
              <a:t>int (*p)(int,int);</a:t>
            </a:r>
            <a:endParaRPr lang="en-US" altLang="zh-CN" sz="16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使用指针变量的例子</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8.1】</a:t>
            </a:r>
            <a:r>
              <a:rPr lang="zh-CN" altLang="en-US" sz="2000">
                <a:solidFill>
                  <a:schemeClr val="accent1"/>
                </a:solidFill>
              </a:rPr>
              <a:t>通过指针变量访问整型变量。</a:t>
            </a:r>
            <a:endParaRPr lang="zh-CN" altLang="en-US" sz="2000" dirty="0">
              <a:solidFill>
                <a:schemeClr val="accent1"/>
              </a:solidFill>
            </a:endParaRPr>
          </a:p>
        </p:txBody>
      </p:sp>
      <p:sp>
        <p:nvSpPr>
          <p:cNvPr id="32" name="圆角矩形 12"/>
          <p:cNvSpPr/>
          <p:nvPr/>
        </p:nvSpPr>
        <p:spPr>
          <a:xfrm>
            <a:off x="645877" y="1628085"/>
            <a:ext cx="5683485" cy="346643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a=100,b=10;</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定义整型变量</a:t>
            </a:r>
            <a:r>
              <a:rPr lang="en-US" altLang="zh-CN" sz="1400">
                <a:solidFill>
                  <a:srgbClr val="008000"/>
                </a:solidFill>
              </a:rPr>
              <a:t>a,b</a:t>
            </a:r>
            <a:r>
              <a:rPr lang="zh-CN" altLang="en-US" sz="1400">
                <a:solidFill>
                  <a:srgbClr val="008000"/>
                </a:solidFill>
              </a:rPr>
              <a:t>，并初始化</a:t>
            </a:r>
            <a:endParaRPr lang="zh-CN" altLang="en-US" sz="1400">
              <a:solidFill>
                <a:srgbClr val="008000"/>
              </a:solidFill>
            </a:endParaRPr>
          </a:p>
          <a:p>
            <a:pPr defTabSz="363855">
              <a:lnSpc>
                <a:spcPct val="120000"/>
              </a:lnSpc>
            </a:pPr>
            <a:r>
              <a:rPr lang="zh-CN" altLang="en-US" sz="1400"/>
              <a:t>	</a:t>
            </a:r>
            <a:r>
              <a:rPr lang="en-US" altLang="zh-CN" sz="1400"/>
              <a:t>int *pointer_1,*pointer_2;</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定义指向整型数据的指针变量</a:t>
            </a:r>
            <a:r>
              <a:rPr lang="en-US" altLang="zh-CN" sz="1400">
                <a:solidFill>
                  <a:srgbClr val="008000"/>
                </a:solidFill>
              </a:rPr>
              <a:t>pointer_1, pointer_2</a:t>
            </a:r>
            <a:endParaRPr lang="en-US" altLang="zh-CN" sz="1400">
              <a:solidFill>
                <a:srgbClr val="008000"/>
              </a:solidFill>
            </a:endParaRPr>
          </a:p>
          <a:p>
            <a:pPr defTabSz="363855">
              <a:lnSpc>
                <a:spcPct val="120000"/>
              </a:lnSpc>
            </a:pPr>
            <a:r>
              <a:rPr lang="en-US" altLang="zh-CN" sz="1400"/>
              <a:t>	pointer_1=&amp;a;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a</a:t>
            </a:r>
            <a:r>
              <a:rPr lang="zh-CN" altLang="en-US" sz="1400">
                <a:solidFill>
                  <a:srgbClr val="008000"/>
                </a:solidFill>
              </a:rPr>
              <a:t>的地址赋给指针变量</a:t>
            </a:r>
            <a:r>
              <a:rPr lang="en-US" altLang="zh-CN" sz="1400">
                <a:solidFill>
                  <a:srgbClr val="008000"/>
                </a:solidFill>
              </a:rPr>
              <a:t>pointer_1</a:t>
            </a:r>
            <a:endParaRPr lang="en-US" altLang="zh-CN" sz="1400">
              <a:solidFill>
                <a:srgbClr val="008000"/>
              </a:solidFill>
            </a:endParaRPr>
          </a:p>
          <a:p>
            <a:pPr defTabSz="363855">
              <a:lnSpc>
                <a:spcPct val="120000"/>
              </a:lnSpc>
            </a:pPr>
            <a:r>
              <a:rPr lang="en-US" altLang="zh-CN" sz="1400"/>
              <a:t>	pointer_2=&amp;b;	</a:t>
            </a:r>
            <a:r>
              <a:rPr lang="en-US" altLang="zh-CN" sz="1400">
                <a:solidFill>
                  <a:srgbClr val="008000"/>
                </a:solidFill>
              </a:rPr>
              <a:t>//</a:t>
            </a:r>
            <a:r>
              <a:rPr lang="zh-CN" altLang="en-US" sz="1400">
                <a:solidFill>
                  <a:srgbClr val="008000"/>
                </a:solidFill>
              </a:rPr>
              <a:t>把变量</a:t>
            </a:r>
            <a:r>
              <a:rPr lang="en-US" altLang="zh-CN" sz="1400">
                <a:solidFill>
                  <a:srgbClr val="008000"/>
                </a:solidFill>
              </a:rPr>
              <a:t>b</a:t>
            </a:r>
            <a:r>
              <a:rPr lang="zh-CN" altLang="en-US" sz="1400">
                <a:solidFill>
                  <a:srgbClr val="008000"/>
                </a:solidFill>
              </a:rPr>
              <a:t>的地址赋给指针变量</a:t>
            </a:r>
            <a:r>
              <a:rPr lang="en-US" altLang="zh-CN" sz="1400">
                <a:solidFill>
                  <a:srgbClr val="008000"/>
                </a:solidFill>
              </a:rPr>
              <a:t>pointer_2 </a:t>
            </a:r>
            <a:endParaRPr lang="en-US" altLang="zh-CN" sz="1400">
              <a:solidFill>
                <a:srgbClr val="008000"/>
              </a:solidFill>
            </a:endParaRPr>
          </a:p>
          <a:p>
            <a:pPr defTabSz="363855">
              <a:lnSpc>
                <a:spcPct val="120000"/>
              </a:lnSpc>
            </a:pPr>
            <a:r>
              <a:rPr lang="en-US" altLang="zh-CN" sz="1400"/>
              <a:t>	printf("a=%d,b=%d\n",a,b);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printf("*pointer_1=%d,*pointer_2=%d\n",*pointer_1,*pointer_2);</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输出变量</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en-US" altLang="zh-CN" sz="1400" dirty="0"/>
          </a:p>
        </p:txBody>
      </p:sp>
      <p:grpSp>
        <p:nvGrpSpPr>
          <p:cNvPr id="29" name="组合 28"/>
          <p:cNvGrpSpPr/>
          <p:nvPr/>
        </p:nvGrpSpPr>
        <p:grpSpPr>
          <a:xfrm>
            <a:off x="6618613" y="1626478"/>
            <a:ext cx="5082850" cy="2019787"/>
            <a:chOff x="8050698" y="5019263"/>
            <a:chExt cx="5082850" cy="2019787"/>
          </a:xfrm>
          <a:effectLst>
            <a:outerShdw blurRad="63500" sx="102000" sy="102000" algn="ctr" rotWithShape="0">
              <a:prstClr val="black">
                <a:alpha val="40000"/>
              </a:prstClr>
            </a:outerShdw>
          </a:effectLst>
        </p:grpSpPr>
        <p:sp>
          <p:nvSpPr>
            <p:cNvPr id="51" name="剪去单角的矩形 51"/>
            <p:cNvSpPr/>
            <p:nvPr/>
          </p:nvSpPr>
          <p:spPr>
            <a:xfrm>
              <a:off x="8050698" y="5019263"/>
              <a:ext cx="5082850"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 name="图片 5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grpSp>
      <p:pic>
        <p:nvPicPr>
          <p:cNvPr id="5" name="图片 4"/>
          <p:cNvPicPr>
            <a:picLocks noChangeAspect="1"/>
          </p:cNvPicPr>
          <p:nvPr/>
        </p:nvPicPr>
        <p:blipFill>
          <a:blip r:embed="rId2"/>
          <a:stretch>
            <a:fillRect/>
          </a:stretch>
        </p:blipFill>
        <p:spPr>
          <a:xfrm>
            <a:off x="645877" y="5270263"/>
            <a:ext cx="3467100" cy="847725"/>
          </a:xfrm>
          <a:prstGeom prst="rect">
            <a:avLst/>
          </a:prstGeom>
        </p:spPr>
      </p:pic>
      <p:graphicFrame>
        <p:nvGraphicFramePr>
          <p:cNvPr id="6" name="表格 5"/>
          <p:cNvGraphicFramePr>
            <a:graphicFrameLocks noGrp="1"/>
          </p:cNvGraphicFramePr>
          <p:nvPr/>
        </p:nvGraphicFramePr>
        <p:xfrm>
          <a:off x="7328973" y="1990039"/>
          <a:ext cx="3662130" cy="1483360"/>
        </p:xfrm>
        <a:graphic>
          <a:graphicData uri="http://schemas.openxmlformats.org/drawingml/2006/table">
            <a:tbl>
              <a:tblPr>
                <a:tableStyleId>{5C22544A-7EE6-4342-B048-85BDC9FD1C3A}</a:tableStyleId>
              </a:tblPr>
              <a:tblGrid>
                <a:gridCol w="1088710"/>
                <a:gridCol w="396000"/>
                <a:gridCol w="1088710"/>
                <a:gridCol w="1088710"/>
              </a:tblGrid>
              <a:tr h="37084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100</a:t>
                      </a:r>
                      <a:endParaRPr lang="zh-CN" altLang="en-US" sz="1600"/>
                    </a:p>
                  </a:txBody>
                  <a:tcPr anchor="ctr">
                    <a:lnL w="12700" cmpd="sng">
                      <a:noFill/>
                    </a:lnL>
                    <a:lnR w="12700" cmpd="sng">
                      <a:noFill/>
                    </a:lnR>
                    <a:lnT w="12700" cmpd="sng">
                      <a:noFill/>
                    </a:lnT>
                    <a:lnB w="12700" cmpd="sng">
                      <a:noFill/>
                    </a:lnB>
                  </a:tcPr>
                </a:tc>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10</a:t>
                      </a:r>
                      <a:endParaRPr lang="zh-CN" altLang="en-US" sz="1600"/>
                    </a:p>
                  </a:txBody>
                  <a:tcPr anchor="ctr">
                    <a:lnL w="12700" cmpd="sng">
                      <a:noFill/>
                    </a:lnL>
                    <a:lnR w="12700" cmpd="sng">
                      <a:noFill/>
                    </a:lnR>
                    <a:lnT w="12700" cmpd="sng">
                      <a:noFill/>
                    </a:lnT>
                  </a:tcPr>
                </a:tc>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pSp>
        <p:nvGrpSpPr>
          <p:cNvPr id="12" name="组合 11"/>
          <p:cNvGrpSpPr/>
          <p:nvPr/>
        </p:nvGrpSpPr>
        <p:grpSpPr>
          <a:xfrm>
            <a:off x="6618613" y="3836959"/>
            <a:ext cx="5082850" cy="1257555"/>
            <a:chOff x="8582294" y="4088152"/>
            <a:chExt cx="5245151" cy="1257555"/>
          </a:xfrm>
        </p:grpSpPr>
        <p:sp>
          <p:nvSpPr>
            <p:cNvPr id="13" name="MH_Other_1"/>
            <p:cNvSpPr/>
            <p:nvPr>
              <p:custDataLst>
                <p:tags r:id="rId3"/>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4" name="MH_SubTitle_1"/>
            <p:cNvSpPr/>
            <p:nvPr>
              <p:custDataLst>
                <p:tags r:id="rId4"/>
              </p:custDataLst>
            </p:nvPr>
          </p:nvSpPr>
          <p:spPr>
            <a:xfrm>
              <a:off x="9371544" y="4088152"/>
              <a:ext cx="4455901"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定义指针变量时，左侧应有类型名，否则就不是定义指针变量。</a:t>
              </a:r>
              <a:endParaRPr lang="zh-CN" altLang="en-US" sz="1600" dirty="0">
                <a:solidFill>
                  <a:schemeClr val="tx1">
                    <a:lumMod val="75000"/>
                    <a:lumOff val="25000"/>
                  </a:schemeClr>
                </a:solidFill>
              </a:endParaRPr>
            </a:p>
          </p:txBody>
        </p:sp>
        <p:sp>
          <p:nvSpPr>
            <p:cNvPr id="15" name="MH_Other_2"/>
            <p:cNvSpPr/>
            <p:nvPr>
              <p:custDataLst>
                <p:tags r:id="rId5"/>
              </p:custDataLst>
            </p:nvPr>
          </p:nvSpPr>
          <p:spPr>
            <a:xfrm rot="16200000">
              <a:off x="13525820" y="504408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6" name="圆角矩形 14"/>
          <p:cNvSpPr/>
          <p:nvPr/>
        </p:nvSpPr>
        <p:spPr>
          <a:xfrm>
            <a:off x="5807594" y="5270263"/>
            <a:ext cx="5893869" cy="471216"/>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a:solidFill>
                  <a:schemeClr val="tx1"/>
                </a:solidFill>
              </a:rPr>
              <a:t>*pointer_1;	</a:t>
            </a:r>
            <a:r>
              <a:rPr lang="en-US" altLang="zh-CN">
                <a:solidFill>
                  <a:srgbClr val="008000"/>
                </a:solidFill>
              </a:rPr>
              <a:t>//</a:t>
            </a:r>
            <a:r>
              <a:rPr lang="zh-CN" altLang="en-US">
                <a:solidFill>
                  <a:srgbClr val="008000"/>
                </a:solidFill>
              </a:rPr>
              <a:t>企图定义</a:t>
            </a:r>
            <a:r>
              <a:rPr lang="en-US" altLang="zh-CN">
                <a:solidFill>
                  <a:srgbClr val="008000"/>
                </a:solidFill>
              </a:rPr>
              <a:t>pointer_1</a:t>
            </a:r>
            <a:r>
              <a:rPr lang="zh-CN" altLang="en-US">
                <a:solidFill>
                  <a:srgbClr val="008000"/>
                </a:solidFill>
              </a:rPr>
              <a:t>为指针变量。出错</a:t>
            </a:r>
            <a:endParaRPr lang="en-US" altLang="zh-CN" dirty="0">
              <a:solidFill>
                <a:srgbClr val="008000"/>
              </a:solidFill>
            </a:endParaRPr>
          </a:p>
        </p:txBody>
      </p:sp>
      <p:sp>
        <p:nvSpPr>
          <p:cNvPr id="17" name="圆角矩形 15"/>
          <p:cNvSpPr/>
          <p:nvPr/>
        </p:nvSpPr>
        <p:spPr>
          <a:xfrm>
            <a:off x="5807594" y="5957844"/>
            <a:ext cx="5893868"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a:solidFill>
                  <a:schemeClr val="tx1"/>
                </a:solidFill>
              </a:rPr>
              <a:t>int *pointer_1;	</a:t>
            </a:r>
            <a:r>
              <a:rPr lang="en-US" altLang="zh-CN">
                <a:solidFill>
                  <a:srgbClr val="008000"/>
                </a:solidFill>
              </a:rPr>
              <a:t>//</a:t>
            </a:r>
            <a:r>
              <a:rPr lang="zh-CN" altLang="en-US">
                <a:solidFill>
                  <a:srgbClr val="008000"/>
                </a:solidFill>
              </a:rPr>
              <a:t>正确，必须指定指针变量的基类型</a:t>
            </a:r>
            <a:endParaRPr lang="zh-CN" altLang="en-US" dirty="0">
              <a:solidFill>
                <a:srgbClr val="008000"/>
              </a:solidFill>
            </a:endParaRPr>
          </a:p>
        </p:txBody>
      </p:sp>
      <p:pic>
        <p:nvPicPr>
          <p:cNvPr id="18" name="图片 17"/>
          <p:cNvPicPr>
            <a:picLocks noChangeAspect="1"/>
          </p:cNvPicPr>
          <p:nvPr/>
        </p:nvPicPr>
        <p:blipFill>
          <a:blip r:embed="rId6"/>
          <a:stretch>
            <a:fillRect/>
          </a:stretch>
        </p:blipFill>
        <p:spPr>
          <a:xfrm>
            <a:off x="5121723" y="5229646"/>
            <a:ext cx="542925" cy="552450"/>
          </a:xfrm>
          <a:prstGeom prst="rect">
            <a:avLst/>
          </a:prstGeom>
        </p:spPr>
      </p:pic>
      <p:pic>
        <p:nvPicPr>
          <p:cNvPr id="19" name="图片 18"/>
          <p:cNvPicPr>
            <a:picLocks noChangeAspect="1"/>
          </p:cNvPicPr>
          <p:nvPr/>
        </p:nvPicPr>
        <p:blipFill>
          <a:blip r:embed="rId7"/>
          <a:stretch>
            <a:fillRect/>
          </a:stretch>
        </p:blipFill>
        <p:spPr>
          <a:xfrm>
            <a:off x="5121723" y="5891107"/>
            <a:ext cx="552450" cy="542925"/>
          </a:xfrm>
          <a:prstGeom prst="rect">
            <a:avLst/>
          </a:prstGeom>
        </p:spPr>
      </p:pic>
      <mc:AlternateContent xmlns:mc="http://schemas.openxmlformats.org/markup-compatibility/2006" xmlns:p14="http://schemas.microsoft.com/office/powerpoint/2010/main">
        <mc:Choice Requires="p14">
          <p:contentPart r:id="rId8" p14:bwMode="auto">
            <p14:nvContentPartPr>
              <p14:cNvPr id="4" name="墨迹 3"/>
              <p14:cNvContentPartPr/>
              <p14:nvPr/>
            </p14:nvContentPartPr>
            <p14:xfrm>
              <a:off x="1079640" y="2959200"/>
              <a:ext cx="9690480" cy="3569040"/>
            </p14:xfrm>
          </p:contentPart>
        </mc:Choice>
        <mc:Fallback xmlns="">
          <p:pic>
            <p:nvPicPr>
              <p:cNvPr id="4" name="墨迹 3"/>
            </p:nvPicPr>
            <p:blipFill>
              <a:blip r:embed="rId9"/>
            </p:blipFill>
            <p:spPr>
              <a:xfrm>
                <a:off x="1079640" y="2959200"/>
                <a:ext cx="9690480" cy="3569040"/>
              </a:xfrm>
              <a:prstGeom prst="rect"/>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用函数指针变量调用函数</a:t>
            </a:r>
            <a:endParaRPr lang="zh-CN" altLang="en-US"/>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8.22】</a:t>
            </a:r>
            <a:r>
              <a:rPr lang="zh-CN" altLang="en-US" sz="2000">
                <a:solidFill>
                  <a:schemeClr val="accent1"/>
                </a:solidFill>
              </a:rPr>
              <a:t>用函数求整数</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中的大者。</a:t>
            </a:r>
            <a:endParaRPr lang="zh-CN" altLang="en-US" sz="2000">
              <a:solidFill>
                <a:schemeClr val="accent1"/>
              </a:solidFill>
            </a:endParaRPr>
          </a:p>
        </p:txBody>
      </p:sp>
      <p:sp>
        <p:nvSpPr>
          <p:cNvPr id="14" name="圆角矩形 12"/>
          <p:cNvSpPr/>
          <p:nvPr/>
        </p:nvSpPr>
        <p:spPr>
          <a:xfrm>
            <a:off x="768909" y="1920559"/>
            <a:ext cx="4359682" cy="466908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t>int a,b,c;</a:t>
            </a:r>
            <a:endParaRPr lang="en-US" altLang="zh-CN" sz="1400"/>
          </a:p>
          <a:p>
            <a:pPr defTabSz="363855">
              <a:lnSpc>
                <a:spcPct val="120000"/>
              </a:lnSpc>
            </a:pPr>
            <a:r>
              <a:rPr lang="en-US" altLang="zh-CN" sz="1400"/>
              <a:t>	printf("please enter a and b:");</a:t>
            </a:r>
            <a:endParaRPr lang="en-US" altLang="zh-CN" sz="1400"/>
          </a:p>
          <a:p>
            <a:pPr defTabSz="363855">
              <a:lnSpc>
                <a:spcPct val="120000"/>
              </a:lnSpc>
            </a:pPr>
            <a:r>
              <a:rPr lang="en-US" altLang="zh-CN" sz="1400"/>
              <a:t>	scanf("%d,%d",&amp;a,&amp;b);</a:t>
            </a:r>
            <a:endParaRPr lang="en-US" altLang="zh-CN" sz="1400"/>
          </a:p>
          <a:p>
            <a:pPr defTabSz="363855">
              <a:lnSpc>
                <a:spcPct val="120000"/>
              </a:lnSpc>
            </a:pPr>
            <a:r>
              <a:rPr lang="en-US" altLang="zh-CN" sz="1400"/>
              <a:t>	c=max(a,b);		</a:t>
            </a:r>
            <a:r>
              <a:rPr lang="en-US" altLang="zh-CN" sz="1400">
                <a:solidFill>
                  <a:srgbClr val="008000"/>
                </a:solidFill>
              </a:rPr>
              <a:t>//</a:t>
            </a:r>
            <a:r>
              <a:rPr lang="zh-CN" altLang="en-US" sz="1400">
                <a:solidFill>
                  <a:srgbClr val="008000"/>
                </a:solidFill>
              </a:rPr>
              <a:t>通过函数名调用</a:t>
            </a:r>
            <a:r>
              <a:rPr lang="en-US" altLang="zh-CN" sz="1400">
                <a:solidFill>
                  <a:srgbClr val="008000"/>
                </a:solidFill>
              </a:rPr>
              <a:t>max</a:t>
            </a:r>
            <a:r>
              <a:rPr lang="zh-CN" altLang="en-US" sz="1400">
                <a:solidFill>
                  <a:srgbClr val="008000"/>
                </a:solidFill>
              </a:rPr>
              <a:t>函数</a:t>
            </a:r>
            <a:endParaRPr lang="zh-CN" altLang="en-US" sz="1400">
              <a:solidFill>
                <a:srgbClr val="008000"/>
              </a:solidFill>
            </a:endParaRPr>
          </a:p>
          <a:p>
            <a:pPr defTabSz="363855">
              <a:lnSpc>
                <a:spcPct val="120000"/>
              </a:lnSpc>
            </a:pPr>
            <a:r>
              <a:rPr lang="zh-CN" altLang="en-US" sz="1400"/>
              <a:t>	</a:t>
            </a:r>
            <a:r>
              <a:rPr lang="en-US" altLang="zh-CN" sz="1400"/>
              <a:t>printf("a=%d\nb=%d\nmax=%d\n",a,b,c);</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t>int max(int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endParaRPr lang="zh-CN" altLang="en-US" sz="1400">
              <a:solidFill>
                <a:srgbClr val="008000"/>
              </a:solidFill>
            </a:endParaRPr>
          </a:p>
          <a:p>
            <a:pPr defTabSz="363855">
              <a:lnSpc>
                <a:spcPct val="120000"/>
              </a:lnSpc>
            </a:pPr>
            <a:r>
              <a:rPr lang="en-US" altLang="zh-CN" sz="1400"/>
              <a:t>{	int z;</a:t>
            </a:r>
            <a:endParaRPr lang="en-US" altLang="zh-CN" sz="1400"/>
          </a:p>
          <a:p>
            <a:pPr defTabSz="363855">
              <a:lnSpc>
                <a:spcPct val="120000"/>
              </a:lnSpc>
            </a:pPr>
            <a:r>
              <a:rPr lang="en-US" altLang="zh-CN" sz="1400"/>
              <a:t>	if(x&gt;y) z=x;</a:t>
            </a:r>
            <a:endParaRPr lang="en-US" altLang="zh-CN" sz="1400"/>
          </a:p>
          <a:p>
            <a:pPr defTabSz="363855">
              <a:lnSpc>
                <a:spcPct val="120000"/>
              </a:lnSpc>
            </a:pPr>
            <a:r>
              <a:rPr lang="en-US" altLang="zh-CN" sz="1400"/>
              <a:t>	else z=y;</a:t>
            </a:r>
            <a:endParaRPr lang="en-US" altLang="zh-CN" sz="1400"/>
          </a:p>
          <a:p>
            <a:pPr defTabSz="363855">
              <a:lnSpc>
                <a:spcPct val="120000"/>
              </a:lnSpc>
            </a:pPr>
            <a:r>
              <a:rPr lang="en-US" altLang="zh-CN" sz="1400"/>
              <a:t>	return(z);</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4" name="矩形 3"/>
          <p:cNvSpPr/>
          <p:nvPr/>
        </p:nvSpPr>
        <p:spPr>
          <a:xfrm>
            <a:off x="691932" y="1519835"/>
            <a:ext cx="2518638" cy="369332"/>
          </a:xfrm>
          <a:prstGeom prst="rect">
            <a:avLst/>
          </a:prstGeom>
        </p:spPr>
        <p:txBody>
          <a:bodyPr wrap="none">
            <a:spAutoFit/>
          </a:bodyPr>
          <a:lstStyle/>
          <a:p>
            <a:r>
              <a:rPr lang="zh-CN" altLang="en-US"/>
              <a:t>(1)通过函数名调用函数</a:t>
            </a:r>
            <a:endParaRPr lang="zh-CN" altLang="en-US"/>
          </a:p>
        </p:txBody>
      </p:sp>
      <p:pic>
        <p:nvPicPr>
          <p:cNvPr id="6" name="图片 5"/>
          <p:cNvPicPr>
            <a:picLocks noChangeAspect="1"/>
          </p:cNvPicPr>
          <p:nvPr/>
        </p:nvPicPr>
        <p:blipFill>
          <a:blip r:embed="rId1"/>
          <a:stretch>
            <a:fillRect/>
          </a:stretch>
        </p:blipFill>
        <p:spPr>
          <a:xfrm>
            <a:off x="2229288" y="5291841"/>
            <a:ext cx="3457575" cy="1123950"/>
          </a:xfrm>
          <a:prstGeom prst="rect">
            <a:avLst/>
          </a:prstGeom>
        </p:spPr>
      </p:pic>
      <p:sp>
        <p:nvSpPr>
          <p:cNvPr id="13" name="矩形 12"/>
          <p:cNvSpPr/>
          <p:nvPr/>
        </p:nvSpPr>
        <p:spPr>
          <a:xfrm>
            <a:off x="5540314" y="1519835"/>
            <a:ext cx="3966150" cy="369332"/>
          </a:xfrm>
          <a:prstGeom prst="rect">
            <a:avLst/>
          </a:prstGeom>
        </p:spPr>
        <p:txBody>
          <a:bodyPr wrap="none">
            <a:spAutoFit/>
          </a:bodyPr>
          <a:lstStyle/>
          <a:p>
            <a:r>
              <a:rPr lang="en-US" altLang="zh-CN"/>
              <a:t>(2) </a:t>
            </a:r>
            <a:r>
              <a:rPr lang="zh-CN" altLang="en-US"/>
              <a:t>通过指针变量调用它所指向的函数</a:t>
            </a:r>
            <a:endParaRPr lang="zh-CN" altLang="en-US"/>
          </a:p>
        </p:txBody>
      </p:sp>
      <p:sp>
        <p:nvSpPr>
          <p:cNvPr id="15" name="圆角矩形 12"/>
          <p:cNvSpPr/>
          <p:nvPr/>
        </p:nvSpPr>
        <p:spPr>
          <a:xfrm>
            <a:off x="5686863" y="1921411"/>
            <a:ext cx="4470929" cy="4669084"/>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定义指向函数的指针变量</a:t>
            </a:r>
            <a:r>
              <a:rPr lang="en-US" altLang="zh-CN" sz="1400">
                <a:solidFill>
                  <a:srgbClr val="008000"/>
                </a:solidFill>
              </a:rPr>
              <a:t>p</a:t>
            </a:r>
            <a:endParaRPr lang="en-US" altLang="zh-CN" sz="1400">
              <a:solidFill>
                <a:srgbClr val="008000"/>
              </a:solidFill>
            </a:endParaRPr>
          </a:p>
          <a:p>
            <a:pPr defTabSz="363855">
              <a:lnSpc>
                <a:spcPct val="120000"/>
              </a:lnSpc>
            </a:pPr>
            <a:r>
              <a:rPr lang="en-US" altLang="zh-CN" sz="1400"/>
              <a:t>	int a,b,c;</a:t>
            </a:r>
            <a:endParaRPr lang="en-US" altLang="zh-CN" sz="1400"/>
          </a:p>
          <a:p>
            <a:pPr defTabSz="363855">
              <a:lnSpc>
                <a:spcPct val="120000"/>
              </a:lnSpc>
            </a:pPr>
            <a:r>
              <a:rPr lang="en-US" altLang="zh-CN" sz="1400"/>
              <a:t>	</a:t>
            </a:r>
            <a:r>
              <a:rPr lang="en-US" altLang="zh-CN" sz="1400">
                <a:solidFill>
                  <a:schemeClr val="accent6"/>
                </a:solidFill>
              </a:rPr>
              <a:t>p=max;</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max</a:t>
            </a:r>
            <a:r>
              <a:rPr lang="zh-CN" altLang="en-US" sz="1400">
                <a:solidFill>
                  <a:srgbClr val="008000"/>
                </a:solidFill>
              </a:rPr>
              <a:t>函数</a:t>
            </a:r>
            <a:endParaRPr lang="zh-CN" altLang="en-US" sz="1400">
              <a:solidFill>
                <a:srgbClr val="008000"/>
              </a:solidFill>
            </a:endParaRPr>
          </a:p>
          <a:p>
            <a:pPr defTabSz="363855">
              <a:lnSpc>
                <a:spcPct val="120000"/>
              </a:lnSpc>
            </a:pPr>
            <a:r>
              <a:rPr lang="zh-CN" altLang="en-US" sz="1400"/>
              <a:t>	</a:t>
            </a:r>
            <a:r>
              <a:rPr lang="en-US" altLang="zh-CN" sz="1400"/>
              <a:t>printf("please enter a and b:");</a:t>
            </a:r>
            <a:endParaRPr lang="en-US" altLang="zh-CN" sz="1400"/>
          </a:p>
          <a:p>
            <a:pPr defTabSz="363855">
              <a:lnSpc>
                <a:spcPct val="120000"/>
              </a:lnSpc>
            </a:pPr>
            <a:r>
              <a:rPr lang="en-US" altLang="zh-CN" sz="1400"/>
              <a:t>	scanf("%d,%d",&amp;a,&amp;b);</a:t>
            </a:r>
            <a:endParaRPr lang="en-US" altLang="zh-CN" sz="1400"/>
          </a:p>
          <a:p>
            <a:pPr defTabSz="363855">
              <a:lnSpc>
                <a:spcPct val="120000"/>
              </a:lnSpc>
            </a:pPr>
            <a:r>
              <a:rPr lang="en-US" altLang="zh-CN" sz="1400"/>
              <a:t>	</a:t>
            </a:r>
            <a:r>
              <a:rPr lang="en-US" altLang="zh-CN" sz="1400">
                <a:solidFill>
                  <a:schemeClr val="accent6"/>
                </a:solidFill>
              </a:rPr>
              <a:t>c=(*p)(a,b);</a:t>
            </a:r>
            <a:r>
              <a:rPr lang="en-US" altLang="zh-CN" sz="1400"/>
              <a:t>		</a:t>
            </a:r>
            <a:r>
              <a:rPr lang="en-US" altLang="zh-CN" sz="1400">
                <a:solidFill>
                  <a:srgbClr val="008000"/>
                </a:solidFill>
              </a:rPr>
              <a:t>//</a:t>
            </a:r>
            <a:r>
              <a:rPr lang="zh-CN" altLang="en-US" sz="1400">
                <a:solidFill>
                  <a:srgbClr val="008000"/>
                </a:solidFill>
              </a:rPr>
              <a:t>通过指针变量调用</a:t>
            </a:r>
            <a:r>
              <a:rPr lang="en-US" altLang="zh-CN" sz="1400">
                <a:solidFill>
                  <a:srgbClr val="008000"/>
                </a:solidFill>
              </a:rPr>
              <a:t>max</a:t>
            </a:r>
            <a:r>
              <a:rPr lang="zh-CN" altLang="en-US" sz="1400">
                <a:solidFill>
                  <a:srgbClr val="008000"/>
                </a:solidFill>
              </a:rPr>
              <a:t>函数</a:t>
            </a:r>
            <a:endParaRPr lang="zh-CN" altLang="en-US" sz="1400">
              <a:solidFill>
                <a:srgbClr val="008000"/>
              </a:solidFill>
            </a:endParaRPr>
          </a:p>
          <a:p>
            <a:pPr defTabSz="363855">
              <a:lnSpc>
                <a:spcPct val="120000"/>
              </a:lnSpc>
            </a:pPr>
            <a:r>
              <a:rPr lang="zh-CN" altLang="en-US" sz="1400"/>
              <a:t>	</a:t>
            </a:r>
            <a:r>
              <a:rPr lang="en-US" altLang="zh-CN" sz="1400"/>
              <a:t>printf("a=%d\nb=%d\nmax=%d\n",a,b,c);</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en-US" altLang="zh-CN" sz="1400"/>
          </a:p>
          <a:p>
            <a:pPr defTabSz="363855">
              <a:lnSpc>
                <a:spcPct val="120000"/>
              </a:lnSpc>
            </a:pPr>
            <a:r>
              <a:rPr lang="en-US" altLang="zh-CN" sz="1400"/>
              <a:t>int max(int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endParaRPr lang="zh-CN" altLang="en-US" sz="1400">
              <a:solidFill>
                <a:srgbClr val="008000"/>
              </a:solidFill>
            </a:endParaRPr>
          </a:p>
          <a:p>
            <a:pPr defTabSz="363855">
              <a:lnSpc>
                <a:spcPct val="120000"/>
              </a:lnSpc>
            </a:pPr>
            <a:r>
              <a:rPr lang="en-US" altLang="zh-CN" sz="1400"/>
              <a:t>{	int z;</a:t>
            </a:r>
            <a:endParaRPr lang="en-US" altLang="zh-CN" sz="1400"/>
          </a:p>
          <a:p>
            <a:pPr defTabSz="363855">
              <a:lnSpc>
                <a:spcPct val="120000"/>
              </a:lnSpc>
            </a:pPr>
            <a:r>
              <a:rPr lang="en-US" altLang="zh-CN" sz="1400"/>
              <a:t>	if(x&gt;y)z=x;</a:t>
            </a:r>
            <a:endParaRPr lang="en-US" altLang="zh-CN" sz="1400"/>
          </a:p>
          <a:p>
            <a:pPr defTabSz="363855">
              <a:lnSpc>
                <a:spcPct val="120000"/>
              </a:lnSpc>
            </a:pPr>
            <a:r>
              <a:rPr lang="en-US" altLang="zh-CN" sz="1400"/>
              <a:t>	else z=y;</a:t>
            </a:r>
            <a:endParaRPr lang="en-US" altLang="zh-CN" sz="1400"/>
          </a:p>
          <a:p>
            <a:pPr defTabSz="363855">
              <a:lnSpc>
                <a:spcPct val="120000"/>
              </a:lnSpc>
            </a:pPr>
            <a:r>
              <a:rPr lang="en-US" altLang="zh-CN" sz="1400"/>
              <a:t>	return(z);</a:t>
            </a:r>
            <a:endParaRPr lang="en-US" altLang="zh-CN" sz="1400"/>
          </a:p>
          <a:p>
            <a:pPr defTabSz="363855">
              <a:lnSpc>
                <a:spcPct val="120000"/>
              </a:lnSpc>
            </a:pPr>
            <a:r>
              <a:rPr lang="en-US" altLang="zh-CN" sz="1400"/>
              <a:t>}</a:t>
            </a:r>
            <a:endParaRPr lang="zh-CN" altLang="en-US" sz="1400" b="1" dirty="0">
              <a:solidFill>
                <a:srgbClr val="008000"/>
              </a:solidFill>
            </a:endParaRPr>
          </a:p>
        </p:txBody>
      </p:sp>
      <mc:AlternateContent xmlns:mc="http://schemas.openxmlformats.org/markup-compatibility/2006" xmlns:a14="http://schemas.microsoft.com/office/drawing/2010/main">
        <mc:Choice Requires="a14">
          <p:graphicFrame>
            <p:nvGraphicFramePr>
              <p:cNvPr id="16" name="表格 15"/>
              <p:cNvGraphicFramePr>
                <a:graphicFrameLocks noGrp="1"/>
              </p:cNvGraphicFramePr>
              <p:nvPr/>
            </p:nvGraphicFramePr>
            <p:xfrm>
              <a:off x="10366634" y="2331530"/>
              <a:ext cx="1260000" cy="2916000"/>
            </p:xfrm>
            <a:graphic>
              <a:graphicData uri="http://schemas.openxmlformats.org/drawingml/2006/table">
                <a:tbl>
                  <a:tblPr>
                    <a:tableStyleId>{5C22544A-7EE6-4342-B048-85BDC9FD1C3A}</a:tableStyleId>
                  </a:tblPr>
                  <a:tblGrid>
                    <a:gridCol w="540000"/>
                    <a:gridCol w="720000"/>
                  </a:tblGrid>
                  <a:tr h="324000">
                    <a:tc>
                      <a:txBody>
                        <a:bodyPr/>
                        <a:lstStyle/>
                        <a:p>
                          <a:r>
                            <a:rPr lang="en-US" altLang="zh-CN" sz="1400"/>
                            <a:t>max</a:t>
                          </a:r>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r>
                            <a:rPr lang="en-US" altLang="zh-CN" sz="1400"/>
                            <a:t>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指令</a:t>
                          </a:r>
                          <a:r>
                            <a:rPr lang="en-US" altLang="zh-CN" sz="1400"/>
                            <a:t>1</a:t>
                          </a:r>
                          <a:endParaRPr lang="zh-CN" altLang="en-US" sz="1400"/>
                        </a:p>
                      </a:txBody>
                      <a:tcPr marT="0" marB="0" anchor="ctr">
                        <a:lnL w="12700" cmpd="sng">
                          <a:noFill/>
                        </a:lnL>
                        <a:lnR w="12700" cmpd="sng">
                          <a:noFill/>
                        </a:lnR>
                        <a:lnT w="12700" cmpd="sng">
                          <a:noFill/>
                        </a:lnT>
                      </a:tcPr>
                    </a:tc>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指令</a:t>
                          </a:r>
                          <a:r>
                            <a:rPr lang="en-US" altLang="zh-CN" sz="1400"/>
                            <a:t>2</a:t>
                          </a:r>
                          <a:endParaRPr lang="zh-CN" altLang="en-US" sz="1400"/>
                        </a:p>
                      </a:txBody>
                      <a:tcPr marT="0" marB="0" anchor="ctr">
                        <a:lnL w="12700" cmpd="sng">
                          <a:noFill/>
                        </a:lnL>
                        <a:lnR w="12700" cmpd="sng">
                          <a:noFill/>
                        </a:lnR>
                      </a:tcPr>
                    </a:tc>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pPr algn="ct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oMath>
                            </m:oMathPara>
                          </a14:m>
                          <a:endParaRPr lang="zh-CN" altLang="en-US" sz="1400"/>
                        </a:p>
                      </a:txBody>
                      <a:tcPr marT="0" marB="0" anchor="ctr">
                        <a:lnL w="12700" cmpd="sng">
                          <a:noFill/>
                        </a:lnL>
                        <a:lnR w="12700" cmpd="sng">
                          <a:noFill/>
                        </a:lnR>
                      </a:tcPr>
                    </a:tc>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cPr marT="0" marB="0" anchor="ctr">
                        <a:lnL w="12700" cmpd="sng">
                          <a:noFill/>
                        </a:lnL>
                        <a:lnR w="12700" cmpd="sng">
                          <a:noFill/>
                        </a:lnR>
                      </a:tcPr>
                    </a:tc>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cPr marT="0" marB="0" anchor="ctr">
                        <a:lnL w="12700" cmpd="sng">
                          <a:noFill/>
                        </a:lnL>
                        <a:lnR w="12700" cmpd="sng">
                          <a:noFill/>
                        </a:lnR>
                      </a:tcPr>
                    </a:tc>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tr>
                </a:tbl>
              </a:graphicData>
            </a:graphic>
          </p:graphicFrame>
        </mc:Choice>
        <mc:Fallback xmlns="">
          <p:graphicFrame>
            <p:nvGraphicFramePr>
              <p:cNvPr id="16" name="表格 15"/>
              <p:cNvGraphicFramePr>
                <a:graphicFrameLocks noGrp="1"/>
              </p:cNvGraphicFramePr>
              <p:nvPr/>
            </p:nvGraphicFramePr>
            <p:xfrm>
              <a:off x="10366634" y="2331530"/>
              <a:ext cx="1260000" cy="2916000"/>
            </p:xfrm>
            <a:graphic>
              <a:graphicData uri="http://schemas.openxmlformats.org/drawingml/2006/table">
                <a:tbl>
                  <a:tblPr>
                    <a:tableStyleId>{5C22544A-7EE6-4342-B048-85BDC9FD1C3A}</a:tableStyleId>
                  </a:tblPr>
                  <a:tblGrid>
                    <a:gridCol w="540000"/>
                    <a:gridCol w="720000"/>
                  </a:tblGrid>
                  <a:tr h="324000">
                    <a:tc>
                      <a:txBody>
                        <a:bodyPr/>
                        <a:lstStyle/>
                        <a:p>
                          <a:r>
                            <a:rPr lang="en-US" altLang="zh-CN" sz="1400"/>
                            <a:t>max</a:t>
                          </a:r>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r>
                            <a:rPr lang="en-US" altLang="zh-CN" sz="1400"/>
                            <a:t>p</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指令</a:t>
                          </a:r>
                          <a:r>
                            <a:rPr lang="en-US" altLang="zh-CN" sz="1400"/>
                            <a:t>1</a:t>
                          </a:r>
                          <a:endParaRPr lang="zh-CN" altLang="en-US" sz="1400"/>
                        </a:p>
                      </a:txBody>
                      <a:tcPr marT="0" marB="0" anchor="ctr">
                        <a:lnL w="12700" cmpd="sng">
                          <a:noFill/>
                        </a:lnL>
                        <a:lnR w="12700" cmpd="sng">
                          <a:noFill/>
                        </a:lnR>
                        <a:lnT w="12700" cmpd="sng">
                          <a:noFill/>
                        </a:lnT>
                      </a:tcPr>
                    </a:tc>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指令</a:t>
                          </a:r>
                          <a:r>
                            <a:rPr lang="en-US" altLang="zh-CN" sz="1400"/>
                            <a:t>2</a:t>
                          </a:r>
                          <a:endParaRPr lang="zh-CN" altLang="en-US" sz="1400"/>
                        </a:p>
                      </a:txBody>
                      <a:tcPr marT="0" marB="0" anchor="ctr">
                        <a:lnL w="12700" cmpd="sng">
                          <a:noFill/>
                        </a:lnL>
                        <a:lnR w="12700" cmpd="sng">
                          <a:noFill/>
                        </a:lnR>
                      </a:tcPr>
                    </a:tc>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tr>
                  <a:tr h="32385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3">
                      <a:txBody>
                        <a:bodyPr/>
                        <a:lstStyle/>
                        <a:p>
                          <a:endParaRPr lang="zh-CN"/>
                        </a:p>
                      </a:txBody>
                      <a:tcPr marT="0" marB="0" anchor="ctr">
                        <a:lnL w="12700" cmpd="sng">
                          <a:noFill/>
                        </a:lnL>
                        <a:lnR w="12700" cmpd="sng">
                          <a:noFill/>
                        </a:lnR>
                        <a:blipFill>
                          <a:blip r:embed="rId2"/>
                        </a:blipFill>
                      </a:tcPr>
                    </a:tc>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cPr marT="0" marB="0" anchor="ctr">
                        <a:lnL w="12700" cmpd="sng">
                          <a:noFill/>
                        </a:lnL>
                        <a:lnR w="12700" cmpd="sng">
                          <a:noFill/>
                        </a:lnR>
                      </a:tcPr>
                    </a:tc>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cPr marT="0" marB="0" anchor="ctr">
                        <a:lnL w="12700" cmpd="sng">
                          <a:noFill/>
                        </a:lnL>
                        <a:lnR w="12700" cmpd="sng">
                          <a:noFill/>
                        </a:lnR>
                      </a:tcPr>
                    </a:tc>
                  </a:tr>
                  <a:tr h="324000">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400"/>
                        </a:p>
                      </a:txBody>
                      <a:tcPr marT="0" marB="0" anchor="ctr">
                        <a:lnL w="12700" cmpd="sng">
                          <a:noFill/>
                        </a:lnL>
                        <a:lnR w="12700" cmpd="sng">
                          <a:noFill/>
                        </a:lnR>
                      </a:tcPr>
                    </a:tc>
                  </a:tr>
                </a:tbl>
              </a:graphicData>
            </a:graphic>
          </p:graphicFrame>
        </mc:Fallback>
      </mc:AlternateContent>
      <p:cxnSp>
        <p:nvCxnSpPr>
          <p:cNvPr id="17" name="直接箭头连接符 16"/>
          <p:cNvCxnSpPr/>
          <p:nvPr/>
        </p:nvCxnSpPr>
        <p:spPr>
          <a:xfrm>
            <a:off x="10366634" y="2650850"/>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怎样定义和使用指向函数的指针变量</a:t>
            </a:r>
            <a:endParaRPr lang="zh-CN" altLang="en-US"/>
          </a:p>
        </p:txBody>
      </p:sp>
      <p:sp>
        <p:nvSpPr>
          <p:cNvPr id="7" name="矩形 6"/>
          <p:cNvSpPr/>
          <p:nvPr/>
        </p:nvSpPr>
        <p:spPr>
          <a:xfrm>
            <a:off x="1159565" y="145792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类型名 </a:t>
            </a:r>
            <a:r>
              <a:rPr lang="en-US" altLang="zh-CN" b="1"/>
              <a:t>(*</a:t>
            </a:r>
            <a:r>
              <a:rPr lang="zh-CN" altLang="en-US" b="1"/>
              <a:t>指针变量名</a:t>
            </a:r>
            <a:r>
              <a:rPr lang="en-US" altLang="zh-CN" b="1"/>
              <a:t>)(</a:t>
            </a:r>
            <a:r>
              <a:rPr lang="zh-CN" altLang="en-US" b="1"/>
              <a:t>函数参数表列</a:t>
            </a:r>
            <a:r>
              <a:rPr lang="en-US" altLang="zh-CN" b="1"/>
              <a:t>)</a:t>
            </a:r>
            <a:endParaRPr lang="zh-CN" altLang="en-US" b="1"/>
          </a:p>
        </p:txBody>
      </p:sp>
      <p:sp>
        <p:nvSpPr>
          <p:cNvPr id="8" name="MH_Desc_1"/>
          <p:cNvSpPr/>
          <p:nvPr>
            <p:custDataLst>
              <p:tags r:id="rId1"/>
            </p:custDataLst>
          </p:nvPr>
        </p:nvSpPr>
        <p:spPr>
          <a:xfrm>
            <a:off x="1159565"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a:solidFill>
                  <a:schemeClr val="tx1"/>
                </a:solidFill>
              </a:rPr>
              <a:t>(1) </a:t>
            </a:r>
            <a:r>
              <a:rPr lang="zh-CN" altLang="en-US">
                <a:solidFill>
                  <a:schemeClr val="tx1"/>
                </a:solidFill>
              </a:rPr>
              <a:t>定义指向函数的指针变量，并不意味着这个指针变量可以指向任何函数，它只能指向在定义时指定的类型的函数。</a:t>
            </a:r>
            <a:endParaRPr lang="en-US" altLang="zh-CN">
              <a:solidFill>
                <a:schemeClr val="tx1"/>
              </a:solidFill>
            </a:endParaRPr>
          </a:p>
          <a:p>
            <a:pPr algn="just">
              <a:lnSpc>
                <a:spcPct val="120000"/>
              </a:lnSpc>
              <a:spcAft>
                <a:spcPts val="600"/>
              </a:spcAft>
              <a:defRPr/>
            </a:pPr>
            <a:r>
              <a:rPr lang="en-US" altLang="zh-CN">
                <a:solidFill>
                  <a:schemeClr val="tx1"/>
                </a:solidFill>
              </a:rPr>
              <a:t>(2)  </a:t>
            </a:r>
            <a:r>
              <a:rPr lang="zh-CN" altLang="en-US">
                <a:solidFill>
                  <a:schemeClr val="tx1"/>
                </a:solidFill>
              </a:rPr>
              <a:t>如果要用指针调用函数，必须先使指针变量指向该函数。</a:t>
            </a:r>
            <a:endParaRPr lang="zh-CN" altLang="en-US">
              <a:solidFill>
                <a:schemeClr val="tx1"/>
              </a:solidFill>
            </a:endParaRPr>
          </a:p>
          <a:p>
            <a:pPr algn="just">
              <a:lnSpc>
                <a:spcPct val="120000"/>
              </a:lnSpc>
              <a:spcAft>
                <a:spcPts val="600"/>
              </a:spcAft>
              <a:defRPr/>
            </a:pPr>
            <a:r>
              <a:rPr lang="en-US" altLang="zh-CN">
                <a:solidFill>
                  <a:schemeClr val="tx1"/>
                </a:solidFill>
              </a:rPr>
              <a:t>(3) </a:t>
            </a:r>
            <a:r>
              <a:rPr lang="zh-CN" altLang="en-US">
                <a:solidFill>
                  <a:schemeClr val="tx1"/>
                </a:solidFill>
              </a:rPr>
              <a:t>在给函数指针变量赋值时，只须给出函数名而不必给出参数。</a:t>
            </a:r>
            <a:endParaRPr lang="en-US" altLang="zh-CN">
              <a:solidFill>
                <a:schemeClr val="tx1"/>
              </a:solidFill>
            </a:endParaRPr>
          </a:p>
          <a:p>
            <a:pPr algn="just">
              <a:lnSpc>
                <a:spcPct val="120000"/>
              </a:lnSpc>
              <a:spcAft>
                <a:spcPts val="600"/>
              </a:spcAft>
              <a:defRPr/>
            </a:pPr>
            <a:r>
              <a:rPr lang="en-US" altLang="zh-CN">
                <a:solidFill>
                  <a:schemeClr val="tx1"/>
                </a:solidFill>
              </a:rPr>
              <a:t>(4) </a:t>
            </a:r>
            <a:r>
              <a:rPr lang="zh-CN" altLang="en-US">
                <a:solidFill>
                  <a:schemeClr val="tx1"/>
                </a:solidFill>
              </a:rPr>
              <a:t>用函数指针变量调用函数时，只须将</a:t>
            </a:r>
            <a:r>
              <a:rPr lang="en-US" altLang="zh-CN">
                <a:solidFill>
                  <a:schemeClr val="tx1"/>
                </a:solidFill>
              </a:rPr>
              <a:t>(*p)</a:t>
            </a:r>
            <a:r>
              <a:rPr lang="zh-CN" altLang="en-US">
                <a:solidFill>
                  <a:schemeClr val="tx1"/>
                </a:solidFill>
              </a:rPr>
              <a:t>代替函数名即可（</a:t>
            </a:r>
            <a:r>
              <a:rPr lang="en-US" altLang="zh-CN">
                <a:solidFill>
                  <a:schemeClr val="tx1"/>
                </a:solidFill>
              </a:rPr>
              <a:t>p</a:t>
            </a:r>
            <a:r>
              <a:rPr lang="zh-CN" altLang="en-US">
                <a:solidFill>
                  <a:schemeClr val="tx1"/>
                </a:solidFill>
              </a:rPr>
              <a:t>为指针变量名），在</a:t>
            </a:r>
            <a:r>
              <a:rPr lang="en-US" altLang="zh-CN">
                <a:solidFill>
                  <a:schemeClr val="tx1"/>
                </a:solidFill>
              </a:rPr>
              <a:t>(*p)</a:t>
            </a:r>
            <a:r>
              <a:rPr lang="zh-CN" altLang="en-US">
                <a:solidFill>
                  <a:schemeClr val="tx1"/>
                </a:solidFill>
              </a:rPr>
              <a:t>之后的括号中根据需要写上实参。</a:t>
            </a:r>
            <a:endParaRPr lang="en-US" altLang="zh-CN">
              <a:solidFill>
                <a:schemeClr val="tx1"/>
              </a:solidFill>
            </a:endParaRPr>
          </a:p>
          <a:p>
            <a:pPr algn="just">
              <a:lnSpc>
                <a:spcPct val="120000"/>
              </a:lnSpc>
              <a:spcAft>
                <a:spcPts val="600"/>
              </a:spcAft>
              <a:defRPr/>
            </a:pPr>
            <a:r>
              <a:rPr lang="en-US" altLang="zh-CN">
                <a:solidFill>
                  <a:schemeClr val="tx1"/>
                </a:solidFill>
              </a:rPr>
              <a:t>(5) </a:t>
            </a:r>
            <a:r>
              <a:rPr lang="zh-CN" altLang="en-US">
                <a:solidFill>
                  <a:schemeClr val="tx1"/>
                </a:solidFill>
              </a:rPr>
              <a:t>对指向函数的指针变量不能进行算术运算，如</a:t>
            </a:r>
            <a:r>
              <a:rPr lang="en-US" altLang="zh-CN">
                <a:solidFill>
                  <a:schemeClr val="tx1"/>
                </a:solidFill>
              </a:rPr>
              <a:t>p+n,p++,p--</a:t>
            </a:r>
            <a:r>
              <a:rPr lang="zh-CN" altLang="en-US">
                <a:solidFill>
                  <a:schemeClr val="tx1"/>
                </a:solidFill>
              </a:rPr>
              <a:t>等运算是无意义的。</a:t>
            </a:r>
            <a:endParaRPr lang="zh-CN" altLang="en-US">
              <a:solidFill>
                <a:schemeClr val="tx1"/>
              </a:solidFill>
            </a:endParaRPr>
          </a:p>
          <a:p>
            <a:pPr algn="just">
              <a:lnSpc>
                <a:spcPct val="120000"/>
              </a:lnSpc>
              <a:spcAft>
                <a:spcPts val="600"/>
              </a:spcAft>
              <a:defRPr/>
            </a:pPr>
            <a:r>
              <a:rPr lang="en-US" altLang="zh-CN">
                <a:solidFill>
                  <a:schemeClr val="tx1"/>
                </a:solidFill>
              </a:rPr>
              <a:t>(6) </a:t>
            </a:r>
            <a:r>
              <a:rPr lang="zh-CN" altLang="en-US">
                <a:solidFill>
                  <a:schemeClr val="tx1"/>
                </a:solidFill>
              </a:rPr>
              <a:t>用函数名调用函数，只能调用所指定的一个函数，而通过指针变量调用函数比较灵活，可以根据不同情况先后调用不同的函数。</a:t>
            </a:r>
            <a:endParaRPr lang="zh-CN" altLang="en-US" dirty="0">
              <a:solidFill>
                <a:schemeClr val="tx1"/>
              </a:solidFill>
            </a:endParaRPr>
          </a:p>
        </p:txBody>
      </p:sp>
      <p:sp>
        <p:nvSpPr>
          <p:cNvPr id="15" name="圆角矩形 14"/>
          <p:cNvSpPr/>
          <p:nvPr/>
        </p:nvSpPr>
        <p:spPr>
          <a:xfrm>
            <a:off x="5800889" y="1441173"/>
            <a:ext cx="1882059" cy="417444"/>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int (*p)(int,int);</a:t>
            </a:r>
            <a:endParaRPr lang="en-US" altLang="zh-CN" sz="1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怎样定义和使用指向函数的指针变量</a:t>
            </a:r>
            <a:endParaRPr lang="zh-CN" altLang="en-US"/>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8.23】</a:t>
            </a:r>
            <a:r>
              <a:rPr lang="zh-CN" altLang="en-US" sz="2000">
                <a:solidFill>
                  <a:schemeClr val="accent1"/>
                </a:solidFill>
              </a:rPr>
              <a:t>输入两个整数，然后让用户选择</a:t>
            </a:r>
            <a:r>
              <a:rPr lang="en-US" altLang="zh-CN" sz="2000">
                <a:solidFill>
                  <a:schemeClr val="accent1"/>
                </a:solidFill>
              </a:rPr>
              <a:t>1</a:t>
            </a:r>
            <a:r>
              <a:rPr lang="zh-CN" altLang="en-US" sz="2000">
                <a:solidFill>
                  <a:schemeClr val="accent1"/>
                </a:solidFill>
              </a:rPr>
              <a:t>或</a:t>
            </a:r>
            <a:r>
              <a:rPr lang="en-US" altLang="zh-CN" sz="2000">
                <a:solidFill>
                  <a:schemeClr val="accent1"/>
                </a:solidFill>
              </a:rPr>
              <a:t>2</a:t>
            </a:r>
            <a:r>
              <a:rPr lang="zh-CN" altLang="en-US" sz="2000">
                <a:solidFill>
                  <a:schemeClr val="accent1"/>
                </a:solidFill>
              </a:rPr>
              <a:t>，选</a:t>
            </a:r>
            <a:r>
              <a:rPr lang="en-US" altLang="zh-CN" sz="2000">
                <a:solidFill>
                  <a:schemeClr val="accent1"/>
                </a:solidFill>
              </a:rPr>
              <a:t>1</a:t>
            </a:r>
            <a:r>
              <a:rPr lang="zh-CN" altLang="en-US" sz="2000">
                <a:solidFill>
                  <a:schemeClr val="accent1"/>
                </a:solidFill>
              </a:rPr>
              <a:t>时调用</a:t>
            </a:r>
            <a:r>
              <a:rPr lang="en-US" altLang="zh-CN" sz="2000">
                <a:solidFill>
                  <a:schemeClr val="accent1"/>
                </a:solidFill>
              </a:rPr>
              <a:t>max</a:t>
            </a:r>
            <a:r>
              <a:rPr lang="zh-CN" altLang="en-US" sz="2000">
                <a:solidFill>
                  <a:schemeClr val="accent1"/>
                </a:solidFill>
              </a:rPr>
              <a:t>函数，输出二者中的大数，选</a:t>
            </a:r>
            <a:r>
              <a:rPr lang="en-US" altLang="zh-CN" sz="2000">
                <a:solidFill>
                  <a:schemeClr val="accent1"/>
                </a:solidFill>
              </a:rPr>
              <a:t>2</a:t>
            </a:r>
            <a:r>
              <a:rPr lang="zh-CN" altLang="en-US" sz="2000">
                <a:solidFill>
                  <a:schemeClr val="accent1"/>
                </a:solidFill>
              </a:rPr>
              <a:t>时调用</a:t>
            </a:r>
            <a:r>
              <a:rPr lang="en-US" altLang="zh-CN" sz="2000">
                <a:solidFill>
                  <a:schemeClr val="accent1"/>
                </a:solidFill>
              </a:rPr>
              <a:t>min</a:t>
            </a:r>
            <a:r>
              <a:rPr lang="zh-CN" altLang="en-US" sz="2000">
                <a:solidFill>
                  <a:schemeClr val="accent1"/>
                </a:solidFill>
              </a:rPr>
              <a:t>函数，输出二者中的小数。</a:t>
            </a:r>
            <a:endParaRPr lang="zh-CN" altLang="en-US" sz="2000">
              <a:solidFill>
                <a:schemeClr val="accent1"/>
              </a:solidFill>
            </a:endParaRPr>
          </a:p>
        </p:txBody>
      </p:sp>
      <p:sp>
        <p:nvSpPr>
          <p:cNvPr id="11" name="圆角矩形 12"/>
          <p:cNvSpPr/>
          <p:nvPr/>
        </p:nvSpPr>
        <p:spPr>
          <a:xfrm>
            <a:off x="758969" y="1873633"/>
            <a:ext cx="9528031" cy="4735889"/>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max(int,int);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t>int min(int x,int y);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定义指向函数的指针变量</a:t>
            </a:r>
            <a:endParaRPr lang="zh-CN" altLang="en-US" sz="1400">
              <a:solidFill>
                <a:srgbClr val="008000"/>
              </a:solidFill>
            </a:endParaRPr>
          </a:p>
          <a:p>
            <a:pPr defTabSz="363855">
              <a:lnSpc>
                <a:spcPct val="120000"/>
              </a:lnSpc>
            </a:pPr>
            <a:r>
              <a:rPr lang="zh-CN" altLang="en-US" sz="1400"/>
              <a:t>	</a:t>
            </a:r>
            <a:r>
              <a:rPr lang="en-US" altLang="zh-CN" sz="1400"/>
              <a:t>int a,b,c,n;</a:t>
            </a:r>
            <a:endParaRPr lang="en-US" altLang="zh-CN" sz="1400"/>
          </a:p>
          <a:p>
            <a:pPr defTabSz="363855">
              <a:lnSpc>
                <a:spcPct val="120000"/>
              </a:lnSpc>
            </a:pPr>
            <a:r>
              <a:rPr lang="en-US" altLang="zh-CN" sz="1400"/>
              <a:t>	printf("please enter a and b:");</a:t>
            </a:r>
            <a:endParaRPr lang="en-US" altLang="zh-CN" sz="1400"/>
          </a:p>
          <a:p>
            <a:pPr defTabSz="363855">
              <a:lnSpc>
                <a:spcPct val="120000"/>
              </a:lnSpc>
            </a:pPr>
            <a:r>
              <a:rPr lang="en-US" altLang="zh-CN" sz="1400"/>
              <a:t>	scanf("%d,%d",&amp;a,&amp;b);</a:t>
            </a:r>
            <a:endParaRPr lang="en-US" altLang="zh-CN" sz="1400"/>
          </a:p>
          <a:p>
            <a:pPr defTabSz="363855">
              <a:lnSpc>
                <a:spcPct val="120000"/>
              </a:lnSpc>
            </a:pPr>
            <a:r>
              <a:rPr lang="en-US" altLang="zh-CN" sz="1400"/>
              <a:t>	printf("please choose 1 or 2:");</a:t>
            </a:r>
            <a:endParaRPr lang="en-US" altLang="zh-CN" sz="1400"/>
          </a:p>
          <a:p>
            <a:pPr defTabSz="363855">
              <a:lnSpc>
                <a:spcPct val="120000"/>
              </a:lnSpc>
            </a:pPr>
            <a:r>
              <a:rPr lang="en-US" altLang="zh-CN" sz="1400"/>
              <a:t>	scanf("%d",&amp;n);	</a:t>
            </a:r>
            <a:r>
              <a:rPr lang="en-US" altLang="zh-CN" sz="1400">
                <a:solidFill>
                  <a:srgbClr val="008000"/>
                </a:solidFill>
              </a:rPr>
              <a:t>//</a:t>
            </a:r>
            <a:r>
              <a:rPr lang="zh-CN" altLang="en-US" sz="1400">
                <a:solidFill>
                  <a:srgbClr val="008000"/>
                </a:solidFill>
              </a:rPr>
              <a:t>输入</a:t>
            </a:r>
            <a:r>
              <a:rPr lang="en-US" altLang="zh-CN" sz="1400">
                <a:solidFill>
                  <a:srgbClr val="008000"/>
                </a:solidFill>
              </a:rPr>
              <a:t>1</a:t>
            </a:r>
            <a:r>
              <a:rPr lang="zh-CN" altLang="en-US" sz="1400">
                <a:solidFill>
                  <a:srgbClr val="008000"/>
                </a:solidFill>
              </a:rPr>
              <a:t>戓</a:t>
            </a:r>
            <a:r>
              <a:rPr lang="en-US" altLang="zh-CN" sz="1400">
                <a:solidFill>
                  <a:srgbClr val="008000"/>
                </a:solidFill>
              </a:rPr>
              <a:t>2</a:t>
            </a:r>
            <a:endParaRPr lang="en-US" altLang="zh-CN" sz="1400">
              <a:solidFill>
                <a:srgbClr val="008000"/>
              </a:solidFill>
            </a:endParaRPr>
          </a:p>
          <a:p>
            <a:pPr defTabSz="363855">
              <a:lnSpc>
                <a:spcPct val="120000"/>
              </a:lnSpc>
            </a:pPr>
            <a:r>
              <a:rPr lang="en-US" altLang="zh-CN" sz="1400"/>
              <a:t>	if(n==1) </a:t>
            </a:r>
            <a:r>
              <a:rPr lang="en-US" altLang="zh-CN" sz="1400">
                <a:solidFill>
                  <a:schemeClr val="accent6"/>
                </a:solidFill>
              </a:rPr>
              <a:t>p=max;</a:t>
            </a:r>
            <a:r>
              <a:rPr lang="en-US" altLang="zh-CN" sz="1400"/>
              <a:t>	</a:t>
            </a:r>
            <a:r>
              <a:rPr lang="en-US" altLang="zh-CN" sz="1400">
                <a:solidFill>
                  <a:srgbClr val="008000"/>
                </a:solidFill>
              </a:rPr>
              <a:t>//</a:t>
            </a:r>
            <a:r>
              <a:rPr lang="zh-CN" altLang="en-US" sz="1400">
                <a:solidFill>
                  <a:srgbClr val="008000"/>
                </a:solidFill>
              </a:rPr>
              <a:t>如输入</a:t>
            </a:r>
            <a:r>
              <a:rPr lang="en-US" altLang="zh-CN" sz="1400">
                <a:solidFill>
                  <a:srgbClr val="008000"/>
                </a:solidFill>
              </a:rPr>
              <a:t>1</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max</a:t>
            </a:r>
            <a:r>
              <a:rPr lang="zh-CN" altLang="en-US" sz="1400">
                <a:solidFill>
                  <a:srgbClr val="008000"/>
                </a:solidFill>
              </a:rPr>
              <a:t>函数</a:t>
            </a:r>
            <a:endParaRPr lang="zh-CN" altLang="en-US" sz="1400">
              <a:solidFill>
                <a:srgbClr val="008000"/>
              </a:solidFill>
            </a:endParaRPr>
          </a:p>
          <a:p>
            <a:pPr defTabSz="363855">
              <a:lnSpc>
                <a:spcPct val="120000"/>
              </a:lnSpc>
            </a:pPr>
            <a:r>
              <a:rPr lang="zh-CN" altLang="en-US" sz="1400"/>
              <a:t>	</a:t>
            </a:r>
            <a:r>
              <a:rPr lang="en-US" altLang="zh-CN" sz="1400"/>
              <a:t>else if (n==2) </a:t>
            </a:r>
            <a:r>
              <a:rPr lang="en-US" altLang="zh-CN" sz="1400">
                <a:solidFill>
                  <a:schemeClr val="accent6"/>
                </a:solidFill>
              </a:rPr>
              <a:t>p=min;</a:t>
            </a:r>
            <a:r>
              <a:rPr lang="en-US" altLang="zh-CN" sz="1400"/>
              <a:t>	</a:t>
            </a:r>
            <a:r>
              <a:rPr lang="en-US" altLang="zh-CN" sz="1400">
                <a:solidFill>
                  <a:srgbClr val="008000"/>
                </a:solidFill>
              </a:rPr>
              <a:t>//</a:t>
            </a:r>
            <a:r>
              <a:rPr lang="zh-CN" altLang="en-US" sz="1400">
                <a:solidFill>
                  <a:srgbClr val="008000"/>
                </a:solidFill>
              </a:rPr>
              <a:t>如输入</a:t>
            </a:r>
            <a:r>
              <a:rPr lang="en-US" altLang="zh-CN" sz="1400">
                <a:solidFill>
                  <a:srgbClr val="008000"/>
                </a:solidFill>
              </a:rPr>
              <a:t>2</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min</a:t>
            </a:r>
            <a:r>
              <a:rPr lang="zh-CN" altLang="en-US" sz="1400">
                <a:solidFill>
                  <a:srgbClr val="008000"/>
                </a:solidFill>
              </a:rPr>
              <a:t>函数</a:t>
            </a:r>
            <a:endParaRPr lang="zh-CN" altLang="en-US" sz="1400">
              <a:solidFill>
                <a:srgbClr val="008000"/>
              </a:solidFill>
            </a:endParaRPr>
          </a:p>
          <a:p>
            <a:pPr defTabSz="363855">
              <a:lnSpc>
                <a:spcPct val="120000"/>
              </a:lnSpc>
            </a:pPr>
            <a:r>
              <a:rPr lang="zh-CN" altLang="en-US" sz="1400"/>
              <a:t>	</a:t>
            </a:r>
            <a:r>
              <a:rPr lang="en-US" altLang="zh-CN" sz="1400">
                <a:solidFill>
                  <a:schemeClr val="accent6"/>
                </a:solidFill>
              </a:rPr>
              <a:t>c=(*p)(a,b);</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p</a:t>
            </a:r>
            <a:r>
              <a:rPr lang="zh-CN" altLang="en-US" sz="1400">
                <a:solidFill>
                  <a:srgbClr val="008000"/>
                </a:solidFill>
              </a:rPr>
              <a:t>指向的函数</a:t>
            </a:r>
            <a:endParaRPr lang="zh-CN" altLang="en-US" sz="1400">
              <a:solidFill>
                <a:srgbClr val="008000"/>
              </a:solidFill>
            </a:endParaRPr>
          </a:p>
          <a:p>
            <a:pPr defTabSz="363855">
              <a:lnSpc>
                <a:spcPct val="120000"/>
              </a:lnSpc>
            </a:pPr>
            <a:r>
              <a:rPr lang="zh-CN" altLang="en-US" sz="1400"/>
              <a:t>	</a:t>
            </a:r>
            <a:r>
              <a:rPr lang="en-US" altLang="zh-CN" sz="1400"/>
              <a:t>printf("a=%d,b=%d\n",a,b);</a:t>
            </a:r>
            <a:endParaRPr lang="en-US" altLang="zh-CN" sz="1400"/>
          </a:p>
          <a:p>
            <a:pPr defTabSz="363855">
              <a:lnSpc>
                <a:spcPct val="120000"/>
              </a:lnSpc>
            </a:pPr>
            <a:r>
              <a:rPr lang="en-US" altLang="zh-CN" sz="1400"/>
              <a:t>	if(n==1) printf("max=%d\n",c);</a:t>
            </a:r>
            <a:endParaRPr lang="en-US" altLang="zh-CN" sz="1400"/>
          </a:p>
          <a:p>
            <a:pPr defTabSz="363855">
              <a:lnSpc>
                <a:spcPct val="120000"/>
              </a:lnSpc>
            </a:pPr>
            <a:r>
              <a:rPr lang="en-US" altLang="zh-CN" sz="1400"/>
              <a:t>	else printf("min=%d\n",c);</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t>int max(int x,int y)</a:t>
            </a:r>
            <a:endParaRPr lang="en-US" altLang="zh-CN" sz="1400"/>
          </a:p>
          <a:p>
            <a:pPr defTabSz="363855">
              <a:lnSpc>
                <a:spcPct val="120000"/>
              </a:lnSpc>
            </a:pPr>
            <a:r>
              <a:rPr lang="en-US" altLang="zh-CN" sz="1400"/>
              <a:t>{	int z;</a:t>
            </a:r>
            <a:endParaRPr lang="en-US" altLang="zh-CN" sz="1400"/>
          </a:p>
          <a:p>
            <a:pPr defTabSz="363855">
              <a:lnSpc>
                <a:spcPct val="120000"/>
              </a:lnSpc>
            </a:pPr>
            <a:r>
              <a:rPr lang="en-US" altLang="zh-CN" sz="1400"/>
              <a:t>	if(x&gt;y) z=x;</a:t>
            </a:r>
            <a:endParaRPr lang="en-US" altLang="zh-CN" sz="1400"/>
          </a:p>
          <a:p>
            <a:pPr defTabSz="363855">
              <a:lnSpc>
                <a:spcPct val="120000"/>
              </a:lnSpc>
            </a:pPr>
            <a:r>
              <a:rPr lang="en-US" altLang="zh-CN" sz="1400"/>
              <a:t>	else z=y;</a:t>
            </a:r>
            <a:endParaRPr lang="en-US" altLang="zh-CN" sz="1400"/>
          </a:p>
          <a:p>
            <a:pPr defTabSz="363855">
              <a:lnSpc>
                <a:spcPct val="120000"/>
              </a:lnSpc>
            </a:pPr>
            <a:r>
              <a:rPr lang="en-US" altLang="zh-CN" sz="1400"/>
              <a:t>	return(z);</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t>int min(int x,int y)</a:t>
            </a:r>
            <a:endParaRPr lang="en-US" altLang="zh-CN" sz="1400"/>
          </a:p>
          <a:p>
            <a:pPr defTabSz="363855">
              <a:lnSpc>
                <a:spcPct val="120000"/>
              </a:lnSpc>
            </a:pPr>
            <a:r>
              <a:rPr lang="en-US" altLang="zh-CN" sz="1400"/>
              <a:t>{	int z;</a:t>
            </a:r>
            <a:endParaRPr lang="en-US" altLang="zh-CN" sz="1400"/>
          </a:p>
          <a:p>
            <a:pPr defTabSz="363855">
              <a:lnSpc>
                <a:spcPct val="120000"/>
              </a:lnSpc>
            </a:pPr>
            <a:r>
              <a:rPr lang="en-US" altLang="zh-CN" sz="1400"/>
              <a:t>	if(x&lt;y) z=x;</a:t>
            </a:r>
            <a:endParaRPr lang="en-US" altLang="zh-CN" sz="1400"/>
          </a:p>
          <a:p>
            <a:pPr defTabSz="363855">
              <a:lnSpc>
                <a:spcPct val="120000"/>
              </a:lnSpc>
            </a:pPr>
            <a:r>
              <a:rPr lang="en-US" altLang="zh-CN" sz="1400"/>
              <a:t>	else z=y;</a:t>
            </a:r>
            <a:endParaRPr lang="en-US" altLang="zh-CN" sz="1400"/>
          </a:p>
          <a:p>
            <a:pPr defTabSz="363855">
              <a:lnSpc>
                <a:spcPct val="120000"/>
              </a:lnSpc>
            </a:pPr>
            <a:r>
              <a:rPr lang="en-US" altLang="zh-CN" sz="1400"/>
              <a:t>	return(z);</a:t>
            </a:r>
            <a:endParaRPr lang="en-US" altLang="zh-CN" sz="1400"/>
          </a:p>
          <a:p>
            <a:pPr defTabSz="363855">
              <a:lnSpc>
                <a:spcPct val="120000"/>
              </a:lnSpc>
            </a:pPr>
            <a:r>
              <a:rPr lang="en-US" altLang="zh-CN" sz="1400"/>
              <a:t>}</a:t>
            </a:r>
            <a:endParaRPr lang="zh-CN" altLang="en-US" sz="1400" b="1" dirty="0">
              <a:solidFill>
                <a:srgbClr val="008000"/>
              </a:solidFill>
            </a:endParaRPr>
          </a:p>
        </p:txBody>
      </p:sp>
      <p:cxnSp>
        <p:nvCxnSpPr>
          <p:cNvPr id="12" name="直接连接符 11"/>
          <p:cNvCxnSpPr/>
          <p:nvPr/>
        </p:nvCxnSpPr>
        <p:spPr>
          <a:xfrm>
            <a:off x="5422875" y="1873633"/>
            <a:ext cx="0" cy="4735889"/>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260127" y="2394986"/>
            <a:ext cx="325496" cy="260107"/>
            <a:chOff x="5926033" y="1926699"/>
            <a:chExt cx="325496" cy="260107"/>
          </a:xfrm>
        </p:grpSpPr>
        <p:sp>
          <p:nvSpPr>
            <p:cNvPr id="19"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p:cNvGrpSpPr/>
          <p:nvPr/>
        </p:nvGrpSpPr>
        <p:grpSpPr>
          <a:xfrm>
            <a:off x="5260127" y="5648008"/>
            <a:ext cx="325496" cy="260106"/>
            <a:chOff x="5926033" y="5434781"/>
            <a:chExt cx="325496" cy="260106"/>
          </a:xfrm>
        </p:grpSpPr>
        <p:sp>
          <p:nvSpPr>
            <p:cNvPr id="26"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7" name="图片 6"/>
          <p:cNvPicPr>
            <a:picLocks noChangeAspect="1"/>
          </p:cNvPicPr>
          <p:nvPr/>
        </p:nvPicPr>
        <p:blipFill>
          <a:blip r:embed="rId13"/>
          <a:stretch>
            <a:fillRect/>
          </a:stretch>
        </p:blipFill>
        <p:spPr>
          <a:xfrm>
            <a:off x="7568440" y="2176877"/>
            <a:ext cx="3495675" cy="1152525"/>
          </a:xfrm>
          <a:prstGeom prst="rect">
            <a:avLst/>
          </a:prstGeom>
        </p:spPr>
      </p:pic>
      <p:pic>
        <p:nvPicPr>
          <p:cNvPr id="8" name="图片 7"/>
          <p:cNvPicPr>
            <a:picLocks noChangeAspect="1"/>
          </p:cNvPicPr>
          <p:nvPr/>
        </p:nvPicPr>
        <p:blipFill>
          <a:blip r:embed="rId14"/>
          <a:stretch>
            <a:fillRect/>
          </a:stretch>
        </p:blipFill>
        <p:spPr>
          <a:xfrm>
            <a:off x="7591629" y="3986444"/>
            <a:ext cx="3495675" cy="112670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用指向函数的指针作函数参数</a:t>
            </a:r>
            <a:endParaRPr lang="zh-CN" altLang="en-US"/>
          </a:p>
        </p:txBody>
      </p:sp>
      <p:sp>
        <p:nvSpPr>
          <p:cNvPr id="8" name="MH_Desc_1"/>
          <p:cNvSpPr/>
          <p:nvPr>
            <p:custDataLst>
              <p:tags r:id="rId1"/>
            </p:custDataLst>
          </p:nvPr>
        </p:nvSpPr>
        <p:spPr>
          <a:xfrm>
            <a:off x="1159565" y="1451113"/>
            <a:ext cx="9942444" cy="41843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b="1">
                <a:solidFill>
                  <a:schemeClr val="tx1"/>
                </a:solidFill>
              </a:rPr>
              <a:t>指向函数的指针变量的一个重要用途是把函数的入口地址作为参数传递到其他函数。</a:t>
            </a:r>
            <a:endParaRPr lang="zh-CN" altLang="en-US" b="1">
              <a:solidFill>
                <a:schemeClr val="tx1"/>
              </a:solidFill>
            </a:endParaRPr>
          </a:p>
          <a:p>
            <a:pPr algn="just">
              <a:lnSpc>
                <a:spcPct val="120000"/>
              </a:lnSpc>
              <a:spcAft>
                <a:spcPts val="600"/>
              </a:spcAft>
              <a:defRPr/>
            </a:pPr>
            <a:r>
              <a:rPr lang="zh-CN" altLang="en-US">
                <a:solidFill>
                  <a:schemeClr val="tx1"/>
                </a:solidFill>
              </a:rPr>
              <a:t>指向函数的指针可以作为函数参数，把函数的入口地址传递给形参，这样就能够在被调用的函数中使用实参函数。它的原理可以简述如下</a:t>
            </a:r>
            <a:r>
              <a:rPr lang="en-US" altLang="zh-CN">
                <a:solidFill>
                  <a:schemeClr val="tx1"/>
                </a:solidFill>
              </a:rPr>
              <a:t>: </a:t>
            </a:r>
            <a:r>
              <a:rPr lang="zh-CN" altLang="en-US">
                <a:solidFill>
                  <a:schemeClr val="tx1"/>
                </a:solidFill>
              </a:rPr>
              <a:t>有一个函数（假设函数名为</a:t>
            </a:r>
            <a:r>
              <a:rPr lang="en-US" altLang="zh-CN">
                <a:solidFill>
                  <a:schemeClr val="tx1"/>
                </a:solidFill>
              </a:rPr>
              <a:t>fun</a:t>
            </a:r>
            <a:r>
              <a:rPr lang="zh-CN" altLang="en-US">
                <a:solidFill>
                  <a:schemeClr val="tx1"/>
                </a:solidFill>
              </a:rPr>
              <a:t>），它有两个形参（</a:t>
            </a:r>
            <a:r>
              <a:rPr lang="en-US" altLang="zh-CN">
                <a:solidFill>
                  <a:schemeClr val="tx1"/>
                </a:solidFill>
              </a:rPr>
              <a:t>x1</a:t>
            </a:r>
            <a:r>
              <a:rPr lang="zh-CN" altLang="en-US">
                <a:solidFill>
                  <a:schemeClr val="tx1"/>
                </a:solidFill>
              </a:rPr>
              <a:t>和</a:t>
            </a:r>
            <a:r>
              <a:rPr lang="en-US" altLang="zh-CN">
                <a:solidFill>
                  <a:schemeClr val="tx1"/>
                </a:solidFill>
              </a:rPr>
              <a:t>x2</a:t>
            </a:r>
            <a:r>
              <a:rPr lang="zh-CN" altLang="en-US">
                <a:solidFill>
                  <a:schemeClr val="tx1"/>
                </a:solidFill>
              </a:rPr>
              <a:t>），定义</a:t>
            </a:r>
            <a:r>
              <a:rPr lang="en-US" altLang="zh-CN">
                <a:solidFill>
                  <a:schemeClr val="tx1"/>
                </a:solidFill>
              </a:rPr>
              <a:t>x1</a:t>
            </a:r>
            <a:r>
              <a:rPr lang="zh-CN" altLang="en-US">
                <a:solidFill>
                  <a:schemeClr val="tx1"/>
                </a:solidFill>
              </a:rPr>
              <a:t>和</a:t>
            </a:r>
            <a:r>
              <a:rPr lang="en-US" altLang="zh-CN">
                <a:solidFill>
                  <a:schemeClr val="tx1"/>
                </a:solidFill>
              </a:rPr>
              <a:t>x2</a:t>
            </a:r>
            <a:r>
              <a:rPr lang="zh-CN" altLang="en-US">
                <a:solidFill>
                  <a:schemeClr val="tx1"/>
                </a:solidFill>
              </a:rPr>
              <a:t>为指向函数的指针变量。在调用函数</a:t>
            </a:r>
            <a:r>
              <a:rPr lang="en-US" altLang="zh-CN">
                <a:solidFill>
                  <a:schemeClr val="tx1"/>
                </a:solidFill>
              </a:rPr>
              <a:t>fun</a:t>
            </a:r>
            <a:r>
              <a:rPr lang="zh-CN" altLang="en-US">
                <a:solidFill>
                  <a:schemeClr val="tx1"/>
                </a:solidFill>
              </a:rPr>
              <a:t>时，实参为两个函数名</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，给形参传递的是函数</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的入口地址。这样在函数</a:t>
            </a:r>
            <a:r>
              <a:rPr lang="en-US" altLang="zh-CN">
                <a:solidFill>
                  <a:schemeClr val="tx1"/>
                </a:solidFill>
              </a:rPr>
              <a:t>fun</a:t>
            </a:r>
            <a:r>
              <a:rPr lang="zh-CN" altLang="en-US">
                <a:solidFill>
                  <a:schemeClr val="tx1"/>
                </a:solidFill>
              </a:rPr>
              <a:t>中就可以调用</a:t>
            </a:r>
            <a:r>
              <a:rPr lang="en-US" altLang="zh-CN">
                <a:solidFill>
                  <a:schemeClr val="tx1"/>
                </a:solidFill>
              </a:rPr>
              <a:t>f1</a:t>
            </a:r>
            <a:r>
              <a:rPr lang="zh-CN" altLang="en-US">
                <a:solidFill>
                  <a:schemeClr val="tx1"/>
                </a:solidFill>
              </a:rPr>
              <a:t>和</a:t>
            </a:r>
            <a:r>
              <a:rPr lang="en-US" altLang="zh-CN">
                <a:solidFill>
                  <a:schemeClr val="tx1"/>
                </a:solidFill>
              </a:rPr>
              <a:t>f2</a:t>
            </a:r>
            <a:r>
              <a:rPr lang="zh-CN" altLang="en-US">
                <a:solidFill>
                  <a:schemeClr val="tx1"/>
                </a:solidFill>
              </a:rPr>
              <a:t>函数了。</a:t>
            </a:r>
            <a:endParaRPr lang="zh-CN" altLang="en-US" dirty="0">
              <a:solidFill>
                <a:schemeClr val="tx1"/>
              </a:solidFill>
            </a:endParaRPr>
          </a:p>
        </p:txBody>
      </p:sp>
      <p:sp>
        <p:nvSpPr>
          <p:cNvPr id="6" name="圆角矩形 5"/>
          <p:cNvSpPr/>
          <p:nvPr/>
        </p:nvSpPr>
        <p:spPr>
          <a:xfrm>
            <a:off x="1159565" y="3864864"/>
            <a:ext cx="7836986" cy="1627884"/>
          </a:xfrm>
          <a:prstGeom prst="roundRect">
            <a:avLst>
              <a:gd name="adj" fmla="val 397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algn="just" defTabSz="360680">
              <a:lnSpc>
                <a:spcPct val="120000"/>
              </a:lnSpc>
              <a:defRPr/>
            </a:pPr>
            <a:r>
              <a:rPr lang="en-US" altLang="zh-CN" sz="1600">
                <a:solidFill>
                  <a:schemeClr val="tx1"/>
                </a:solidFill>
              </a:rPr>
              <a:t>void fun(int (*x1)(int), int(*x2) (int,int))		</a:t>
            </a:r>
            <a:r>
              <a:rPr lang="en-US" altLang="zh-CN" sz="1600">
                <a:solidFill>
                  <a:srgbClr val="008000"/>
                </a:solidFill>
              </a:rPr>
              <a:t>//</a:t>
            </a:r>
            <a:r>
              <a:rPr lang="zh-CN" altLang="en-US" sz="1600">
                <a:solidFill>
                  <a:srgbClr val="008000"/>
                </a:solidFill>
              </a:rPr>
              <a:t>定义</a:t>
            </a:r>
            <a:r>
              <a:rPr lang="en-US" altLang="zh-CN" sz="1600">
                <a:solidFill>
                  <a:srgbClr val="008000"/>
                </a:solidFill>
              </a:rPr>
              <a:t>fun</a:t>
            </a:r>
            <a:r>
              <a:rPr lang="zh-CN" altLang="en-US" sz="1600">
                <a:solidFill>
                  <a:srgbClr val="008000"/>
                </a:solidFill>
              </a:rPr>
              <a:t>函数，形参是指向函数的指针变量</a:t>
            </a:r>
            <a:endParaRPr lang="zh-CN" altLang="en-US" sz="1600">
              <a:solidFill>
                <a:srgbClr val="008000"/>
              </a:solidFill>
            </a:endParaRPr>
          </a:p>
          <a:p>
            <a:pPr algn="just" defTabSz="360680">
              <a:lnSpc>
                <a:spcPct val="120000"/>
              </a:lnSpc>
              <a:defRPr/>
            </a:pPr>
            <a:r>
              <a:rPr lang="en-US" altLang="zh-CN" sz="1600">
                <a:solidFill>
                  <a:schemeClr val="tx1"/>
                </a:solidFill>
              </a:rPr>
              <a:t>{	int a,b,i=3,j=5;</a:t>
            </a:r>
            <a:endParaRPr lang="en-US" altLang="zh-CN" sz="1600">
              <a:solidFill>
                <a:schemeClr val="tx1"/>
              </a:solidFill>
            </a:endParaRPr>
          </a:p>
          <a:p>
            <a:pPr algn="just" defTabSz="360680">
              <a:lnSpc>
                <a:spcPct val="120000"/>
              </a:lnSpc>
              <a:defRPr/>
            </a:pPr>
            <a:r>
              <a:rPr lang="en-US" altLang="zh-CN" sz="1600">
                <a:solidFill>
                  <a:schemeClr val="tx1"/>
                </a:solidFill>
              </a:rPr>
              <a:t>	a=(*x1)(i);							</a:t>
            </a:r>
            <a:r>
              <a:rPr lang="en-US" altLang="zh-CN" sz="1600">
                <a:solidFill>
                  <a:srgbClr val="008000"/>
                </a:solidFill>
              </a:rPr>
              <a:t>//</a:t>
            </a:r>
            <a:r>
              <a:rPr lang="zh-CN" altLang="en-US" sz="1600">
                <a:solidFill>
                  <a:srgbClr val="008000"/>
                </a:solidFill>
              </a:rPr>
              <a:t>调用</a:t>
            </a:r>
            <a:r>
              <a:rPr lang="en-US" altLang="zh-CN" sz="1600">
                <a:solidFill>
                  <a:srgbClr val="008000"/>
                </a:solidFill>
              </a:rPr>
              <a:t>f1</a:t>
            </a:r>
            <a:r>
              <a:rPr lang="zh-CN" altLang="en-US" sz="1600">
                <a:solidFill>
                  <a:srgbClr val="008000"/>
                </a:solidFill>
              </a:rPr>
              <a:t>函数，</a:t>
            </a:r>
            <a:r>
              <a:rPr lang="en-US" altLang="zh-CN" sz="1600">
                <a:solidFill>
                  <a:srgbClr val="008000"/>
                </a:solidFill>
              </a:rPr>
              <a:t>i</a:t>
            </a:r>
            <a:r>
              <a:rPr lang="zh-CN" altLang="en-US" sz="1600">
                <a:solidFill>
                  <a:srgbClr val="008000"/>
                </a:solidFill>
              </a:rPr>
              <a:t>是实参</a:t>
            </a:r>
            <a:endParaRPr lang="zh-CN" altLang="en-US" sz="1600">
              <a:solidFill>
                <a:srgbClr val="008000"/>
              </a:solidFill>
            </a:endParaRPr>
          </a:p>
          <a:p>
            <a:pPr algn="just" defTabSz="360680">
              <a:lnSpc>
                <a:spcPct val="120000"/>
              </a:lnSpc>
              <a:defRPr/>
            </a:pPr>
            <a:r>
              <a:rPr lang="zh-CN" altLang="en-US" sz="1600">
                <a:solidFill>
                  <a:schemeClr val="tx1"/>
                </a:solidFill>
              </a:rPr>
              <a:t>	</a:t>
            </a:r>
            <a:r>
              <a:rPr lang="en-US" altLang="zh-CN" sz="1600">
                <a:solidFill>
                  <a:schemeClr val="tx1"/>
                </a:solidFill>
              </a:rPr>
              <a:t>b=(*x2)(i,j);							</a:t>
            </a:r>
            <a:r>
              <a:rPr lang="en-US" altLang="zh-CN" sz="1600">
                <a:solidFill>
                  <a:srgbClr val="008000"/>
                </a:solidFill>
              </a:rPr>
              <a:t>//</a:t>
            </a:r>
            <a:r>
              <a:rPr lang="zh-CN" altLang="en-US" sz="1600">
                <a:solidFill>
                  <a:srgbClr val="008000"/>
                </a:solidFill>
              </a:rPr>
              <a:t>调用</a:t>
            </a:r>
            <a:r>
              <a:rPr lang="en-US" altLang="zh-CN" sz="1600">
                <a:solidFill>
                  <a:srgbClr val="008000"/>
                </a:solidFill>
              </a:rPr>
              <a:t>f2</a:t>
            </a:r>
            <a:r>
              <a:rPr lang="zh-CN" altLang="en-US" sz="1600">
                <a:solidFill>
                  <a:srgbClr val="008000"/>
                </a:solidFill>
              </a:rPr>
              <a:t>函数，</a:t>
            </a:r>
            <a:r>
              <a:rPr lang="en-US" altLang="zh-CN" sz="1600">
                <a:solidFill>
                  <a:srgbClr val="008000"/>
                </a:solidFill>
              </a:rPr>
              <a:t>i,j</a:t>
            </a:r>
            <a:r>
              <a:rPr lang="zh-CN" altLang="en-US" sz="1600">
                <a:solidFill>
                  <a:srgbClr val="008000"/>
                </a:solidFill>
              </a:rPr>
              <a:t>是实参</a:t>
            </a:r>
            <a:endParaRPr lang="zh-CN" altLang="en-US" sz="1600">
              <a:solidFill>
                <a:srgbClr val="008000"/>
              </a:solidFill>
            </a:endParaRPr>
          </a:p>
          <a:p>
            <a:pPr algn="just" defTabSz="360680">
              <a:lnSpc>
                <a:spcPct val="120000"/>
              </a:lnSpc>
              <a:defRPr/>
            </a:pPr>
            <a:r>
              <a:rPr lang="en-US" altLang="zh-CN" sz="1600">
                <a:solidFill>
                  <a:schemeClr val="tx1"/>
                </a:solidFill>
              </a:rPr>
              <a:t>}</a:t>
            </a:r>
            <a:endParaRPr lang="en-US" altLang="zh-CN" sz="1600">
              <a:solidFill>
                <a:schemeClr val="tx1"/>
              </a:solidFill>
            </a:endParaRPr>
          </a:p>
        </p:txBody>
      </p:sp>
      <p:sp>
        <p:nvSpPr>
          <p:cNvPr id="3" name="文本框 2"/>
          <p:cNvSpPr txBox="1"/>
          <p:nvPr/>
        </p:nvSpPr>
        <p:spPr>
          <a:xfrm>
            <a:off x="1249018" y="3325676"/>
            <a:ext cx="4764156" cy="338554"/>
          </a:xfrm>
          <a:prstGeom prst="rect">
            <a:avLst/>
          </a:prstGeom>
          <a:noFill/>
        </p:spPr>
        <p:txBody>
          <a:bodyPr wrap="square" rtlCol="0">
            <a:spAutoFit/>
          </a:bodyPr>
          <a:lstStyle/>
          <a:p>
            <a:r>
              <a:rPr lang="zh-CN" altLang="en-US" sz="1600">
                <a:solidFill>
                  <a:schemeClr val="accent1"/>
                </a:solidFill>
              </a:rPr>
              <a:t>实参函数名</a:t>
            </a:r>
            <a:r>
              <a:rPr lang="en-US" altLang="zh-CN" sz="1600">
                <a:solidFill>
                  <a:schemeClr val="accent1"/>
                </a:solidFill>
              </a:rPr>
              <a:t>  f1                f2</a:t>
            </a:r>
            <a:endParaRPr lang="zh-CN" altLang="en-US" sz="1600">
              <a:solidFill>
                <a:schemeClr val="accent1"/>
              </a:solidFill>
            </a:endParaRPr>
          </a:p>
        </p:txBody>
      </p:sp>
      <p:cxnSp>
        <p:nvCxnSpPr>
          <p:cNvPr id="5" name="直接箭头连接符 4"/>
          <p:cNvCxnSpPr/>
          <p:nvPr/>
        </p:nvCxnSpPr>
        <p:spPr>
          <a:xfrm>
            <a:off x="2544417" y="3624474"/>
            <a:ext cx="0" cy="36000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3631096" y="3624474"/>
            <a:ext cx="0" cy="36000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用指向函数的指针作函数参数</a:t>
            </a:r>
            <a:endParaRPr lang="zh-CN" altLang="en-US"/>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8.24】</a:t>
            </a:r>
            <a:r>
              <a:rPr lang="zh-CN" altLang="en-US" sz="2000">
                <a:solidFill>
                  <a:schemeClr val="accent1"/>
                </a:solidFill>
              </a:rPr>
              <a:t>有两个整数</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，由用户输入</a:t>
            </a:r>
            <a:r>
              <a:rPr lang="en-US" altLang="zh-CN" sz="2000">
                <a:solidFill>
                  <a:schemeClr val="accent1"/>
                </a:solidFill>
              </a:rPr>
              <a:t>1,2</a:t>
            </a:r>
            <a:r>
              <a:rPr lang="zh-CN" altLang="en-US" sz="2000">
                <a:solidFill>
                  <a:schemeClr val="accent1"/>
                </a:solidFill>
              </a:rPr>
              <a:t>或</a:t>
            </a:r>
            <a:r>
              <a:rPr lang="en-US" altLang="zh-CN" sz="2000">
                <a:solidFill>
                  <a:schemeClr val="accent1"/>
                </a:solidFill>
              </a:rPr>
              <a:t>3</a:t>
            </a:r>
            <a:r>
              <a:rPr lang="zh-CN" altLang="en-US" sz="2000">
                <a:solidFill>
                  <a:schemeClr val="accent1"/>
                </a:solidFill>
              </a:rPr>
              <a:t>。如输入</a:t>
            </a:r>
            <a:r>
              <a:rPr lang="en-US" altLang="zh-CN" sz="2000">
                <a:solidFill>
                  <a:schemeClr val="accent1"/>
                </a:solidFill>
              </a:rPr>
              <a:t>1</a:t>
            </a:r>
            <a:r>
              <a:rPr lang="zh-CN" altLang="en-US" sz="2000">
                <a:solidFill>
                  <a:schemeClr val="accent1"/>
                </a:solidFill>
              </a:rPr>
              <a:t>，程序就给出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中的大者，输入</a:t>
            </a:r>
            <a:r>
              <a:rPr lang="en-US" altLang="zh-CN" sz="2000">
                <a:solidFill>
                  <a:schemeClr val="accent1"/>
                </a:solidFill>
              </a:rPr>
              <a:t>2</a:t>
            </a:r>
            <a:r>
              <a:rPr lang="zh-CN" altLang="en-US" sz="2000">
                <a:solidFill>
                  <a:schemeClr val="accent1"/>
                </a:solidFill>
              </a:rPr>
              <a:t>，就给出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中的小者，输入</a:t>
            </a:r>
            <a:r>
              <a:rPr lang="en-US" altLang="zh-CN" sz="2000">
                <a:solidFill>
                  <a:schemeClr val="accent1"/>
                </a:solidFill>
              </a:rPr>
              <a:t>3</a:t>
            </a:r>
            <a:r>
              <a:rPr lang="zh-CN" altLang="en-US" sz="2000">
                <a:solidFill>
                  <a:schemeClr val="accent1"/>
                </a:solidFill>
              </a:rPr>
              <a:t>，则求</a:t>
            </a:r>
            <a:r>
              <a:rPr lang="en-US" altLang="zh-CN" sz="2000">
                <a:solidFill>
                  <a:schemeClr val="accent1"/>
                </a:solidFill>
              </a:rPr>
              <a:t>a</a:t>
            </a:r>
            <a:r>
              <a:rPr lang="zh-CN" altLang="en-US" sz="2000">
                <a:solidFill>
                  <a:schemeClr val="accent1"/>
                </a:solidFill>
              </a:rPr>
              <a:t>与</a:t>
            </a:r>
            <a:r>
              <a:rPr lang="en-US" altLang="zh-CN" sz="2000">
                <a:solidFill>
                  <a:schemeClr val="accent1"/>
                </a:solidFill>
              </a:rPr>
              <a:t>b</a:t>
            </a:r>
            <a:r>
              <a:rPr lang="zh-CN" altLang="en-US" sz="2000">
                <a:solidFill>
                  <a:schemeClr val="accent1"/>
                </a:solidFill>
              </a:rPr>
              <a:t>之和。</a:t>
            </a:r>
            <a:endParaRPr lang="zh-CN" altLang="en-US" sz="2000">
              <a:solidFill>
                <a:schemeClr val="accent1"/>
              </a:solidFill>
            </a:endParaRPr>
          </a:p>
        </p:txBody>
      </p:sp>
      <p:sp>
        <p:nvSpPr>
          <p:cNvPr id="11" name="圆角矩形 12"/>
          <p:cNvSpPr/>
          <p:nvPr/>
        </p:nvSpPr>
        <p:spPr>
          <a:xfrm>
            <a:off x="691932" y="1734485"/>
            <a:ext cx="9528031" cy="4875037"/>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r>
              <a:rPr lang="en-US" altLang="zh-CN" sz="1400"/>
              <a:t>#include &lt;stdio.h&gt;</a:t>
            </a:r>
            <a:endParaRPr lang="en-US" altLang="zh-CN" sz="1400"/>
          </a:p>
          <a:p>
            <a:pPr defTabSz="363855"/>
            <a:r>
              <a:rPr lang="en-US" altLang="zh-CN" sz="1400"/>
              <a:t>int main()</a:t>
            </a:r>
            <a:endParaRPr lang="en-US" altLang="zh-CN" sz="1400"/>
          </a:p>
          <a:p>
            <a:pPr defTabSz="363855"/>
            <a:r>
              <a:rPr lang="en-US" altLang="zh-CN" sz="1400"/>
              <a:t>{	int fun(int x,int y, int (*p)(int,int));	</a:t>
            </a:r>
            <a:r>
              <a:rPr lang="en-US" altLang="zh-CN" sz="1400">
                <a:solidFill>
                  <a:srgbClr val="008000"/>
                </a:solidFill>
              </a:rPr>
              <a:t>//fun</a:t>
            </a:r>
            <a:r>
              <a:rPr lang="zh-CN" altLang="en-US" sz="1400">
                <a:solidFill>
                  <a:srgbClr val="008000"/>
                </a:solidFill>
              </a:rPr>
              <a:t>函数声明</a:t>
            </a:r>
            <a:endParaRPr lang="zh-CN" altLang="en-US" sz="1400">
              <a:solidFill>
                <a:srgbClr val="008000"/>
              </a:solidFill>
            </a:endParaRPr>
          </a:p>
          <a:p>
            <a:pPr defTabSz="363855"/>
            <a:r>
              <a:rPr lang="zh-CN" altLang="en-US" sz="1400"/>
              <a:t>	</a:t>
            </a:r>
            <a:r>
              <a:rPr lang="en-US" altLang="zh-CN" sz="1400"/>
              <a:t>int max(int,int);			</a:t>
            </a:r>
            <a:r>
              <a:rPr lang="en-US" altLang="zh-CN" sz="1400">
                <a:solidFill>
                  <a:srgbClr val="008000"/>
                </a:solidFill>
              </a:rPr>
              <a:t>//max</a:t>
            </a:r>
            <a:r>
              <a:rPr lang="zh-CN" altLang="en-US" sz="1400">
                <a:solidFill>
                  <a:srgbClr val="008000"/>
                </a:solidFill>
              </a:rPr>
              <a:t>函数声明 </a:t>
            </a:r>
            <a:endParaRPr lang="zh-CN" altLang="en-US" sz="1400">
              <a:solidFill>
                <a:srgbClr val="008000"/>
              </a:solidFill>
            </a:endParaRPr>
          </a:p>
          <a:p>
            <a:pPr defTabSz="363855"/>
            <a:r>
              <a:rPr lang="zh-CN" altLang="en-US" sz="1400"/>
              <a:t>	</a:t>
            </a:r>
            <a:r>
              <a:rPr lang="en-US" altLang="zh-CN" sz="1400"/>
              <a:t>int min(int,int);			</a:t>
            </a:r>
            <a:r>
              <a:rPr lang="en-US" altLang="zh-CN" sz="1400">
                <a:solidFill>
                  <a:srgbClr val="008000"/>
                </a:solidFill>
              </a:rPr>
              <a:t>//min</a:t>
            </a:r>
            <a:r>
              <a:rPr lang="zh-CN" altLang="en-US" sz="1400">
                <a:solidFill>
                  <a:srgbClr val="008000"/>
                </a:solidFill>
              </a:rPr>
              <a:t>函数声明</a:t>
            </a:r>
            <a:endParaRPr lang="zh-CN" altLang="en-US" sz="1400">
              <a:solidFill>
                <a:srgbClr val="008000"/>
              </a:solidFill>
            </a:endParaRPr>
          </a:p>
          <a:p>
            <a:pPr defTabSz="363855"/>
            <a:r>
              <a:rPr lang="zh-CN" altLang="en-US" sz="1400"/>
              <a:t>	</a:t>
            </a:r>
            <a:r>
              <a:rPr lang="en-US" altLang="zh-CN" sz="1400"/>
              <a:t>int add(int,int);			</a:t>
            </a:r>
            <a:r>
              <a:rPr lang="en-US" altLang="zh-CN" sz="1400">
                <a:solidFill>
                  <a:srgbClr val="008000"/>
                </a:solidFill>
              </a:rPr>
              <a:t>//add</a:t>
            </a:r>
            <a:r>
              <a:rPr lang="zh-CN" altLang="en-US" sz="1400">
                <a:solidFill>
                  <a:srgbClr val="008000"/>
                </a:solidFill>
              </a:rPr>
              <a:t>函数声明</a:t>
            </a:r>
            <a:endParaRPr lang="zh-CN" altLang="en-US" sz="1400">
              <a:solidFill>
                <a:srgbClr val="008000"/>
              </a:solidFill>
            </a:endParaRPr>
          </a:p>
          <a:p>
            <a:pPr defTabSz="363855"/>
            <a:r>
              <a:rPr lang="zh-CN" altLang="en-US" sz="1400"/>
              <a:t>	</a:t>
            </a:r>
            <a:r>
              <a:rPr lang="en-US" altLang="zh-CN" sz="1400"/>
              <a:t>int a=34,b=-21,n;</a:t>
            </a:r>
            <a:endParaRPr lang="en-US" altLang="zh-CN" sz="1400"/>
          </a:p>
          <a:p>
            <a:pPr defTabSz="363855"/>
            <a:r>
              <a:rPr lang="en-US" altLang="zh-CN" sz="1400"/>
              <a:t>	printf("please choose 1,2 or 3:");</a:t>
            </a:r>
            <a:endParaRPr lang="en-US" altLang="zh-CN" sz="1400"/>
          </a:p>
          <a:p>
            <a:pPr defTabSz="363855"/>
            <a:r>
              <a:rPr lang="en-US" altLang="zh-CN" sz="1400"/>
              <a:t>	scanf("%d",&amp;n);			</a:t>
            </a:r>
            <a:r>
              <a:rPr lang="en-US" altLang="zh-CN" sz="1400">
                <a:solidFill>
                  <a:srgbClr val="008000"/>
                </a:solidFill>
              </a:rPr>
              <a:t>//</a:t>
            </a:r>
            <a:r>
              <a:rPr lang="zh-CN" altLang="en-US" sz="1400">
                <a:solidFill>
                  <a:srgbClr val="008000"/>
                </a:solidFill>
              </a:rPr>
              <a:t>输入</a:t>
            </a:r>
            <a:r>
              <a:rPr lang="en-US" altLang="zh-CN" sz="1400">
                <a:solidFill>
                  <a:srgbClr val="008000"/>
                </a:solidFill>
              </a:rPr>
              <a:t>1,2</a:t>
            </a:r>
            <a:r>
              <a:rPr lang="zh-CN" altLang="en-US" sz="1400">
                <a:solidFill>
                  <a:srgbClr val="008000"/>
                </a:solidFill>
              </a:rPr>
              <a:t>或</a:t>
            </a:r>
            <a:r>
              <a:rPr lang="en-US" altLang="zh-CN" sz="1400">
                <a:solidFill>
                  <a:srgbClr val="008000"/>
                </a:solidFill>
              </a:rPr>
              <a:t>3</a:t>
            </a:r>
            <a:r>
              <a:rPr lang="zh-CN" altLang="en-US" sz="1400">
                <a:solidFill>
                  <a:srgbClr val="008000"/>
                </a:solidFill>
              </a:rPr>
              <a:t>之一</a:t>
            </a:r>
            <a:endParaRPr lang="zh-CN" altLang="en-US" sz="1400">
              <a:solidFill>
                <a:srgbClr val="008000"/>
              </a:solidFill>
            </a:endParaRPr>
          </a:p>
          <a:p>
            <a:pPr defTabSz="363855"/>
            <a:r>
              <a:rPr lang="zh-CN" altLang="en-US" sz="1400"/>
              <a:t>	</a:t>
            </a:r>
            <a:r>
              <a:rPr lang="en-US" altLang="zh-CN" sz="1400"/>
              <a:t>if(n==1) </a:t>
            </a:r>
            <a:r>
              <a:rPr lang="en-US" altLang="zh-CN" sz="1400">
                <a:solidFill>
                  <a:schemeClr val="accent6"/>
                </a:solidFill>
              </a:rPr>
              <a:t>fun(a,b,max);</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1</a:t>
            </a:r>
            <a:r>
              <a:rPr lang="zh-CN" altLang="en-US" sz="1400">
                <a:solidFill>
                  <a:srgbClr val="008000"/>
                </a:solidFill>
              </a:rPr>
              <a:t>时调用</a:t>
            </a:r>
            <a:r>
              <a:rPr lang="en-US" altLang="zh-CN" sz="1400">
                <a:solidFill>
                  <a:srgbClr val="008000"/>
                </a:solidFill>
              </a:rPr>
              <a:t>max</a:t>
            </a:r>
            <a:r>
              <a:rPr lang="zh-CN" altLang="en-US" sz="1400">
                <a:solidFill>
                  <a:srgbClr val="008000"/>
                </a:solidFill>
              </a:rPr>
              <a:t>函数</a:t>
            </a:r>
            <a:endParaRPr lang="zh-CN" altLang="en-US" sz="1400">
              <a:solidFill>
                <a:srgbClr val="008000"/>
              </a:solidFill>
            </a:endParaRPr>
          </a:p>
          <a:p>
            <a:pPr defTabSz="363855"/>
            <a:r>
              <a:rPr lang="zh-CN" altLang="en-US" sz="1400"/>
              <a:t>	</a:t>
            </a:r>
            <a:r>
              <a:rPr lang="en-US" altLang="zh-CN" sz="1400"/>
              <a:t>else if(n==2) </a:t>
            </a:r>
            <a:r>
              <a:rPr lang="en-US" altLang="zh-CN" sz="1400">
                <a:solidFill>
                  <a:schemeClr val="accent6"/>
                </a:solidFill>
              </a:rPr>
              <a:t>fun(a,b,min);</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2</a:t>
            </a:r>
            <a:r>
              <a:rPr lang="zh-CN" altLang="en-US" sz="1400">
                <a:solidFill>
                  <a:srgbClr val="008000"/>
                </a:solidFill>
              </a:rPr>
              <a:t>时调用</a:t>
            </a:r>
            <a:r>
              <a:rPr lang="en-US" altLang="zh-CN" sz="1400">
                <a:solidFill>
                  <a:srgbClr val="008000"/>
                </a:solidFill>
              </a:rPr>
              <a:t>min</a:t>
            </a:r>
            <a:r>
              <a:rPr lang="zh-CN" altLang="en-US" sz="1400">
                <a:solidFill>
                  <a:srgbClr val="008000"/>
                </a:solidFill>
              </a:rPr>
              <a:t>函数</a:t>
            </a:r>
            <a:endParaRPr lang="zh-CN" altLang="en-US" sz="1400">
              <a:solidFill>
                <a:srgbClr val="008000"/>
              </a:solidFill>
            </a:endParaRPr>
          </a:p>
          <a:p>
            <a:pPr defTabSz="363855"/>
            <a:r>
              <a:rPr lang="zh-CN" altLang="en-US" sz="1400"/>
              <a:t>	</a:t>
            </a:r>
            <a:r>
              <a:rPr lang="en-US" altLang="zh-CN" sz="1400"/>
              <a:t>else if(n==3) </a:t>
            </a:r>
            <a:r>
              <a:rPr lang="en-US" altLang="zh-CN" sz="1400">
                <a:solidFill>
                  <a:schemeClr val="accent6"/>
                </a:solidFill>
              </a:rPr>
              <a:t>fun(a,b,add);</a:t>
            </a:r>
            <a:r>
              <a:rPr lang="en-US" altLang="zh-CN" sz="1400"/>
              <a:t>	</a:t>
            </a:r>
            <a:r>
              <a:rPr lang="en-US" altLang="zh-CN" sz="1400">
                <a:solidFill>
                  <a:srgbClr val="008000"/>
                </a:solidFill>
              </a:rPr>
              <a:t>//</a:t>
            </a:r>
            <a:r>
              <a:rPr lang="zh-CN" altLang="en-US" sz="1400">
                <a:solidFill>
                  <a:srgbClr val="008000"/>
                </a:solidFill>
              </a:rPr>
              <a:t>输入</a:t>
            </a:r>
            <a:r>
              <a:rPr lang="en-US" altLang="zh-CN" sz="1400">
                <a:solidFill>
                  <a:srgbClr val="008000"/>
                </a:solidFill>
              </a:rPr>
              <a:t>3</a:t>
            </a:r>
            <a:r>
              <a:rPr lang="zh-CN" altLang="en-US" sz="1400">
                <a:solidFill>
                  <a:srgbClr val="008000"/>
                </a:solidFill>
              </a:rPr>
              <a:t>时调用</a:t>
            </a:r>
            <a:r>
              <a:rPr lang="en-US" altLang="zh-CN" sz="1400">
                <a:solidFill>
                  <a:srgbClr val="008000"/>
                </a:solidFill>
              </a:rPr>
              <a:t>add</a:t>
            </a:r>
            <a:r>
              <a:rPr lang="zh-CN" altLang="en-US" sz="1400">
                <a:solidFill>
                  <a:srgbClr val="008000"/>
                </a:solidFill>
              </a:rPr>
              <a:t>函数</a:t>
            </a:r>
            <a:endParaRPr lang="zh-CN" altLang="en-US" sz="1400">
              <a:solidFill>
                <a:srgbClr val="008000"/>
              </a:solidFill>
            </a:endParaRPr>
          </a:p>
          <a:p>
            <a:pPr defTabSz="363855"/>
            <a:r>
              <a:rPr lang="zh-CN" altLang="en-US" sz="1400"/>
              <a:t>	</a:t>
            </a:r>
            <a:r>
              <a:rPr lang="en-US" altLang="zh-CN" sz="1400"/>
              <a:t>return 0;</a:t>
            </a:r>
            <a:endParaRPr lang="en-US" altLang="zh-CN" sz="1400"/>
          </a:p>
          <a:p>
            <a:pPr defTabSz="363855"/>
            <a:r>
              <a:rPr lang="en-US" altLang="zh-CN" sz="1400"/>
              <a:t>}</a:t>
            </a:r>
            <a:endParaRPr lang="en-US" altLang="zh-CN" sz="1400"/>
          </a:p>
          <a:p>
            <a:pPr defTabSz="363855"/>
            <a:endParaRPr lang="en-US" altLang="zh-CN" sz="1400"/>
          </a:p>
          <a:p>
            <a:pPr defTabSz="363855"/>
            <a:r>
              <a:rPr lang="en-US" altLang="zh-CN" sz="1400"/>
              <a:t>int fun(int x,int y,</a:t>
            </a:r>
            <a:r>
              <a:rPr lang="en-US" altLang="zh-CN" sz="1400">
                <a:solidFill>
                  <a:schemeClr val="accent6"/>
                </a:solidFill>
              </a:rPr>
              <a:t>int (*p)(int,int)</a:t>
            </a:r>
            <a:r>
              <a:rPr lang="en-US" altLang="zh-CN" sz="1400"/>
              <a:t>)	</a:t>
            </a:r>
            <a:r>
              <a:rPr lang="en-US" altLang="zh-CN" sz="1400">
                <a:solidFill>
                  <a:srgbClr val="008000"/>
                </a:solidFill>
              </a:rPr>
              <a:t>//</a:t>
            </a:r>
            <a:r>
              <a:rPr lang="zh-CN" altLang="en-US" sz="1400">
                <a:solidFill>
                  <a:srgbClr val="008000"/>
                </a:solidFill>
              </a:rPr>
              <a:t>定义</a:t>
            </a:r>
            <a:r>
              <a:rPr lang="en-US" altLang="zh-CN" sz="1400">
                <a:solidFill>
                  <a:srgbClr val="008000"/>
                </a:solidFill>
              </a:rPr>
              <a:t>fun</a:t>
            </a:r>
            <a:r>
              <a:rPr lang="zh-CN" altLang="en-US" sz="1400">
                <a:solidFill>
                  <a:srgbClr val="008000"/>
                </a:solidFill>
              </a:rPr>
              <a:t>函数</a:t>
            </a:r>
            <a:endParaRPr lang="zh-CN" altLang="en-US" sz="1400">
              <a:solidFill>
                <a:srgbClr val="008000"/>
              </a:solidFill>
            </a:endParaRPr>
          </a:p>
          <a:p>
            <a:pPr defTabSz="363855"/>
            <a:r>
              <a:rPr lang="en-US" altLang="zh-CN" sz="1400"/>
              <a:t>{	int result; </a:t>
            </a:r>
            <a:endParaRPr lang="en-US" altLang="zh-CN" sz="1400"/>
          </a:p>
          <a:p>
            <a:pPr defTabSz="363855"/>
            <a:r>
              <a:rPr lang="en-US" altLang="zh-CN" sz="1400"/>
              <a:t>	result=</a:t>
            </a:r>
            <a:r>
              <a:rPr lang="en-US" altLang="zh-CN" sz="1400">
                <a:solidFill>
                  <a:schemeClr val="accent6"/>
                </a:solidFill>
              </a:rPr>
              <a:t>(*p)(x,y)</a:t>
            </a:r>
            <a:r>
              <a:rPr lang="en-US" altLang="zh-CN" sz="1400"/>
              <a:t>;</a:t>
            </a:r>
            <a:endParaRPr lang="en-US" altLang="zh-CN" sz="1400"/>
          </a:p>
          <a:p>
            <a:pPr defTabSz="363855"/>
            <a:r>
              <a:rPr lang="en-US" altLang="zh-CN" sz="1400"/>
              <a:t>	printf("%d\n",result);		</a:t>
            </a:r>
            <a:r>
              <a:rPr lang="en-US" altLang="zh-CN" sz="1400">
                <a:solidFill>
                  <a:srgbClr val="008000"/>
                </a:solidFill>
              </a:rPr>
              <a:t>//</a:t>
            </a:r>
            <a:r>
              <a:rPr lang="zh-CN" altLang="en-US" sz="1400">
                <a:solidFill>
                  <a:srgbClr val="008000"/>
                </a:solidFill>
              </a:rPr>
              <a:t>输出结果 </a:t>
            </a:r>
            <a:endParaRPr lang="zh-CN" altLang="en-US" sz="1400">
              <a:solidFill>
                <a:srgbClr val="008000"/>
              </a:solidFill>
            </a:endParaRPr>
          </a:p>
          <a:p>
            <a:pPr defTabSz="363855"/>
            <a:r>
              <a:rPr lang="en-US" altLang="zh-CN" sz="1400"/>
              <a:t>}</a:t>
            </a:r>
            <a:endParaRPr lang="en-US" altLang="zh-CN" sz="1400"/>
          </a:p>
          <a:p>
            <a:pPr defTabSz="363855"/>
            <a:endParaRPr lang="en-US" altLang="zh-CN" sz="1400"/>
          </a:p>
          <a:p>
            <a:pPr defTabSz="363855"/>
            <a:endParaRPr lang="en-US" altLang="zh-CN" sz="1400"/>
          </a:p>
          <a:p>
            <a:pPr defTabSz="363855"/>
            <a:r>
              <a:rPr lang="en-US" altLang="zh-CN" sz="1400"/>
              <a:t>int max(int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max</a:t>
            </a:r>
            <a:r>
              <a:rPr lang="zh-CN" altLang="en-US" sz="1400">
                <a:solidFill>
                  <a:srgbClr val="008000"/>
                </a:solidFill>
              </a:rPr>
              <a:t>函数</a:t>
            </a:r>
            <a:endParaRPr lang="zh-CN" altLang="en-US" sz="1400">
              <a:solidFill>
                <a:srgbClr val="008000"/>
              </a:solidFill>
            </a:endParaRPr>
          </a:p>
          <a:p>
            <a:pPr defTabSz="363855"/>
            <a:r>
              <a:rPr lang="en-US" altLang="zh-CN" sz="1400"/>
              <a:t>{	int z;</a:t>
            </a:r>
            <a:endParaRPr lang="en-US" altLang="zh-CN" sz="1400"/>
          </a:p>
          <a:p>
            <a:pPr defTabSz="363855"/>
            <a:r>
              <a:rPr lang="en-US" altLang="zh-CN" sz="1400"/>
              <a:t>	if(x&gt;y) z=x;</a:t>
            </a:r>
            <a:endParaRPr lang="en-US" altLang="zh-CN" sz="1400"/>
          </a:p>
          <a:p>
            <a:pPr defTabSz="363855"/>
            <a:r>
              <a:rPr lang="en-US" altLang="zh-CN" sz="1400"/>
              <a:t>	else z=y;</a:t>
            </a:r>
            <a:endParaRPr lang="en-US" altLang="zh-CN" sz="1400"/>
          </a:p>
          <a:p>
            <a:pPr defTabSz="363855"/>
            <a:r>
              <a:rPr lang="en-US" altLang="zh-CN" sz="1400"/>
              <a:t>	printf("max=" );</a:t>
            </a:r>
            <a:endParaRPr lang="en-US" altLang="zh-CN" sz="1400"/>
          </a:p>
          <a:p>
            <a:pPr defTabSz="363855"/>
            <a:r>
              <a:rPr lang="en-US" altLang="zh-CN" sz="1400"/>
              <a:t>	return(z);		</a:t>
            </a:r>
            <a:r>
              <a:rPr lang="en-US" altLang="zh-CN" sz="1400">
                <a:solidFill>
                  <a:srgbClr val="008000"/>
                </a:solidFill>
              </a:rPr>
              <a:t>//</a:t>
            </a:r>
            <a:r>
              <a:rPr lang="zh-CN" altLang="en-US" sz="1400">
                <a:solidFill>
                  <a:srgbClr val="008000"/>
                </a:solidFill>
              </a:rPr>
              <a:t>返回值是两数中的大者 </a:t>
            </a:r>
            <a:endParaRPr lang="zh-CN" altLang="en-US" sz="1400">
              <a:solidFill>
                <a:srgbClr val="008000"/>
              </a:solidFill>
            </a:endParaRPr>
          </a:p>
          <a:p>
            <a:pPr defTabSz="363855"/>
            <a:r>
              <a:rPr lang="en-US" altLang="zh-CN" sz="1400"/>
              <a:t>}</a:t>
            </a:r>
            <a:endParaRPr lang="en-US" altLang="zh-CN" sz="1400"/>
          </a:p>
          <a:p>
            <a:pPr defTabSz="363855"/>
            <a:endParaRPr lang="en-US" altLang="zh-CN" sz="1400"/>
          </a:p>
          <a:p>
            <a:pPr defTabSz="363855"/>
            <a:r>
              <a:rPr lang="en-US" altLang="zh-CN" sz="1400"/>
              <a:t>int min(int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min</a:t>
            </a:r>
            <a:r>
              <a:rPr lang="zh-CN" altLang="en-US" sz="1400">
                <a:solidFill>
                  <a:srgbClr val="008000"/>
                </a:solidFill>
              </a:rPr>
              <a:t>函数</a:t>
            </a:r>
            <a:endParaRPr lang="zh-CN" altLang="en-US" sz="1400">
              <a:solidFill>
                <a:srgbClr val="008000"/>
              </a:solidFill>
            </a:endParaRPr>
          </a:p>
          <a:p>
            <a:pPr defTabSz="363855"/>
            <a:r>
              <a:rPr lang="en-US" altLang="zh-CN" sz="1400"/>
              <a:t>{	int z;</a:t>
            </a:r>
            <a:endParaRPr lang="en-US" altLang="zh-CN" sz="1400"/>
          </a:p>
          <a:p>
            <a:pPr defTabSz="363855"/>
            <a:r>
              <a:rPr lang="en-US" altLang="zh-CN" sz="1400"/>
              <a:t>	if(x&lt;y) z=x;</a:t>
            </a:r>
            <a:endParaRPr lang="en-US" altLang="zh-CN" sz="1400"/>
          </a:p>
          <a:p>
            <a:pPr defTabSz="363855"/>
            <a:r>
              <a:rPr lang="en-US" altLang="zh-CN" sz="1400"/>
              <a:t>	else z=y;</a:t>
            </a:r>
            <a:endParaRPr lang="en-US" altLang="zh-CN" sz="1400"/>
          </a:p>
          <a:p>
            <a:pPr defTabSz="363855"/>
            <a:r>
              <a:rPr lang="en-US" altLang="zh-CN" sz="1400"/>
              <a:t>	printf("min=");</a:t>
            </a:r>
            <a:endParaRPr lang="en-US" altLang="zh-CN" sz="1400"/>
          </a:p>
          <a:p>
            <a:pPr defTabSz="363855"/>
            <a:r>
              <a:rPr lang="en-US" altLang="zh-CN" sz="1400"/>
              <a:t>	return(z);		</a:t>
            </a:r>
            <a:r>
              <a:rPr lang="en-US" altLang="zh-CN" sz="1400">
                <a:solidFill>
                  <a:srgbClr val="008000"/>
                </a:solidFill>
              </a:rPr>
              <a:t>//</a:t>
            </a:r>
            <a:r>
              <a:rPr lang="zh-CN" altLang="en-US" sz="1400">
                <a:solidFill>
                  <a:srgbClr val="008000"/>
                </a:solidFill>
              </a:rPr>
              <a:t>返回值是两数中的小者</a:t>
            </a:r>
            <a:endParaRPr lang="zh-CN" altLang="en-US" sz="1400">
              <a:solidFill>
                <a:srgbClr val="008000"/>
              </a:solidFill>
            </a:endParaRPr>
          </a:p>
          <a:p>
            <a:pPr defTabSz="363855"/>
            <a:r>
              <a:rPr lang="en-US" altLang="zh-CN" sz="1400"/>
              <a:t>}</a:t>
            </a:r>
            <a:endParaRPr lang="en-US" altLang="zh-CN" sz="1400"/>
          </a:p>
          <a:p>
            <a:pPr defTabSz="363855"/>
            <a:endParaRPr lang="en-US" altLang="zh-CN" sz="1400"/>
          </a:p>
          <a:p>
            <a:pPr defTabSz="363855"/>
            <a:r>
              <a:rPr lang="en-US" altLang="zh-CN" sz="1400"/>
              <a:t>int add(int x,int y)	</a:t>
            </a:r>
            <a:r>
              <a:rPr lang="en-US" altLang="zh-CN" sz="1400">
                <a:solidFill>
                  <a:srgbClr val="008000"/>
                </a:solidFill>
              </a:rPr>
              <a:t>//</a:t>
            </a:r>
            <a:r>
              <a:rPr lang="zh-CN" altLang="en-US" sz="1400">
                <a:solidFill>
                  <a:srgbClr val="008000"/>
                </a:solidFill>
              </a:rPr>
              <a:t>定义</a:t>
            </a:r>
            <a:r>
              <a:rPr lang="en-US" altLang="zh-CN" sz="1400">
                <a:solidFill>
                  <a:srgbClr val="008000"/>
                </a:solidFill>
              </a:rPr>
              <a:t>add</a:t>
            </a:r>
            <a:r>
              <a:rPr lang="zh-CN" altLang="en-US" sz="1400">
                <a:solidFill>
                  <a:srgbClr val="008000"/>
                </a:solidFill>
              </a:rPr>
              <a:t>函数</a:t>
            </a:r>
            <a:endParaRPr lang="zh-CN" altLang="en-US" sz="1400">
              <a:solidFill>
                <a:srgbClr val="008000"/>
              </a:solidFill>
            </a:endParaRPr>
          </a:p>
          <a:p>
            <a:pPr defTabSz="363855"/>
            <a:r>
              <a:rPr lang="en-US" altLang="zh-CN" sz="1400"/>
              <a:t>{	int z;</a:t>
            </a:r>
            <a:endParaRPr lang="en-US" altLang="zh-CN" sz="1400"/>
          </a:p>
          <a:p>
            <a:pPr defTabSz="363855"/>
            <a:r>
              <a:rPr lang="en-US" altLang="zh-CN" sz="1400"/>
              <a:t>	z=x+y;</a:t>
            </a:r>
            <a:endParaRPr lang="en-US" altLang="zh-CN" sz="1400"/>
          </a:p>
          <a:p>
            <a:pPr defTabSz="363855"/>
            <a:r>
              <a:rPr lang="en-US" altLang="zh-CN" sz="1400"/>
              <a:t>	printf("sum=");</a:t>
            </a:r>
            <a:endParaRPr lang="en-US" altLang="zh-CN" sz="1400"/>
          </a:p>
          <a:p>
            <a:pPr defTabSz="363855"/>
            <a:r>
              <a:rPr lang="en-US" altLang="zh-CN" sz="1400"/>
              <a:t>	return(z);		</a:t>
            </a:r>
            <a:r>
              <a:rPr lang="en-US" altLang="zh-CN" sz="1400">
                <a:solidFill>
                  <a:srgbClr val="008000"/>
                </a:solidFill>
              </a:rPr>
              <a:t>//</a:t>
            </a:r>
            <a:r>
              <a:rPr lang="zh-CN" altLang="en-US" sz="1400">
                <a:solidFill>
                  <a:srgbClr val="008000"/>
                </a:solidFill>
              </a:rPr>
              <a:t>返回值是两数之和</a:t>
            </a:r>
            <a:endParaRPr lang="zh-CN" altLang="en-US" sz="1400">
              <a:solidFill>
                <a:srgbClr val="008000"/>
              </a:solidFill>
            </a:endParaRPr>
          </a:p>
          <a:p>
            <a:pPr defTabSz="363855"/>
            <a:r>
              <a:rPr lang="en-US" altLang="zh-CN" sz="1400"/>
              <a:t>}</a:t>
            </a:r>
            <a:endParaRPr lang="zh-CN" altLang="en-US" sz="1400" b="1" dirty="0">
              <a:solidFill>
                <a:srgbClr val="008000"/>
              </a:solidFill>
            </a:endParaRPr>
          </a:p>
        </p:txBody>
      </p:sp>
      <p:cxnSp>
        <p:nvCxnSpPr>
          <p:cNvPr id="12" name="直接连接符 11"/>
          <p:cNvCxnSpPr/>
          <p:nvPr/>
        </p:nvCxnSpPr>
        <p:spPr>
          <a:xfrm>
            <a:off x="5422875" y="1734485"/>
            <a:ext cx="0" cy="4875037"/>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260127" y="2394986"/>
            <a:ext cx="325496" cy="260107"/>
            <a:chOff x="5926033" y="1926699"/>
            <a:chExt cx="325496" cy="260107"/>
          </a:xfrm>
        </p:grpSpPr>
        <p:sp>
          <p:nvSpPr>
            <p:cNvPr id="19"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p:cNvGrpSpPr/>
          <p:nvPr/>
        </p:nvGrpSpPr>
        <p:grpSpPr>
          <a:xfrm>
            <a:off x="5260127" y="5648008"/>
            <a:ext cx="325496" cy="260106"/>
            <a:chOff x="5926033" y="5434781"/>
            <a:chExt cx="325496" cy="260106"/>
          </a:xfrm>
        </p:grpSpPr>
        <p:sp>
          <p:nvSpPr>
            <p:cNvPr id="26"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6" name="图片 5"/>
          <p:cNvPicPr>
            <a:picLocks noChangeAspect="1"/>
          </p:cNvPicPr>
          <p:nvPr/>
        </p:nvPicPr>
        <p:blipFill>
          <a:blip r:embed="rId13"/>
          <a:stretch>
            <a:fillRect/>
          </a:stretch>
        </p:blipFill>
        <p:spPr>
          <a:xfrm>
            <a:off x="8338962" y="1818353"/>
            <a:ext cx="3448050" cy="819150"/>
          </a:xfrm>
          <a:prstGeom prst="rect">
            <a:avLst/>
          </a:prstGeom>
        </p:spPr>
      </p:pic>
      <p:pic>
        <p:nvPicPr>
          <p:cNvPr id="9" name="图片 8"/>
          <p:cNvPicPr>
            <a:picLocks noChangeAspect="1"/>
          </p:cNvPicPr>
          <p:nvPr/>
        </p:nvPicPr>
        <p:blipFill>
          <a:blip r:embed="rId14"/>
          <a:stretch>
            <a:fillRect/>
          </a:stretch>
        </p:blipFill>
        <p:spPr>
          <a:xfrm>
            <a:off x="8329437" y="3762428"/>
            <a:ext cx="3457575" cy="819150"/>
          </a:xfrm>
          <a:prstGeom prst="rect">
            <a:avLst/>
          </a:prstGeom>
        </p:spPr>
      </p:pic>
      <p:pic>
        <p:nvPicPr>
          <p:cNvPr id="10" name="图片 9"/>
          <p:cNvPicPr>
            <a:picLocks noChangeAspect="1"/>
          </p:cNvPicPr>
          <p:nvPr/>
        </p:nvPicPr>
        <p:blipFill>
          <a:blip r:embed="rId15"/>
          <a:stretch>
            <a:fillRect/>
          </a:stretch>
        </p:blipFill>
        <p:spPr>
          <a:xfrm>
            <a:off x="8338962" y="5195500"/>
            <a:ext cx="3448050" cy="8001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a:t>
            </a:r>
            <a:r>
              <a:rPr lang="zh-CN" altLang="en-US"/>
              <a:t>返回指针值的函数</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返回指针值的函数</a:t>
            </a:r>
            <a:endParaRPr lang="zh-CN" altLang="en-US"/>
          </a:p>
        </p:txBody>
      </p:sp>
      <p:sp>
        <p:nvSpPr>
          <p:cNvPr id="7" name="矩形 6"/>
          <p:cNvSpPr/>
          <p:nvPr/>
        </p:nvSpPr>
        <p:spPr>
          <a:xfrm>
            <a:off x="1159565" y="1457924"/>
            <a:ext cx="4267199"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类型名 </a:t>
            </a:r>
            <a:r>
              <a:rPr lang="en-US" altLang="zh-CN" b="1"/>
              <a:t>*</a:t>
            </a:r>
            <a:r>
              <a:rPr lang="zh-CN" altLang="en-US" b="1"/>
              <a:t>函数名</a:t>
            </a:r>
            <a:r>
              <a:rPr lang="en-US" altLang="zh-CN" b="1"/>
              <a:t>(</a:t>
            </a:r>
            <a:r>
              <a:rPr lang="zh-CN" altLang="en-US" b="1"/>
              <a:t>参数表列</a:t>
            </a:r>
            <a:r>
              <a:rPr lang="en-US" altLang="zh-CN" b="1"/>
              <a:t>)</a:t>
            </a:r>
            <a:endParaRPr lang="zh-CN" altLang="en-US" b="1"/>
          </a:p>
        </p:txBody>
      </p:sp>
      <p:sp>
        <p:nvSpPr>
          <p:cNvPr id="8" name="MH_Desc_1"/>
          <p:cNvSpPr/>
          <p:nvPr>
            <p:custDataLst>
              <p:tags r:id="rId1"/>
            </p:custDataLst>
          </p:nvPr>
        </p:nvSpPr>
        <p:spPr>
          <a:xfrm>
            <a:off x="1159565" y="2067339"/>
            <a:ext cx="9942444" cy="35681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一个函数可以返回一个整型值、字符值、实型值等，也可以返回指针型的数据，即地址。其概念与以前类似，只是返回的值的类型是指针类型而已。</a:t>
            </a:r>
            <a:endParaRPr lang="zh-CN" altLang="en-US">
              <a:solidFill>
                <a:schemeClr val="tx1"/>
              </a:solidFill>
            </a:endParaRPr>
          </a:p>
          <a:p>
            <a:pPr algn="just">
              <a:lnSpc>
                <a:spcPct val="120000"/>
              </a:lnSpc>
              <a:spcAft>
                <a:spcPts val="600"/>
              </a:spcAft>
              <a:defRPr/>
            </a:pPr>
            <a:endParaRPr lang="zh-CN" altLang="en-US">
              <a:solidFill>
                <a:schemeClr val="tx1"/>
              </a:solidFill>
            </a:endParaRPr>
          </a:p>
          <a:p>
            <a:pPr algn="just">
              <a:lnSpc>
                <a:spcPct val="120000"/>
              </a:lnSpc>
              <a:spcBef>
                <a:spcPts val="600"/>
              </a:spcBef>
              <a:spcAft>
                <a:spcPts val="600"/>
              </a:spcAft>
              <a:defRPr/>
            </a:pPr>
            <a:r>
              <a:rPr lang="en-US" altLang="zh-CN">
                <a:solidFill>
                  <a:schemeClr val="tx1"/>
                </a:solidFill>
              </a:rPr>
              <a:t>a</a:t>
            </a:r>
            <a:r>
              <a:rPr lang="zh-CN" altLang="en-US">
                <a:solidFill>
                  <a:schemeClr val="tx1"/>
                </a:solidFill>
              </a:rPr>
              <a:t>是函数名，调用它以后能得到一个</a:t>
            </a:r>
            <a:r>
              <a:rPr lang="en-US" altLang="zh-CN">
                <a:solidFill>
                  <a:schemeClr val="tx1"/>
                </a:solidFill>
              </a:rPr>
              <a:t>int*</a:t>
            </a:r>
            <a:r>
              <a:rPr lang="zh-CN" altLang="en-US">
                <a:solidFill>
                  <a:schemeClr val="tx1"/>
                </a:solidFill>
              </a:rPr>
              <a:t>型</a:t>
            </a:r>
            <a:r>
              <a:rPr lang="en-US" altLang="zh-CN">
                <a:solidFill>
                  <a:schemeClr val="tx1"/>
                </a:solidFill>
              </a:rPr>
              <a:t>(</a:t>
            </a:r>
            <a:r>
              <a:rPr lang="zh-CN" altLang="en-US">
                <a:solidFill>
                  <a:schemeClr val="tx1"/>
                </a:solidFill>
              </a:rPr>
              <a:t>指向整型数据</a:t>
            </a:r>
            <a:r>
              <a:rPr lang="en-US" altLang="zh-CN">
                <a:solidFill>
                  <a:schemeClr val="tx1"/>
                </a:solidFill>
              </a:rPr>
              <a:t>)</a:t>
            </a:r>
            <a:r>
              <a:rPr lang="zh-CN" altLang="en-US">
                <a:solidFill>
                  <a:schemeClr val="tx1"/>
                </a:solidFill>
              </a:rPr>
              <a:t>的指针，即整型数据的地址。</a:t>
            </a:r>
            <a:r>
              <a:rPr lang="en-US" altLang="zh-CN">
                <a:solidFill>
                  <a:schemeClr val="tx1"/>
                </a:solidFill>
              </a:rPr>
              <a:t>x</a:t>
            </a:r>
            <a:r>
              <a:rPr lang="zh-CN" altLang="en-US">
                <a:solidFill>
                  <a:schemeClr val="tx1"/>
                </a:solidFill>
              </a:rPr>
              <a:t>和</a:t>
            </a:r>
            <a:r>
              <a:rPr lang="en-US" altLang="zh-CN">
                <a:solidFill>
                  <a:schemeClr val="tx1"/>
                </a:solidFill>
              </a:rPr>
              <a:t>y</a:t>
            </a:r>
            <a:r>
              <a:rPr lang="zh-CN" altLang="en-US">
                <a:solidFill>
                  <a:schemeClr val="tx1"/>
                </a:solidFill>
              </a:rPr>
              <a:t>是函数</a:t>
            </a:r>
            <a:r>
              <a:rPr lang="en-US" altLang="zh-CN">
                <a:solidFill>
                  <a:schemeClr val="tx1"/>
                </a:solidFill>
              </a:rPr>
              <a:t>a</a:t>
            </a:r>
            <a:r>
              <a:rPr lang="zh-CN" altLang="en-US">
                <a:solidFill>
                  <a:schemeClr val="tx1"/>
                </a:solidFill>
              </a:rPr>
              <a:t>的形参，为整型。</a:t>
            </a:r>
            <a:endParaRPr lang="zh-CN" altLang="en-US">
              <a:solidFill>
                <a:schemeClr val="tx1"/>
              </a:solidFill>
            </a:endParaRPr>
          </a:p>
        </p:txBody>
      </p:sp>
      <p:sp>
        <p:nvSpPr>
          <p:cNvPr id="15" name="圆角矩形 14"/>
          <p:cNvSpPr/>
          <p:nvPr/>
        </p:nvSpPr>
        <p:spPr>
          <a:xfrm>
            <a:off x="1228889" y="2886368"/>
            <a:ext cx="1882059" cy="417444"/>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int *a(int x,int y);</a:t>
            </a:r>
            <a:endParaRPr lang="en-US" altLang="zh-CN" sz="1600"/>
          </a:p>
        </p:txBody>
      </p:sp>
      <p:grpSp>
        <p:nvGrpSpPr>
          <p:cNvPr id="6" name="组合 5"/>
          <p:cNvGrpSpPr/>
          <p:nvPr/>
        </p:nvGrpSpPr>
        <p:grpSpPr>
          <a:xfrm>
            <a:off x="1228889" y="4083085"/>
            <a:ext cx="9873121" cy="1088629"/>
            <a:chOff x="8582294" y="4088153"/>
            <a:chExt cx="10188378" cy="1088629"/>
          </a:xfrm>
        </p:grpSpPr>
        <p:sp>
          <p:nvSpPr>
            <p:cNvPr id="9"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0" name="MH_SubTitle_1"/>
            <p:cNvSpPr/>
            <p:nvPr>
              <p:custDataLst>
                <p:tags r:id="rId3"/>
              </p:custDataLst>
            </p:nvPr>
          </p:nvSpPr>
          <p:spPr>
            <a:xfrm>
              <a:off x="9371544" y="4088153"/>
              <a:ext cx="9399128" cy="1088629"/>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在“*</a:t>
              </a:r>
              <a:r>
                <a:rPr lang="en-US" altLang="zh-CN" sz="1600">
                  <a:solidFill>
                    <a:schemeClr val="tx1"/>
                  </a:solidFill>
                </a:rPr>
                <a:t>a”</a:t>
              </a:r>
              <a:r>
                <a:rPr lang="zh-CN" altLang="en-US" sz="1600">
                  <a:solidFill>
                    <a:schemeClr val="tx1"/>
                  </a:solidFill>
                </a:rPr>
                <a:t>两侧没有括号，在</a:t>
              </a:r>
              <a:r>
                <a:rPr lang="en-US" altLang="zh-CN" sz="1600">
                  <a:solidFill>
                    <a:schemeClr val="tx1"/>
                  </a:solidFill>
                </a:rPr>
                <a:t>a</a:t>
              </a:r>
              <a:r>
                <a:rPr lang="zh-CN" altLang="en-US" sz="1600">
                  <a:solidFill>
                    <a:schemeClr val="tx1"/>
                  </a:solidFill>
                </a:rPr>
                <a:t>的两侧分别为*运算符和</a:t>
              </a:r>
              <a:r>
                <a:rPr lang="en-US" altLang="zh-CN" sz="1600">
                  <a:solidFill>
                    <a:schemeClr val="tx1"/>
                  </a:solidFill>
                </a:rPr>
                <a:t>()</a:t>
              </a:r>
              <a:r>
                <a:rPr lang="zh-CN" altLang="en-US" sz="1600">
                  <a:solidFill>
                    <a:schemeClr val="tx1"/>
                  </a:solidFill>
                </a:rPr>
                <a:t>运算符。而</a:t>
              </a:r>
              <a:r>
                <a:rPr lang="en-US" altLang="zh-CN" sz="1600">
                  <a:solidFill>
                    <a:schemeClr val="tx1"/>
                  </a:solidFill>
                </a:rPr>
                <a:t>()</a:t>
              </a:r>
              <a:r>
                <a:rPr lang="zh-CN" altLang="en-US" sz="1600">
                  <a:solidFill>
                    <a:schemeClr val="tx1"/>
                  </a:solidFill>
                </a:rPr>
                <a:t>优先级高于*，因此</a:t>
              </a:r>
              <a:r>
                <a:rPr lang="en-US" altLang="zh-CN" sz="1600">
                  <a:solidFill>
                    <a:schemeClr val="tx1"/>
                  </a:solidFill>
                </a:rPr>
                <a:t>a</a:t>
              </a:r>
              <a:r>
                <a:rPr lang="zh-CN" altLang="en-US" sz="1600">
                  <a:solidFill>
                    <a:schemeClr val="tx1"/>
                  </a:solidFill>
                </a:rPr>
                <a:t>先与</a:t>
              </a:r>
              <a:r>
                <a:rPr lang="en-US" altLang="zh-CN" sz="1600">
                  <a:solidFill>
                    <a:schemeClr val="tx1"/>
                  </a:solidFill>
                </a:rPr>
                <a:t>()</a:t>
              </a:r>
              <a:r>
                <a:rPr lang="zh-CN" altLang="en-US" sz="1600">
                  <a:solidFill>
                    <a:schemeClr val="tx1"/>
                  </a:solidFill>
                </a:rPr>
                <a:t>结合，显然这是函数形式。这个函数前面有一个*，表示此函数是指针型函数（函数值是指针）。最前面的</a:t>
              </a:r>
              <a:r>
                <a:rPr lang="en-US" altLang="zh-CN" sz="1600">
                  <a:solidFill>
                    <a:schemeClr val="tx1"/>
                  </a:solidFill>
                </a:rPr>
                <a:t>int</a:t>
              </a:r>
              <a:r>
                <a:rPr lang="zh-CN" altLang="en-US" sz="1600">
                  <a:solidFill>
                    <a:schemeClr val="tx1"/>
                  </a:solidFill>
                </a:rPr>
                <a:t>表示返回的指针指向整型变量。</a:t>
              </a:r>
              <a:endParaRPr lang="zh-CN" altLang="en-US" sz="1600" dirty="0">
                <a:solidFill>
                  <a:schemeClr val="tx1"/>
                </a:solidFill>
              </a:endParaRPr>
            </a:p>
          </p:txBody>
        </p:sp>
        <p:sp>
          <p:nvSpPr>
            <p:cNvPr id="11" name="MH_Other_2"/>
            <p:cNvSpPr/>
            <p:nvPr>
              <p:custDataLst>
                <p:tags r:id="rId4"/>
              </p:custDataLst>
            </p:nvPr>
          </p:nvSpPr>
          <p:spPr>
            <a:xfrm rot="16200000">
              <a:off x="18469047" y="487515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返回指针值的函数</a:t>
            </a:r>
            <a:endParaRPr lang="zh-CN" altLang="en-US"/>
          </a:p>
        </p:txBody>
      </p:sp>
      <p:sp>
        <p:nvSpPr>
          <p:cNvPr id="3" name="内容占位符 2"/>
          <p:cNvSpPr>
            <a:spLocks noGrp="1"/>
          </p:cNvSpPr>
          <p:nvPr>
            <p:ph idx="1"/>
          </p:nvPr>
        </p:nvSpPr>
        <p:spPr>
          <a:xfrm>
            <a:off x="560830" y="967175"/>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8.25】</a:t>
            </a:r>
            <a:r>
              <a:rPr lang="zh-CN" altLang="en-US" sz="2000">
                <a:solidFill>
                  <a:schemeClr val="accent1"/>
                </a:solidFill>
              </a:rPr>
              <a:t>有</a:t>
            </a:r>
            <a:r>
              <a:rPr lang="en-US" altLang="zh-CN" sz="2000">
                <a:solidFill>
                  <a:schemeClr val="accent1"/>
                </a:solidFill>
              </a:rPr>
              <a:t>a</a:t>
            </a:r>
            <a:r>
              <a:rPr lang="zh-CN" altLang="en-US" sz="2000">
                <a:solidFill>
                  <a:schemeClr val="accent1"/>
                </a:solidFill>
              </a:rPr>
              <a:t>个学生，每个学生有</a:t>
            </a:r>
            <a:r>
              <a:rPr lang="en-US" altLang="zh-CN" sz="2000">
                <a:solidFill>
                  <a:schemeClr val="accent1"/>
                </a:solidFill>
              </a:rPr>
              <a:t>b</a:t>
            </a:r>
            <a:r>
              <a:rPr lang="zh-CN" altLang="en-US" sz="2000">
                <a:solidFill>
                  <a:schemeClr val="accent1"/>
                </a:solidFill>
              </a:rPr>
              <a:t>门课程的成绩。要求在用户输入学生序号以后，能输出该学生的全部成绩。用指针函数来实现。</a:t>
            </a:r>
            <a:endParaRPr lang="zh-CN" altLang="en-US" sz="2000">
              <a:solidFill>
                <a:schemeClr val="accent1"/>
              </a:solidFill>
            </a:endParaRPr>
          </a:p>
        </p:txBody>
      </p:sp>
      <p:sp>
        <p:nvSpPr>
          <p:cNvPr id="11" name="圆角矩形 12"/>
          <p:cNvSpPr/>
          <p:nvPr/>
        </p:nvSpPr>
        <p:spPr>
          <a:xfrm>
            <a:off x="758969" y="1873634"/>
            <a:ext cx="10879753" cy="4268750"/>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float score[][4]={{60,70,80,90},{56,89,67,88},{34,78,90,66}};	</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定义数组，存放成绩</a:t>
            </a:r>
            <a:endParaRPr lang="zh-CN" altLang="en-US" sz="1400">
              <a:solidFill>
                <a:srgbClr val="008000"/>
              </a:solidFill>
            </a:endParaRPr>
          </a:p>
          <a:p>
            <a:pPr defTabSz="363855">
              <a:lnSpc>
                <a:spcPct val="120000"/>
              </a:lnSpc>
            </a:pPr>
            <a:r>
              <a:rPr lang="zh-CN" altLang="en-US" sz="1400"/>
              <a:t>	</a:t>
            </a:r>
            <a:r>
              <a:rPr lang="en-US" altLang="zh-CN" sz="1400"/>
              <a:t>float *search(float (*pointer)[4],int n);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solidFill>
                  <a:schemeClr val="accent6"/>
                </a:solidFill>
              </a:rPr>
              <a:t>float *p;</a:t>
            </a:r>
            <a:endParaRPr lang="en-US" altLang="zh-CN" sz="1400">
              <a:solidFill>
                <a:schemeClr val="accent6"/>
              </a:solidFill>
            </a:endParaRPr>
          </a:p>
          <a:p>
            <a:pPr defTabSz="363855">
              <a:lnSpc>
                <a:spcPct val="120000"/>
              </a:lnSpc>
            </a:pPr>
            <a:r>
              <a:rPr lang="en-US" altLang="zh-CN" sz="1400"/>
              <a:t>	int i,k;</a:t>
            </a:r>
            <a:endParaRPr lang="en-US" altLang="zh-CN" sz="1400"/>
          </a:p>
          <a:p>
            <a:pPr defTabSz="363855">
              <a:lnSpc>
                <a:spcPct val="120000"/>
              </a:lnSpc>
            </a:pPr>
            <a:r>
              <a:rPr lang="en-US" altLang="zh-CN" sz="1400"/>
              <a:t>	printf("enter the number of student:");</a:t>
            </a:r>
            <a:endParaRPr lang="en-US" altLang="zh-CN" sz="1400"/>
          </a:p>
          <a:p>
            <a:pPr defTabSz="363855">
              <a:lnSpc>
                <a:spcPct val="120000"/>
              </a:lnSpc>
            </a:pPr>
            <a:r>
              <a:rPr lang="en-US" altLang="zh-CN" sz="1400"/>
              <a:t>	scanf("%d",&amp;k);	</a:t>
            </a:r>
            <a:r>
              <a:rPr lang="en-US" altLang="zh-CN" sz="1400">
                <a:solidFill>
                  <a:srgbClr val="008000"/>
                </a:solidFill>
              </a:rPr>
              <a:t>//</a:t>
            </a:r>
            <a:r>
              <a:rPr lang="zh-CN" altLang="en-US" sz="1400">
                <a:solidFill>
                  <a:srgbClr val="008000"/>
                </a:solidFill>
              </a:rPr>
              <a:t>输入要找的学生的序号</a:t>
            </a:r>
            <a:endParaRPr lang="zh-CN" altLang="en-US" sz="1400">
              <a:solidFill>
                <a:srgbClr val="008000"/>
              </a:solidFill>
            </a:endParaRPr>
          </a:p>
          <a:p>
            <a:pPr defTabSz="363855">
              <a:lnSpc>
                <a:spcPct val="120000"/>
              </a:lnSpc>
            </a:pPr>
            <a:r>
              <a:rPr lang="zh-CN" altLang="en-US" sz="1400"/>
              <a:t>	</a:t>
            </a:r>
            <a:r>
              <a:rPr lang="en-US" altLang="zh-CN" sz="1400"/>
              <a:t>printf("The scores of No.%d are:\n",k);</a:t>
            </a:r>
            <a:endParaRPr lang="en-US" altLang="zh-CN" sz="1400"/>
          </a:p>
          <a:p>
            <a:pPr defTabSz="363855">
              <a:lnSpc>
                <a:spcPct val="120000"/>
              </a:lnSpc>
            </a:pPr>
            <a:r>
              <a:rPr lang="en-US" altLang="zh-CN" sz="1400"/>
              <a:t>	</a:t>
            </a:r>
            <a:r>
              <a:rPr lang="en-US" altLang="zh-CN" sz="1400">
                <a:solidFill>
                  <a:schemeClr val="accent6"/>
                </a:solidFill>
              </a:rPr>
              <a:t>p=search(score,k);</a:t>
            </a:r>
            <a:r>
              <a:rPr lang="en-US" altLang="zh-CN" sz="1400"/>
              <a:t>	</a:t>
            </a: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函数，返回</a:t>
            </a:r>
            <a:r>
              <a:rPr lang="en-US" altLang="zh-CN" sz="1400">
                <a:solidFill>
                  <a:srgbClr val="008000"/>
                </a:solidFill>
              </a:rPr>
              <a:t>score[k][0]</a:t>
            </a:r>
            <a:r>
              <a:rPr lang="zh-CN" altLang="en-US" sz="1400">
                <a:solidFill>
                  <a:srgbClr val="008000"/>
                </a:solidFill>
              </a:rPr>
              <a:t>的地址</a:t>
            </a:r>
            <a:endParaRPr lang="zh-CN" altLang="en-US" sz="1400">
              <a:solidFill>
                <a:srgbClr val="008000"/>
              </a:solidFill>
            </a:endParaRPr>
          </a:p>
          <a:p>
            <a:pPr defTabSz="363855">
              <a:lnSpc>
                <a:spcPct val="120000"/>
              </a:lnSpc>
            </a:pPr>
            <a:r>
              <a:rPr lang="zh-CN" altLang="en-US" sz="1400"/>
              <a:t>	</a:t>
            </a:r>
            <a:r>
              <a:rPr lang="en-US" altLang="zh-CN" sz="1400"/>
              <a:t>for(i=0;i&lt;4;i++)</a:t>
            </a:r>
            <a:endParaRPr lang="en-US" altLang="zh-CN" sz="1400"/>
          </a:p>
          <a:p>
            <a:pPr defTabSz="363855">
              <a:lnSpc>
                <a:spcPct val="120000"/>
              </a:lnSpc>
            </a:pPr>
            <a:r>
              <a:rPr lang="en-US" altLang="zh-CN" sz="1400"/>
              <a:t>		printf("%5.2f\t",*(p+i));	</a:t>
            </a:r>
            <a:r>
              <a:rPr lang="en-US" altLang="zh-CN" sz="1400">
                <a:solidFill>
                  <a:srgbClr val="008000"/>
                </a:solidFill>
              </a:rPr>
              <a:t>//</a:t>
            </a:r>
            <a:r>
              <a:rPr lang="zh-CN" altLang="en-US" sz="1400">
                <a:solidFill>
                  <a:srgbClr val="008000"/>
                </a:solidFill>
              </a:rPr>
              <a:t>输出</a:t>
            </a:r>
            <a:r>
              <a:rPr lang="en-US" altLang="zh-CN" sz="1400">
                <a:solidFill>
                  <a:srgbClr val="008000"/>
                </a:solidFill>
              </a:rPr>
              <a:t>score[k][0]~score[k][3]</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solidFill>
                  <a:schemeClr val="accent6"/>
                </a:solidFill>
              </a:rPr>
              <a:t>float *search(float (*pointer)[4],int n)</a:t>
            </a:r>
            <a:endParaRPr lang="en-US" altLang="zh-CN" sz="1400">
              <a:solidFill>
                <a:schemeClr val="accent6"/>
              </a:solidFill>
            </a:endParaRPr>
          </a:p>
          <a:p>
            <a:pPr defTabSz="363855">
              <a:lnSpc>
                <a:spcPct val="120000"/>
              </a:lnSpc>
            </a:pPr>
            <a:r>
              <a:rPr lang="en-US" altLang="zh-CN" sz="1400">
                <a:solidFill>
                  <a:srgbClr val="008000"/>
                </a:solidFill>
              </a:rPr>
              <a:t>//</a:t>
            </a:r>
            <a:r>
              <a:rPr lang="zh-CN" altLang="en-US" sz="1400">
                <a:solidFill>
                  <a:srgbClr val="008000"/>
                </a:solidFill>
              </a:rPr>
              <a:t>形参</a:t>
            </a:r>
            <a:r>
              <a:rPr lang="en-US" altLang="zh-CN" sz="1400">
                <a:solidFill>
                  <a:srgbClr val="008000"/>
                </a:solidFill>
              </a:rPr>
              <a:t>pointer</a:t>
            </a:r>
            <a:r>
              <a:rPr lang="zh-CN" altLang="en-US" sz="1400">
                <a:solidFill>
                  <a:srgbClr val="008000"/>
                </a:solidFill>
              </a:rPr>
              <a:t>是指向一维数组的指针变量</a:t>
            </a:r>
            <a:endParaRPr lang="zh-CN" altLang="en-US" sz="1400">
              <a:solidFill>
                <a:srgbClr val="008000"/>
              </a:solidFill>
            </a:endParaRPr>
          </a:p>
          <a:p>
            <a:pPr defTabSz="363855">
              <a:lnSpc>
                <a:spcPct val="120000"/>
              </a:lnSpc>
            </a:pPr>
            <a:r>
              <a:rPr lang="en-US" altLang="zh-CN" sz="1400"/>
              <a:t>{	</a:t>
            </a:r>
            <a:r>
              <a:rPr lang="en-US" altLang="zh-CN" sz="1400">
                <a:solidFill>
                  <a:schemeClr val="accent6"/>
                </a:solidFill>
              </a:rPr>
              <a:t>float *pt;</a:t>
            </a:r>
            <a:endParaRPr lang="en-US" altLang="zh-CN" sz="1400">
              <a:solidFill>
                <a:schemeClr val="accent6"/>
              </a:solidFill>
            </a:endParaRPr>
          </a:p>
          <a:p>
            <a:pPr defTabSz="363855">
              <a:lnSpc>
                <a:spcPct val="120000"/>
              </a:lnSpc>
            </a:pPr>
            <a:r>
              <a:rPr lang="en-US" altLang="zh-CN" sz="1400"/>
              <a:t>	pt=*(pointer+n);	</a:t>
            </a:r>
            <a:r>
              <a:rPr lang="en-US" altLang="zh-CN" sz="1400">
                <a:solidFill>
                  <a:srgbClr val="008000"/>
                </a:solidFill>
              </a:rPr>
              <a:t>//pt</a:t>
            </a:r>
            <a:r>
              <a:rPr lang="zh-CN" altLang="en-US" sz="1400">
                <a:solidFill>
                  <a:srgbClr val="008000"/>
                </a:solidFill>
              </a:rPr>
              <a:t>的值是</a:t>
            </a:r>
            <a:r>
              <a:rPr lang="en-US" altLang="zh-CN" sz="1400">
                <a:solidFill>
                  <a:srgbClr val="008000"/>
                </a:solidFill>
              </a:rPr>
              <a:t>&amp;score[k][0]</a:t>
            </a:r>
            <a:endParaRPr lang="en-US" altLang="zh-CN" sz="1400">
              <a:solidFill>
                <a:srgbClr val="008000"/>
              </a:solidFill>
            </a:endParaRPr>
          </a:p>
          <a:p>
            <a:pPr defTabSz="363855">
              <a:lnSpc>
                <a:spcPct val="120000"/>
              </a:lnSpc>
            </a:pPr>
            <a:r>
              <a:rPr lang="en-US" altLang="zh-CN" sz="1400"/>
              <a:t>	</a:t>
            </a:r>
            <a:r>
              <a:rPr lang="en-US" altLang="zh-CN" sz="1400">
                <a:solidFill>
                  <a:schemeClr val="accent6"/>
                </a:solidFill>
              </a:rPr>
              <a:t>return(pt);</a:t>
            </a:r>
            <a:endParaRPr lang="en-US" altLang="zh-CN" sz="1400">
              <a:solidFill>
                <a:schemeClr val="accent6"/>
              </a:solidFill>
            </a:endParaRPr>
          </a:p>
          <a:p>
            <a:pPr defTabSz="363855">
              <a:lnSpc>
                <a:spcPct val="120000"/>
              </a:lnSpc>
            </a:pPr>
            <a:r>
              <a:rPr lang="en-US" altLang="zh-CN" sz="1400"/>
              <a:t>}</a:t>
            </a:r>
            <a:endParaRPr lang="zh-CN" altLang="en-US" sz="1400" b="1" dirty="0">
              <a:solidFill>
                <a:srgbClr val="008000"/>
              </a:solidFill>
            </a:endParaRPr>
          </a:p>
        </p:txBody>
      </p:sp>
      <p:cxnSp>
        <p:nvCxnSpPr>
          <p:cNvPr id="12" name="直接连接符 11"/>
          <p:cNvCxnSpPr/>
          <p:nvPr/>
        </p:nvCxnSpPr>
        <p:spPr>
          <a:xfrm>
            <a:off x="6118461" y="1873633"/>
            <a:ext cx="0" cy="42687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955713" y="2394986"/>
            <a:ext cx="325496" cy="260107"/>
            <a:chOff x="5926033" y="1926699"/>
            <a:chExt cx="325496" cy="260107"/>
          </a:xfrm>
        </p:grpSpPr>
        <p:sp>
          <p:nvSpPr>
            <p:cNvPr id="19"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p:cNvGrpSpPr/>
          <p:nvPr/>
        </p:nvGrpSpPr>
        <p:grpSpPr>
          <a:xfrm>
            <a:off x="5949732" y="5419408"/>
            <a:ext cx="325496" cy="260106"/>
            <a:chOff x="5926033" y="5434781"/>
            <a:chExt cx="325496" cy="260106"/>
          </a:xfrm>
        </p:grpSpPr>
        <p:sp>
          <p:nvSpPr>
            <p:cNvPr id="26"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5" name="图片 4"/>
          <p:cNvPicPr>
            <a:picLocks noChangeAspect="1"/>
          </p:cNvPicPr>
          <p:nvPr/>
        </p:nvPicPr>
        <p:blipFill>
          <a:blip r:embed="rId13"/>
          <a:stretch>
            <a:fillRect/>
          </a:stretch>
        </p:blipFill>
        <p:spPr>
          <a:xfrm>
            <a:off x="2265642" y="5515108"/>
            <a:ext cx="3467100" cy="981075"/>
          </a:xfrm>
          <a:prstGeom prst="rect">
            <a:avLst/>
          </a:prstGeom>
        </p:spPr>
      </p:pic>
      <p:graphicFrame>
        <p:nvGraphicFramePr>
          <p:cNvPr id="6" name="表格 5"/>
          <p:cNvGraphicFramePr>
            <a:graphicFrameLocks noGrp="1"/>
          </p:cNvGraphicFramePr>
          <p:nvPr/>
        </p:nvGraphicFramePr>
        <p:xfrm>
          <a:off x="6972550" y="4068349"/>
          <a:ext cx="3812084" cy="1219200"/>
        </p:xfrm>
        <a:graphic>
          <a:graphicData uri="http://schemas.openxmlformats.org/drawingml/2006/table">
            <a:tbl>
              <a:tblPr>
                <a:tableStyleId>{5C22544A-7EE6-4342-B048-85BDC9FD1C3A}</a:tableStyleId>
              </a:tblPr>
              <a:tblGrid>
                <a:gridCol w="1008000"/>
                <a:gridCol w="701021"/>
                <a:gridCol w="701021"/>
                <a:gridCol w="701021"/>
                <a:gridCol w="701021"/>
              </a:tblGrid>
              <a:tr h="0">
                <a:tc>
                  <a:txBody>
                    <a:bodyPr/>
                    <a:lstStyle/>
                    <a:p>
                      <a:r>
                        <a:rPr lang="en-US" altLang="zh-CN" sz="1400"/>
                        <a:t>pointer</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a:r>
                        <a:rPr lang="en-US" altLang="zh-CN" sz="1400"/>
                        <a:t>score</a:t>
                      </a:r>
                      <a:r>
                        <a:rPr lang="zh-CN" altLang="en-US" sz="1400"/>
                        <a:t>数组</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cPr/>
                </a:tc>
                <a:tc hMerge="1">
                  <a:tcPr/>
                </a:tc>
                <a:tc hMerge="1">
                  <a:tcPr/>
                </a:tc>
              </a:tr>
              <a:tr h="0">
                <a:tc>
                  <a:txBody>
                    <a:bodyPr/>
                    <a:lstStyle/>
                    <a:p>
                      <a:r>
                        <a:rPr lang="en-US" altLang="zh-CN" sz="1400"/>
                        <a:t>pointer+1</a:t>
                      </a:r>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60</a:t>
                      </a:r>
                      <a:endParaRPr lang="zh-CN" altLang="en-US" sz="1400"/>
                    </a:p>
                  </a:txBody>
                  <a:tcPr>
                    <a:lnL w="12700" cmpd="sng">
                      <a:noFill/>
                    </a:lnL>
                    <a:lnT w="12700" cmpd="sng">
                      <a:noFill/>
                    </a:lnT>
                  </a:tcPr>
                </a:tc>
                <a:tc>
                  <a:txBody>
                    <a:bodyPr/>
                    <a:lstStyle/>
                    <a:p>
                      <a:pPr algn="ctr"/>
                      <a:r>
                        <a:rPr lang="en-US" altLang="zh-CN" sz="1400"/>
                        <a:t>70</a:t>
                      </a:r>
                      <a:endParaRPr lang="zh-CN" altLang="en-US" sz="1400"/>
                    </a:p>
                  </a:txBody>
                  <a:tcPr>
                    <a:lnT w="12700" cmpd="sng">
                      <a:noFill/>
                    </a:lnT>
                  </a:tcPr>
                </a:tc>
                <a:tc>
                  <a:txBody>
                    <a:bodyPr/>
                    <a:lstStyle/>
                    <a:p>
                      <a:pPr algn="ctr"/>
                      <a:r>
                        <a:rPr lang="en-US" altLang="zh-CN" sz="1400"/>
                        <a:t>80</a:t>
                      </a:r>
                      <a:endParaRPr lang="zh-CN" altLang="en-US" sz="1400"/>
                    </a:p>
                  </a:txBody>
                  <a:tcPr>
                    <a:lnT w="12700" cmpd="sng">
                      <a:noFill/>
                    </a:lnT>
                  </a:tcPr>
                </a:tc>
                <a:tc>
                  <a:txBody>
                    <a:bodyPr/>
                    <a:lstStyle/>
                    <a:p>
                      <a:pPr algn="ctr"/>
                      <a:r>
                        <a:rPr lang="en-US" altLang="zh-CN" sz="1400"/>
                        <a:t>90</a:t>
                      </a:r>
                      <a:endParaRPr lang="zh-CN" altLang="en-US" sz="1400"/>
                    </a:p>
                  </a:txBody>
                  <a:tcPr>
                    <a:lnT w="12700" cmpd="sng">
                      <a:noFill/>
                    </a:lnT>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56</a:t>
                      </a:r>
                      <a:endParaRPr lang="zh-CN" altLang="en-US" sz="1400"/>
                    </a:p>
                  </a:txBody>
                  <a:tcPr>
                    <a:lnL w="12700" cmpd="sng">
                      <a:noFill/>
                    </a:lnL>
                  </a:tcPr>
                </a:tc>
                <a:tc>
                  <a:txBody>
                    <a:bodyPr/>
                    <a:lstStyle/>
                    <a:p>
                      <a:pPr algn="ctr"/>
                      <a:r>
                        <a:rPr lang="en-US" altLang="zh-CN" sz="1400"/>
                        <a:t>89</a:t>
                      </a:r>
                      <a:endParaRPr lang="zh-CN" altLang="en-US" sz="1400"/>
                    </a:p>
                  </a:txBody>
                  <a:tcPr/>
                </a:tc>
                <a:tc>
                  <a:txBody>
                    <a:bodyPr/>
                    <a:lstStyle/>
                    <a:p>
                      <a:pPr algn="ctr"/>
                      <a:r>
                        <a:rPr lang="en-US" altLang="zh-CN" sz="1400"/>
                        <a:t>67</a:t>
                      </a:r>
                      <a:endParaRPr lang="zh-CN" altLang="en-US" sz="1400"/>
                    </a:p>
                  </a:txBody>
                  <a:tcPr/>
                </a:tc>
                <a:tc>
                  <a:txBody>
                    <a:bodyPr/>
                    <a:lstStyle/>
                    <a:p>
                      <a:pPr algn="ctr"/>
                      <a:r>
                        <a:rPr lang="en-US" altLang="zh-CN" sz="1400"/>
                        <a:t>88</a:t>
                      </a:r>
                      <a:endParaRPr lang="zh-CN" altLang="en-US" sz="1400"/>
                    </a:p>
                  </a:txBody>
                  <a:tcPr/>
                </a:tc>
              </a:tr>
              <a:tr h="0">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34</a:t>
                      </a:r>
                      <a:endParaRPr lang="zh-CN" altLang="en-US" sz="1400"/>
                    </a:p>
                  </a:txBody>
                  <a:tcPr>
                    <a:lnL w="12700" cmpd="sng">
                      <a:noFill/>
                    </a:lnL>
                  </a:tcPr>
                </a:tc>
                <a:tc>
                  <a:txBody>
                    <a:bodyPr/>
                    <a:lstStyle/>
                    <a:p>
                      <a:pPr algn="ctr"/>
                      <a:r>
                        <a:rPr lang="en-US" altLang="zh-CN" sz="1400"/>
                        <a:t>78</a:t>
                      </a:r>
                      <a:endParaRPr lang="zh-CN" altLang="en-US" sz="1400"/>
                    </a:p>
                  </a:txBody>
                  <a:tcPr/>
                </a:tc>
                <a:tc>
                  <a:txBody>
                    <a:bodyPr/>
                    <a:lstStyle/>
                    <a:p>
                      <a:pPr algn="ctr"/>
                      <a:r>
                        <a:rPr lang="en-US" altLang="zh-CN" sz="1400"/>
                        <a:t>90</a:t>
                      </a:r>
                      <a:endParaRPr lang="zh-CN" altLang="en-US" sz="1400"/>
                    </a:p>
                  </a:txBody>
                  <a:tcPr/>
                </a:tc>
                <a:tc>
                  <a:txBody>
                    <a:bodyPr/>
                    <a:lstStyle/>
                    <a:p>
                      <a:pPr algn="ctr"/>
                      <a:r>
                        <a:rPr lang="en-US" altLang="zh-CN" sz="1400"/>
                        <a:t>66</a:t>
                      </a:r>
                      <a:endParaRPr lang="zh-CN" altLang="en-US" sz="1400"/>
                    </a:p>
                  </a:txBody>
                  <a:tcPr/>
                </a:tc>
              </a:tr>
            </a:tbl>
          </a:graphicData>
        </a:graphic>
      </p:graphicFrame>
      <p:cxnSp>
        <p:nvCxnSpPr>
          <p:cNvPr id="32" name="直接箭头连接符 31"/>
          <p:cNvCxnSpPr/>
          <p:nvPr/>
        </p:nvCxnSpPr>
        <p:spPr>
          <a:xfrm>
            <a:off x="7091263" y="4370319"/>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7101202" y="4668493"/>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1932" y="216616"/>
            <a:ext cx="10515600" cy="953383"/>
          </a:xfrm>
        </p:spPr>
        <p:txBody>
          <a:bodyPr/>
          <a:lstStyle/>
          <a:p>
            <a:r>
              <a:rPr lang="zh-CN" altLang="en-US"/>
              <a:t>返回指针值的函数</a:t>
            </a:r>
            <a:endParaRPr lang="zh-CN" altLang="en-US"/>
          </a:p>
        </p:txBody>
      </p:sp>
      <p:sp>
        <p:nvSpPr>
          <p:cNvPr id="3" name="内容占位符 2"/>
          <p:cNvSpPr>
            <a:spLocks noGrp="1"/>
          </p:cNvSpPr>
          <p:nvPr>
            <p:ph idx="1"/>
          </p:nvPr>
        </p:nvSpPr>
        <p:spPr>
          <a:xfrm>
            <a:off x="550891" y="844913"/>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8.26】</a:t>
            </a:r>
            <a:r>
              <a:rPr lang="zh-CN" altLang="en-US" sz="2000">
                <a:solidFill>
                  <a:schemeClr val="accent1"/>
                </a:solidFill>
              </a:rPr>
              <a:t>对例</a:t>
            </a:r>
            <a:r>
              <a:rPr lang="en-US" altLang="zh-CN" sz="2000">
                <a:solidFill>
                  <a:schemeClr val="accent1"/>
                </a:solidFill>
              </a:rPr>
              <a:t>8.25</a:t>
            </a:r>
            <a:r>
              <a:rPr lang="zh-CN" altLang="en-US" sz="2000">
                <a:solidFill>
                  <a:schemeClr val="accent1"/>
                </a:solidFill>
              </a:rPr>
              <a:t>中的学生，找出其中有不及格的课程的学生及其学生号。</a:t>
            </a:r>
            <a:endParaRPr lang="zh-CN" altLang="en-US" sz="2000">
              <a:solidFill>
                <a:schemeClr val="accent1"/>
              </a:solidFill>
            </a:endParaRPr>
          </a:p>
        </p:txBody>
      </p:sp>
      <p:sp>
        <p:nvSpPr>
          <p:cNvPr id="11" name="圆角矩形 12"/>
          <p:cNvSpPr/>
          <p:nvPr/>
        </p:nvSpPr>
        <p:spPr>
          <a:xfrm>
            <a:off x="681993" y="1315375"/>
            <a:ext cx="10879753" cy="4171025"/>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float score[][4]={{60,70,80,90},{56,89,67,88},{34,78,90,66}};</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定义数组，存放成绩</a:t>
            </a:r>
            <a:endParaRPr lang="zh-CN" altLang="en-US" sz="1400">
              <a:solidFill>
                <a:srgbClr val="008000"/>
              </a:solidFill>
            </a:endParaRPr>
          </a:p>
          <a:p>
            <a:pPr defTabSz="363855">
              <a:lnSpc>
                <a:spcPct val="120000"/>
              </a:lnSpc>
            </a:pPr>
            <a:r>
              <a:rPr lang="zh-CN" altLang="en-US" sz="1400"/>
              <a:t>	</a:t>
            </a:r>
            <a:r>
              <a:rPr lang="en-US" altLang="zh-CN" sz="1400"/>
              <a:t>float *search(float (*pointer)[4]);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solidFill>
                  <a:schemeClr val="accent6"/>
                </a:solidFill>
              </a:rPr>
              <a:t>float *p;</a:t>
            </a:r>
            <a:endParaRPr lang="en-US" altLang="zh-CN" sz="1400">
              <a:solidFill>
                <a:schemeClr val="accent6"/>
              </a:solidFill>
            </a:endParaRPr>
          </a:p>
          <a:p>
            <a:pPr defTabSz="363855">
              <a:lnSpc>
                <a:spcPct val="120000"/>
              </a:lnSpc>
            </a:pPr>
            <a:r>
              <a:rPr lang="en-US" altLang="zh-CN" sz="1400"/>
              <a:t>	int i,j;</a:t>
            </a:r>
            <a:endParaRPr lang="en-US" altLang="zh-CN" sz="1400"/>
          </a:p>
          <a:p>
            <a:pPr defTabSz="363855">
              <a:lnSpc>
                <a:spcPct val="120000"/>
              </a:lnSpc>
            </a:pPr>
            <a:r>
              <a:rPr lang="en-US" altLang="zh-CN" sz="1400"/>
              <a:t>	for(i=0;i&lt;3;i++)				</a:t>
            </a:r>
            <a:r>
              <a:rPr lang="en-US" altLang="zh-CN" sz="1400">
                <a:solidFill>
                  <a:srgbClr val="008000"/>
                </a:solidFill>
              </a:rPr>
              <a:t>//</a:t>
            </a:r>
            <a:r>
              <a:rPr lang="zh-CN" altLang="en-US" sz="1400">
                <a:solidFill>
                  <a:srgbClr val="008000"/>
                </a:solidFill>
              </a:rPr>
              <a:t>循环</a:t>
            </a:r>
            <a:r>
              <a:rPr lang="en-US" altLang="zh-CN" sz="1400">
                <a:solidFill>
                  <a:srgbClr val="008000"/>
                </a:solidFill>
              </a:rPr>
              <a:t>3</a:t>
            </a:r>
            <a:r>
              <a:rPr lang="zh-CN" altLang="en-US" sz="1400">
                <a:solidFill>
                  <a:srgbClr val="008000"/>
                </a:solidFill>
              </a:rPr>
              <a:t>次</a:t>
            </a:r>
            <a:endParaRPr lang="zh-CN" altLang="en-US" sz="1400">
              <a:solidFill>
                <a:srgbClr val="008000"/>
              </a:solidFill>
            </a:endParaRPr>
          </a:p>
          <a:p>
            <a:pPr defTabSz="363855">
              <a:lnSpc>
                <a:spcPct val="120000"/>
              </a:lnSpc>
            </a:pPr>
            <a:r>
              <a:rPr lang="zh-CN" altLang="en-US" sz="1400"/>
              <a:t>	</a:t>
            </a:r>
            <a:r>
              <a:rPr lang="en-US" altLang="zh-CN" sz="1400"/>
              <a:t>{	</a:t>
            </a:r>
            <a:r>
              <a:rPr lang="en-US" altLang="zh-CN" sz="1400">
                <a:solidFill>
                  <a:schemeClr val="accent6"/>
                </a:solidFill>
              </a:rPr>
              <a:t>p=search(score+i);</a:t>
            </a:r>
            <a:endParaRPr lang="en-US" altLang="zh-CN" sz="1400">
              <a:solidFill>
                <a:schemeClr val="accent6"/>
              </a:solidFill>
            </a:endParaRPr>
          </a:p>
          <a:p>
            <a:pPr defTabSz="363855">
              <a:lnSpc>
                <a:spcPct val="120000"/>
              </a:lnSpc>
            </a:pPr>
            <a:r>
              <a:rPr lang="en-US" altLang="zh-CN" sz="1400">
                <a:solidFill>
                  <a:srgbClr val="008000"/>
                </a:solidFill>
              </a:rPr>
              <a:t>//</a:t>
            </a:r>
            <a:r>
              <a:rPr lang="zh-CN" altLang="en-US" sz="1400">
                <a:solidFill>
                  <a:srgbClr val="008000"/>
                </a:solidFill>
              </a:rPr>
              <a:t>调用</a:t>
            </a:r>
            <a:r>
              <a:rPr lang="en-US" altLang="zh-CN" sz="1400">
                <a:solidFill>
                  <a:srgbClr val="008000"/>
                </a:solidFill>
              </a:rPr>
              <a:t>search</a:t>
            </a:r>
            <a:r>
              <a:rPr lang="zh-CN" altLang="en-US" sz="1400">
                <a:solidFill>
                  <a:srgbClr val="008000"/>
                </a:solidFill>
              </a:rPr>
              <a:t>函数</a:t>
            </a:r>
            <a:r>
              <a:rPr lang="en-US" altLang="zh-CN" sz="1400">
                <a:solidFill>
                  <a:srgbClr val="008000"/>
                </a:solidFill>
              </a:rPr>
              <a:t>,</a:t>
            </a:r>
            <a:r>
              <a:rPr lang="zh-CN" altLang="en-US" sz="1400">
                <a:solidFill>
                  <a:srgbClr val="008000"/>
                </a:solidFill>
              </a:rPr>
              <a:t>如有不及格返回</a:t>
            </a:r>
            <a:r>
              <a:rPr lang="en-US" altLang="zh-CN" sz="1400">
                <a:solidFill>
                  <a:srgbClr val="008000"/>
                </a:solidFill>
              </a:rPr>
              <a:t>score[i][0]</a:t>
            </a:r>
            <a:r>
              <a:rPr lang="zh-CN" altLang="en-US" sz="1400">
                <a:solidFill>
                  <a:srgbClr val="008000"/>
                </a:solidFill>
              </a:rPr>
              <a:t>的地址</a:t>
            </a:r>
            <a:r>
              <a:rPr lang="en-US" altLang="zh-CN" sz="1400">
                <a:solidFill>
                  <a:srgbClr val="008000"/>
                </a:solidFill>
              </a:rPr>
              <a:t>,</a:t>
            </a:r>
            <a:r>
              <a:rPr lang="zh-CN" altLang="en-US" sz="1400">
                <a:solidFill>
                  <a:srgbClr val="008000"/>
                </a:solidFill>
              </a:rPr>
              <a:t>否则返回</a:t>
            </a:r>
            <a:r>
              <a:rPr lang="en-US" altLang="zh-CN" sz="1400">
                <a:solidFill>
                  <a:srgbClr val="008000"/>
                </a:solidFill>
              </a:rPr>
              <a:t>NULL</a:t>
            </a:r>
            <a:endParaRPr lang="en-US" altLang="zh-CN" sz="1400">
              <a:solidFill>
                <a:srgbClr val="008000"/>
              </a:solidFill>
            </a:endParaRPr>
          </a:p>
          <a:p>
            <a:pPr defTabSz="363855">
              <a:lnSpc>
                <a:spcPct val="120000"/>
              </a:lnSpc>
            </a:pPr>
            <a:r>
              <a:rPr lang="en-US" altLang="zh-CN" sz="1400"/>
              <a:t>		if(p==*(score+i))</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如果返回的是</a:t>
            </a:r>
            <a:r>
              <a:rPr lang="en-US" altLang="zh-CN" sz="1400">
                <a:solidFill>
                  <a:srgbClr val="008000"/>
                </a:solidFill>
              </a:rPr>
              <a:t>score[i][0]</a:t>
            </a:r>
            <a:r>
              <a:rPr lang="zh-CN" altLang="en-US" sz="1400">
                <a:solidFill>
                  <a:srgbClr val="008000"/>
                </a:solidFill>
              </a:rPr>
              <a:t>的地址，表示</a:t>
            </a:r>
            <a:r>
              <a:rPr lang="en-US" altLang="zh-CN" sz="1400">
                <a:solidFill>
                  <a:srgbClr val="008000"/>
                </a:solidFill>
              </a:rPr>
              <a:t>p</a:t>
            </a:r>
            <a:r>
              <a:rPr lang="zh-CN" altLang="en-US" sz="1400">
                <a:solidFill>
                  <a:srgbClr val="008000"/>
                </a:solidFill>
              </a:rPr>
              <a:t>的值不是</a:t>
            </a:r>
            <a:r>
              <a:rPr lang="en-US" altLang="zh-CN" sz="1400">
                <a:solidFill>
                  <a:srgbClr val="008000"/>
                </a:solidFill>
              </a:rPr>
              <a:t>NULL</a:t>
            </a:r>
            <a:endParaRPr lang="en-US" altLang="zh-CN" sz="1400">
              <a:solidFill>
                <a:srgbClr val="008000"/>
              </a:solidFill>
            </a:endParaRPr>
          </a:p>
          <a:p>
            <a:pPr defTabSz="363855">
              <a:lnSpc>
                <a:spcPct val="120000"/>
              </a:lnSpc>
            </a:pPr>
            <a:r>
              <a:rPr lang="en-US" altLang="zh-CN" sz="1400"/>
              <a:t>		{	printf("No.%d score:",i);</a:t>
            </a:r>
            <a:endParaRPr lang="en-US" altLang="zh-CN" sz="1400"/>
          </a:p>
          <a:p>
            <a:pPr defTabSz="363855">
              <a:lnSpc>
                <a:spcPct val="120000"/>
              </a:lnSpc>
            </a:pPr>
            <a:r>
              <a:rPr lang="en-US" altLang="zh-CN" sz="1400"/>
              <a:t>	 		for(j=0;j&lt;4;j++)</a:t>
            </a:r>
            <a:endParaRPr lang="en-US" altLang="zh-CN" sz="1400"/>
          </a:p>
          <a:p>
            <a:pPr defTabSz="363855">
              <a:lnSpc>
                <a:spcPct val="120000"/>
              </a:lnSpc>
            </a:pPr>
            <a:r>
              <a:rPr lang="en-US" altLang="zh-CN" sz="1400"/>
              <a:t>				printf("%5.2f  ",*(p+j));</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输出</a:t>
            </a:r>
            <a:r>
              <a:rPr lang="en-US" altLang="zh-CN" sz="1400">
                <a:solidFill>
                  <a:srgbClr val="008000"/>
                </a:solidFill>
              </a:rPr>
              <a:t>score[i][0]~score[i][3]</a:t>
            </a:r>
            <a:r>
              <a:rPr lang="zh-CN" altLang="en-US" sz="1400">
                <a:solidFill>
                  <a:srgbClr val="008000"/>
                </a:solidFill>
              </a:rPr>
              <a:t>的值</a:t>
            </a:r>
            <a:endParaRPr lang="zh-CN" altLang="en-US" sz="1400">
              <a:solidFill>
                <a:srgbClr val="008000"/>
              </a:solidFill>
            </a:endParaRPr>
          </a:p>
          <a:p>
            <a:pPr defTabSz="363855">
              <a:lnSpc>
                <a:spcPct val="120000"/>
              </a:lnSpc>
            </a:pPr>
            <a:r>
              <a:rPr lang="zh-CN" altLang="en-US" sz="1400"/>
              <a:t>	 		</a:t>
            </a:r>
            <a:r>
              <a:rPr lang="en-US" altLang="zh-CN" sz="1400"/>
              <a:t>printf("\n");</a:t>
            </a:r>
            <a:endParaRPr lang="en-US" altLang="zh-CN" sz="1400"/>
          </a:p>
          <a:p>
            <a:pPr defTabSz="363855">
              <a:lnSpc>
                <a:spcPct val="120000"/>
              </a:lnSpc>
            </a:pPr>
            <a:r>
              <a:rPr lang="en-US" altLang="zh-CN" sz="1400"/>
              <a:t>		} </a:t>
            </a:r>
            <a:endParaRPr lang="en-US" altLang="zh-CN" sz="1400"/>
          </a:p>
          <a:p>
            <a:pPr defTabSz="363855">
              <a:lnSpc>
                <a:spcPct val="120000"/>
              </a:lnSpc>
            </a:pPr>
            <a:r>
              <a:rPr lang="en-US" altLang="zh-CN" sz="1400"/>
              <a:t>	}</a:t>
            </a:r>
            <a:endParaRPr lang="en-US" altLang="zh-CN" sz="1400"/>
          </a:p>
          <a:p>
            <a:pPr defTabSz="363855">
              <a:lnSpc>
                <a:spcPct val="120000"/>
              </a:lnSpc>
            </a:pPr>
            <a:r>
              <a:rPr lang="en-US" altLang="zh-CN" sz="1400"/>
              <a:t>	return 0; </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solidFill>
                  <a:schemeClr val="accent6"/>
                </a:solidFill>
              </a:rPr>
              <a:t>float *search(float (*pointer)[4])</a:t>
            </a:r>
            <a:endParaRPr lang="en-US" altLang="zh-CN" sz="1400">
              <a:solidFill>
                <a:schemeClr val="accent6"/>
              </a:solidFill>
            </a:endParaRPr>
          </a:p>
          <a:p>
            <a:pPr defTabSz="363855">
              <a:lnSpc>
                <a:spcPct val="120000"/>
              </a:lnSpc>
            </a:pPr>
            <a:r>
              <a:rPr lang="en-US" altLang="zh-CN" sz="1400">
                <a:solidFill>
                  <a:srgbClr val="008000"/>
                </a:solidFill>
              </a:rPr>
              <a:t>//</a:t>
            </a:r>
            <a:r>
              <a:rPr lang="zh-CN" altLang="en-US" sz="1400">
                <a:solidFill>
                  <a:srgbClr val="008000"/>
                </a:solidFill>
              </a:rPr>
              <a:t>定义函数，形参</a:t>
            </a:r>
            <a:r>
              <a:rPr lang="en-US" altLang="zh-CN" sz="1400">
                <a:solidFill>
                  <a:srgbClr val="008000"/>
                </a:solidFill>
              </a:rPr>
              <a:t>pointer</a:t>
            </a:r>
            <a:r>
              <a:rPr lang="zh-CN" altLang="en-US" sz="1400">
                <a:solidFill>
                  <a:srgbClr val="008000"/>
                </a:solidFill>
              </a:rPr>
              <a:t>是指向一维数组的指针变量</a:t>
            </a:r>
            <a:endParaRPr lang="zh-CN" altLang="en-US" sz="1400">
              <a:solidFill>
                <a:srgbClr val="008000"/>
              </a:solidFill>
            </a:endParaRPr>
          </a:p>
          <a:p>
            <a:pPr defTabSz="363855">
              <a:lnSpc>
                <a:spcPct val="120000"/>
              </a:lnSpc>
            </a:pPr>
            <a:r>
              <a:rPr lang="en-US" altLang="zh-CN" sz="1400"/>
              <a:t>{	int i=0;</a:t>
            </a:r>
            <a:endParaRPr lang="en-US" altLang="zh-CN" sz="1400"/>
          </a:p>
          <a:p>
            <a:pPr defTabSz="363855">
              <a:lnSpc>
                <a:spcPct val="120000"/>
              </a:lnSpc>
            </a:pPr>
            <a:r>
              <a:rPr lang="en-US" altLang="zh-CN" sz="1400"/>
              <a:t>	</a:t>
            </a:r>
            <a:r>
              <a:rPr lang="en-US" altLang="zh-CN" sz="1400">
                <a:solidFill>
                  <a:schemeClr val="accent6"/>
                </a:solidFill>
              </a:rPr>
              <a:t>float *pt;</a:t>
            </a:r>
            <a:endParaRPr lang="en-US" altLang="zh-CN" sz="1400">
              <a:solidFill>
                <a:schemeClr val="accent6"/>
              </a:solidFill>
            </a:endParaRPr>
          </a:p>
          <a:p>
            <a:pPr defTabSz="363855">
              <a:lnSpc>
                <a:spcPct val="120000"/>
              </a:lnSpc>
            </a:pPr>
            <a:r>
              <a:rPr lang="en-US" altLang="zh-CN" sz="1400"/>
              <a:t>	pt=NULL;	</a:t>
            </a:r>
            <a:r>
              <a:rPr lang="en-US" altLang="zh-CN" sz="1400">
                <a:solidFill>
                  <a:srgbClr val="008000"/>
                </a:solidFill>
              </a:rPr>
              <a:t>//</a:t>
            </a:r>
            <a:r>
              <a:rPr lang="zh-CN" altLang="en-US" sz="1400">
                <a:solidFill>
                  <a:srgbClr val="008000"/>
                </a:solidFill>
              </a:rPr>
              <a:t>先使</a:t>
            </a:r>
            <a:r>
              <a:rPr lang="en-US" altLang="zh-CN" sz="1400">
                <a:solidFill>
                  <a:srgbClr val="008000"/>
                </a:solidFill>
              </a:rPr>
              <a:t>pt</a:t>
            </a:r>
            <a:r>
              <a:rPr lang="zh-CN" altLang="en-US" sz="1400">
                <a:solidFill>
                  <a:srgbClr val="008000"/>
                </a:solidFill>
              </a:rPr>
              <a:t>的值为</a:t>
            </a:r>
            <a:r>
              <a:rPr lang="en-US" altLang="zh-CN" sz="1400">
                <a:solidFill>
                  <a:srgbClr val="008000"/>
                </a:solidFill>
              </a:rPr>
              <a:t>NULL</a:t>
            </a:r>
            <a:endParaRPr lang="en-US" altLang="zh-CN" sz="1400">
              <a:solidFill>
                <a:srgbClr val="008000"/>
              </a:solidFill>
            </a:endParaRPr>
          </a:p>
          <a:p>
            <a:pPr defTabSz="363855">
              <a:lnSpc>
                <a:spcPct val="120000"/>
              </a:lnSpc>
            </a:pPr>
            <a:r>
              <a:rPr lang="en-US" altLang="zh-CN" sz="1400"/>
              <a:t>	for(;i&lt;4;i++)</a:t>
            </a:r>
            <a:endParaRPr lang="en-US" altLang="zh-CN" sz="1400"/>
          </a:p>
          <a:p>
            <a:pPr defTabSz="363855">
              <a:lnSpc>
                <a:spcPct val="120000"/>
              </a:lnSpc>
            </a:pPr>
            <a:r>
              <a:rPr lang="en-US" altLang="zh-CN" sz="1400"/>
              <a:t>		if(*(*pointer+i)&lt;60) pt=*pointer;</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如果有不及格课程，使</a:t>
            </a:r>
            <a:r>
              <a:rPr lang="en-US" altLang="zh-CN" sz="1400">
                <a:solidFill>
                  <a:srgbClr val="008000"/>
                </a:solidFill>
              </a:rPr>
              <a:t>pt</a:t>
            </a:r>
            <a:r>
              <a:rPr lang="zh-CN" altLang="en-US" sz="1400">
                <a:solidFill>
                  <a:srgbClr val="008000"/>
                </a:solidFill>
              </a:rPr>
              <a:t>指向</a:t>
            </a:r>
            <a:r>
              <a:rPr lang="en-US" altLang="zh-CN" sz="1400">
                <a:solidFill>
                  <a:srgbClr val="008000"/>
                </a:solidFill>
              </a:rPr>
              <a:t>score[i][0] </a:t>
            </a:r>
            <a:endParaRPr lang="en-US" altLang="zh-CN" sz="1400">
              <a:solidFill>
                <a:srgbClr val="008000"/>
              </a:solidFill>
            </a:endParaRPr>
          </a:p>
          <a:p>
            <a:pPr defTabSz="363855">
              <a:lnSpc>
                <a:spcPct val="120000"/>
              </a:lnSpc>
            </a:pPr>
            <a:r>
              <a:rPr lang="en-US" altLang="zh-CN" sz="1400"/>
              <a:t>	</a:t>
            </a:r>
            <a:r>
              <a:rPr lang="en-US" altLang="zh-CN" sz="1400">
                <a:solidFill>
                  <a:schemeClr val="accent6"/>
                </a:solidFill>
              </a:rPr>
              <a:t>return(pt);</a:t>
            </a:r>
            <a:endParaRPr lang="en-US" altLang="zh-CN" sz="1400">
              <a:solidFill>
                <a:schemeClr val="accent6"/>
              </a:solidFill>
            </a:endParaRPr>
          </a:p>
          <a:p>
            <a:pPr defTabSz="363855">
              <a:lnSpc>
                <a:spcPct val="120000"/>
              </a:lnSpc>
            </a:pPr>
            <a:r>
              <a:rPr lang="en-US" altLang="zh-CN" sz="1400"/>
              <a:t>}</a:t>
            </a:r>
            <a:endParaRPr lang="zh-CN" altLang="en-US" sz="1400" b="1" dirty="0">
              <a:solidFill>
                <a:srgbClr val="008000"/>
              </a:solidFill>
            </a:endParaRPr>
          </a:p>
        </p:txBody>
      </p:sp>
      <p:cxnSp>
        <p:nvCxnSpPr>
          <p:cNvPr id="12" name="直接连接符 11"/>
          <p:cNvCxnSpPr/>
          <p:nvPr/>
        </p:nvCxnSpPr>
        <p:spPr>
          <a:xfrm>
            <a:off x="6024229" y="1315374"/>
            <a:ext cx="0" cy="417102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861481" y="1836727"/>
            <a:ext cx="325496" cy="260107"/>
            <a:chOff x="5926033" y="1926699"/>
            <a:chExt cx="325496" cy="260107"/>
          </a:xfrm>
        </p:grpSpPr>
        <p:sp>
          <p:nvSpPr>
            <p:cNvPr id="19"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p:cNvGrpSpPr/>
          <p:nvPr/>
        </p:nvGrpSpPr>
        <p:grpSpPr>
          <a:xfrm>
            <a:off x="5855500" y="4861149"/>
            <a:ext cx="325496" cy="260106"/>
            <a:chOff x="5926033" y="5434781"/>
            <a:chExt cx="325496" cy="260106"/>
          </a:xfrm>
        </p:grpSpPr>
        <p:sp>
          <p:nvSpPr>
            <p:cNvPr id="26"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6" name="表格 5"/>
          <p:cNvGraphicFramePr>
            <a:graphicFrameLocks noGrp="1"/>
          </p:cNvGraphicFramePr>
          <p:nvPr/>
        </p:nvGraphicFramePr>
        <p:xfrm>
          <a:off x="1854810" y="5943600"/>
          <a:ext cx="3812084" cy="914400"/>
        </p:xfrm>
        <a:graphic>
          <a:graphicData uri="http://schemas.openxmlformats.org/drawingml/2006/table">
            <a:tbl>
              <a:tblPr>
                <a:tableStyleId>{5C22544A-7EE6-4342-B048-85BDC9FD1C3A}</a:tableStyleId>
              </a:tblPr>
              <a:tblGrid>
                <a:gridCol w="1008000"/>
                <a:gridCol w="701021"/>
                <a:gridCol w="701021"/>
                <a:gridCol w="701021"/>
                <a:gridCol w="701021"/>
              </a:tblGrid>
              <a:tr h="0">
                <a:tc>
                  <a:txBody>
                    <a:bodyPr/>
                    <a:lstStyle/>
                    <a:p>
                      <a:r>
                        <a:rPr lang="en-US" altLang="zh-CN" sz="140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60</a:t>
                      </a:r>
                      <a:endParaRPr lang="zh-CN" altLang="en-US" sz="1400"/>
                    </a:p>
                  </a:txBody>
                  <a:tcPr>
                    <a:lnL w="12700" cmpd="sng">
                      <a:noFill/>
                    </a:lnL>
                    <a:lnT w="12700" cmpd="sng">
                      <a:noFill/>
                    </a:lnT>
                  </a:tcPr>
                </a:tc>
                <a:tc>
                  <a:txBody>
                    <a:bodyPr/>
                    <a:lstStyle/>
                    <a:p>
                      <a:pPr algn="ctr"/>
                      <a:r>
                        <a:rPr lang="en-US" altLang="zh-CN" sz="1400"/>
                        <a:t>70</a:t>
                      </a:r>
                      <a:endParaRPr lang="zh-CN" altLang="en-US" sz="1400"/>
                    </a:p>
                  </a:txBody>
                  <a:tcPr>
                    <a:lnT w="12700" cmpd="sng">
                      <a:noFill/>
                    </a:lnT>
                  </a:tcPr>
                </a:tc>
                <a:tc>
                  <a:txBody>
                    <a:bodyPr/>
                    <a:lstStyle/>
                    <a:p>
                      <a:pPr algn="ctr"/>
                      <a:r>
                        <a:rPr lang="en-US" altLang="zh-CN" sz="1400"/>
                        <a:t>80</a:t>
                      </a:r>
                      <a:endParaRPr lang="zh-CN" altLang="en-US" sz="1400"/>
                    </a:p>
                  </a:txBody>
                  <a:tcPr>
                    <a:lnT w="12700" cmpd="sng">
                      <a:noFill/>
                    </a:lnT>
                  </a:tcPr>
                </a:tc>
                <a:tc>
                  <a:txBody>
                    <a:bodyPr/>
                    <a:lstStyle/>
                    <a:p>
                      <a:pPr algn="ctr"/>
                      <a:r>
                        <a:rPr lang="en-US" altLang="zh-CN" sz="1400"/>
                        <a:t>90</a:t>
                      </a:r>
                      <a:endParaRPr lang="zh-CN" altLang="en-US" sz="1400"/>
                    </a:p>
                  </a:txBody>
                  <a:tcPr>
                    <a:lnT w="12700" cmpd="sng">
                      <a:noFill/>
                    </a:lnT>
                  </a:tcPr>
                </a:tc>
              </a:tr>
              <a:tr h="0">
                <a:tc>
                  <a:txBody>
                    <a:bodyPr/>
                    <a:lstStyle/>
                    <a:p>
                      <a:r>
                        <a:rPr lang="en-US" altLang="zh-CN" sz="1400"/>
                        <a:t>score+2</a:t>
                      </a:r>
                      <a:endParaRPr lang="zh-CN" altLang="en-US" sz="1400"/>
                    </a:p>
                  </a:txBody>
                  <a:tcPr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56</a:t>
                      </a:r>
                      <a:endParaRPr lang="zh-CN" altLang="en-US" sz="1400"/>
                    </a:p>
                  </a:txBody>
                  <a:tcPr>
                    <a:lnL w="12700" cmpd="sng">
                      <a:noFill/>
                    </a:lnL>
                  </a:tcPr>
                </a:tc>
                <a:tc>
                  <a:txBody>
                    <a:bodyPr/>
                    <a:lstStyle/>
                    <a:p>
                      <a:pPr algn="ctr"/>
                      <a:r>
                        <a:rPr lang="en-US" altLang="zh-CN" sz="1400"/>
                        <a:t>89</a:t>
                      </a:r>
                      <a:endParaRPr lang="zh-CN" altLang="en-US" sz="1400"/>
                    </a:p>
                  </a:txBody>
                  <a:tcPr/>
                </a:tc>
                <a:tc>
                  <a:txBody>
                    <a:bodyPr/>
                    <a:lstStyle/>
                    <a:p>
                      <a:pPr algn="ctr"/>
                      <a:r>
                        <a:rPr lang="en-US" altLang="zh-CN" sz="1400"/>
                        <a:t>67</a:t>
                      </a:r>
                      <a:endParaRPr lang="zh-CN" altLang="en-US" sz="1400"/>
                    </a:p>
                  </a:txBody>
                  <a:tcPr/>
                </a:tc>
                <a:tc>
                  <a:txBody>
                    <a:bodyPr/>
                    <a:lstStyle/>
                    <a:p>
                      <a:pPr algn="ctr"/>
                      <a:r>
                        <a:rPr lang="en-US" altLang="zh-CN" sz="1400"/>
                        <a:t>88</a:t>
                      </a:r>
                      <a:endParaRPr lang="zh-CN" altLang="en-US" sz="1400"/>
                    </a:p>
                  </a:txBody>
                  <a:tcPr/>
                </a:tc>
              </a:tr>
              <a:tr h="0">
                <a:tc>
                  <a:txBody>
                    <a:bodyPr/>
                    <a:lstStyle/>
                    <a:p>
                      <a:r>
                        <a:rPr lang="en-US" altLang="zh-CN" sz="1400"/>
                        <a:t>pointer</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34</a:t>
                      </a:r>
                      <a:endParaRPr lang="zh-CN" altLang="en-US" sz="1400"/>
                    </a:p>
                  </a:txBody>
                  <a:tcPr>
                    <a:lnL w="12700" cmpd="sng">
                      <a:noFill/>
                    </a:lnL>
                  </a:tcPr>
                </a:tc>
                <a:tc>
                  <a:txBody>
                    <a:bodyPr/>
                    <a:lstStyle/>
                    <a:p>
                      <a:pPr algn="ctr"/>
                      <a:r>
                        <a:rPr lang="en-US" altLang="zh-CN" sz="1400"/>
                        <a:t>78</a:t>
                      </a:r>
                      <a:endParaRPr lang="zh-CN" altLang="en-US" sz="1400"/>
                    </a:p>
                  </a:txBody>
                  <a:tcPr/>
                </a:tc>
                <a:tc>
                  <a:txBody>
                    <a:bodyPr/>
                    <a:lstStyle/>
                    <a:p>
                      <a:pPr algn="ctr"/>
                      <a:r>
                        <a:rPr lang="en-US" altLang="zh-CN" sz="1400"/>
                        <a:t>90</a:t>
                      </a:r>
                      <a:endParaRPr lang="zh-CN" altLang="en-US" sz="1400"/>
                    </a:p>
                  </a:txBody>
                  <a:tcPr/>
                </a:tc>
                <a:tc>
                  <a:txBody>
                    <a:bodyPr/>
                    <a:lstStyle/>
                    <a:p>
                      <a:pPr algn="ctr"/>
                      <a:r>
                        <a:rPr lang="en-US" altLang="zh-CN" sz="1400"/>
                        <a:t>66</a:t>
                      </a:r>
                      <a:endParaRPr lang="zh-CN" altLang="en-US" sz="1400"/>
                    </a:p>
                  </a:txBody>
                  <a:tcPr/>
                </a:tc>
              </a:tr>
            </a:tbl>
          </a:graphicData>
        </a:graphic>
      </p:graphicFrame>
      <p:cxnSp>
        <p:nvCxnSpPr>
          <p:cNvPr id="32" name="直接箭头连接符 31"/>
          <p:cNvCxnSpPr/>
          <p:nvPr/>
        </p:nvCxnSpPr>
        <p:spPr>
          <a:xfrm>
            <a:off x="1983462" y="5943600"/>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1983462" y="6563622"/>
            <a:ext cx="862199"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pic>
        <p:nvPicPr>
          <p:cNvPr id="4" name="图片 3"/>
          <p:cNvPicPr>
            <a:picLocks noChangeAspect="1"/>
          </p:cNvPicPr>
          <p:nvPr/>
        </p:nvPicPr>
        <p:blipFill>
          <a:blip r:embed="rId13"/>
          <a:stretch>
            <a:fillRect/>
          </a:stretch>
        </p:blipFill>
        <p:spPr>
          <a:xfrm>
            <a:off x="8123991" y="1877090"/>
            <a:ext cx="3448050" cy="809625"/>
          </a:xfrm>
          <a:prstGeom prst="rect">
            <a:avLst/>
          </a:prstGeom>
        </p:spPr>
      </p:pic>
      <p:graphicFrame>
        <p:nvGraphicFramePr>
          <p:cNvPr id="8" name="表格 7"/>
          <p:cNvGraphicFramePr>
            <a:graphicFrameLocks noGrp="1"/>
          </p:cNvGraphicFramePr>
          <p:nvPr/>
        </p:nvGraphicFramePr>
        <p:xfrm>
          <a:off x="6314661" y="6248400"/>
          <a:ext cx="2804084" cy="304800"/>
        </p:xfrm>
        <a:graphic>
          <a:graphicData uri="http://schemas.openxmlformats.org/drawingml/2006/table">
            <a:tbl>
              <a:tblPr>
                <a:tableStyleId>{5C22544A-7EE6-4342-B048-85BDC9FD1C3A}</a:tableStyleId>
              </a:tblPr>
              <a:tblGrid>
                <a:gridCol w="701021"/>
                <a:gridCol w="701021"/>
                <a:gridCol w="701021"/>
                <a:gridCol w="701021"/>
              </a:tblGrid>
              <a:tr h="0">
                <a:tc>
                  <a:txBody>
                    <a:bodyPr/>
                    <a:lstStyle/>
                    <a:p>
                      <a:pPr algn="ctr"/>
                      <a:r>
                        <a:rPr lang="en-US" altLang="zh-CN" sz="1400"/>
                        <a:t>56</a:t>
                      </a:r>
                      <a:endParaRPr lang="zh-CN" altLang="en-US" sz="1400"/>
                    </a:p>
                  </a:txBody>
                  <a:tcPr>
                    <a:lnL w="12700" cmpd="sng">
                      <a:noFill/>
                    </a:lnL>
                  </a:tcPr>
                </a:tc>
                <a:tc>
                  <a:txBody>
                    <a:bodyPr/>
                    <a:lstStyle/>
                    <a:p>
                      <a:pPr algn="ctr"/>
                      <a:r>
                        <a:rPr lang="en-US" altLang="zh-CN" sz="1400"/>
                        <a:t>89</a:t>
                      </a:r>
                      <a:endParaRPr lang="zh-CN" altLang="en-US" sz="1400"/>
                    </a:p>
                  </a:txBody>
                  <a:tcPr/>
                </a:tc>
                <a:tc>
                  <a:txBody>
                    <a:bodyPr/>
                    <a:lstStyle/>
                    <a:p>
                      <a:pPr algn="ctr"/>
                      <a:r>
                        <a:rPr lang="en-US" altLang="zh-CN" sz="1400"/>
                        <a:t>67</a:t>
                      </a:r>
                      <a:endParaRPr lang="zh-CN" altLang="en-US" sz="1400"/>
                    </a:p>
                  </a:txBody>
                  <a:tcPr/>
                </a:tc>
                <a:tc>
                  <a:txBody>
                    <a:bodyPr/>
                    <a:lstStyle/>
                    <a:p>
                      <a:pPr algn="ctr"/>
                      <a:r>
                        <a:rPr lang="en-US" altLang="zh-CN" sz="1400"/>
                        <a:t>88</a:t>
                      </a:r>
                      <a:endParaRPr lang="zh-CN" altLang="en-US" sz="1400"/>
                    </a:p>
                  </a:txBody>
                  <a:tcPr/>
                </a:tc>
              </a:tr>
            </a:tbl>
          </a:graphicData>
        </a:graphic>
      </p:graphicFrame>
      <p:sp>
        <p:nvSpPr>
          <p:cNvPr id="7" name="文本框 6"/>
          <p:cNvSpPr txBox="1"/>
          <p:nvPr/>
        </p:nvSpPr>
        <p:spPr>
          <a:xfrm>
            <a:off x="6122502" y="5500573"/>
            <a:ext cx="5585792" cy="954107"/>
          </a:xfrm>
          <a:prstGeom prst="rect">
            <a:avLst/>
          </a:prstGeom>
          <a:noFill/>
        </p:spPr>
        <p:txBody>
          <a:bodyPr wrap="square" rtlCol="0">
            <a:spAutoFit/>
          </a:bodyPr>
          <a:lstStyle/>
          <a:p>
            <a:r>
              <a:rPr lang="en-US" altLang="zh-CN" sz="1400"/>
              <a:t>pt(</a:t>
            </a:r>
            <a:r>
              <a:rPr lang="zh-CN" altLang="en-US" sz="1400"/>
              <a:t>当有不及格时）</a:t>
            </a:r>
            <a:r>
              <a:rPr lang="en-US" altLang="zh-CN" sz="1400"/>
              <a:t>	pt</a:t>
            </a:r>
            <a:r>
              <a:rPr lang="zh-CN" altLang="en-US" sz="1400"/>
              <a:t>（当无不及格时）</a:t>
            </a:r>
            <a:endParaRPr lang="en-US" altLang="zh-CN" sz="1400"/>
          </a:p>
          <a:p>
            <a:r>
              <a:rPr lang="en-US" altLang="zh-CN" sz="1400"/>
              <a:t> ||		 ||</a:t>
            </a:r>
            <a:endParaRPr lang="en-US" altLang="zh-CN" sz="1400"/>
          </a:p>
          <a:p>
            <a:r>
              <a:rPr lang="zh-CN" altLang="en-US" sz="1400"/>
              <a:t>*</a:t>
            </a:r>
            <a:r>
              <a:rPr lang="en-US" altLang="zh-CN" sz="1400"/>
              <a:t>pointer		NULL </a:t>
            </a:r>
            <a:endParaRPr lang="en-US" altLang="zh-CN" sz="1400"/>
          </a:p>
          <a:p>
            <a:r>
              <a:rPr lang="zh-CN" altLang="en-US" sz="1400"/>
              <a:t>↓</a:t>
            </a:r>
            <a:endParaRPr lang="zh-CN" altLang="en-US" sz="14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a:t>
            </a:r>
            <a:r>
              <a:rPr lang="zh-CN" altLang="en-US"/>
              <a:t>指针数组和多重指针</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0651" y="180299"/>
            <a:ext cx="10515600" cy="1325563"/>
          </a:xfrm>
        </p:spPr>
        <p:txBody>
          <a:bodyPr/>
          <a:lstStyle/>
          <a:p>
            <a:r>
              <a:rPr lang="zh-CN" altLang="en-US"/>
              <a:t>怎样定义指针变量</a:t>
            </a:r>
            <a:endParaRPr lang="zh-CN" altLang="en-US"/>
          </a:p>
        </p:txBody>
      </p:sp>
      <p:sp>
        <p:nvSpPr>
          <p:cNvPr id="4" name="矩形 3"/>
          <p:cNvSpPr/>
          <p:nvPr/>
        </p:nvSpPr>
        <p:spPr>
          <a:xfrm>
            <a:off x="839551" y="1226462"/>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类型名 *指针变量名</a:t>
            </a:r>
            <a:r>
              <a:rPr lang="en-US" altLang="zh-CN" sz="2400" b="1"/>
              <a:t>;</a:t>
            </a:r>
            <a:endParaRPr lang="zh-CN" altLang="en-US" sz="2400" b="1"/>
          </a:p>
        </p:txBody>
      </p:sp>
      <p:sp>
        <p:nvSpPr>
          <p:cNvPr id="5" name="圆角矩形 4"/>
          <p:cNvSpPr/>
          <p:nvPr/>
        </p:nvSpPr>
        <p:spPr>
          <a:xfrm>
            <a:off x="4874838" y="1226462"/>
            <a:ext cx="3657600" cy="558800"/>
          </a:xfrm>
          <a:prstGeom prst="roundRect">
            <a:avLst>
              <a:gd name="adj" fmla="val 8070"/>
            </a:avLst>
          </a:prstGeom>
        </p:spPr>
        <p:style>
          <a:lnRef idx="2">
            <a:schemeClr val="accent1"/>
          </a:lnRef>
          <a:fillRef idx="1">
            <a:schemeClr val="lt1"/>
          </a:fillRef>
          <a:effectRef idx="0">
            <a:schemeClr val="accent1"/>
          </a:effectRef>
          <a:fontRef idx="minor">
            <a:schemeClr val="dk1"/>
          </a:fontRef>
        </p:style>
        <p:txBody>
          <a:bodyPr rtlCol="0" anchor="ctr"/>
          <a:lstStyle/>
          <a:p>
            <a:pPr defTabSz="363855"/>
            <a:r>
              <a:rPr lang="en-US" altLang="zh-CN">
                <a:solidFill>
                  <a:schemeClr val="tx1"/>
                </a:solidFill>
              </a:rPr>
              <a:t>int </a:t>
            </a:r>
            <a:r>
              <a:rPr lang="zh-CN" altLang="en-US">
                <a:solidFill>
                  <a:schemeClr val="tx1"/>
                </a:solidFill>
              </a:rPr>
              <a:t>*</a:t>
            </a:r>
            <a:r>
              <a:rPr lang="en-US" altLang="zh-CN">
                <a:solidFill>
                  <a:schemeClr val="tx1"/>
                </a:solidFill>
              </a:rPr>
              <a:t>pointer_1, </a:t>
            </a:r>
            <a:r>
              <a:rPr lang="zh-CN" altLang="en-US">
                <a:solidFill>
                  <a:schemeClr val="tx1"/>
                </a:solidFill>
              </a:rPr>
              <a:t>*</a:t>
            </a:r>
            <a:r>
              <a:rPr lang="en-US" altLang="zh-CN">
                <a:solidFill>
                  <a:schemeClr val="tx1"/>
                </a:solidFill>
              </a:rPr>
              <a:t>pointer_2;</a:t>
            </a:r>
            <a:endParaRPr lang="zh-CN" altLang="en-US">
              <a:solidFill>
                <a:srgbClr val="008000"/>
              </a:solidFill>
            </a:endParaRPr>
          </a:p>
        </p:txBody>
      </p:sp>
      <p:sp>
        <p:nvSpPr>
          <p:cNvPr id="6" name="MH_Desc_1"/>
          <p:cNvSpPr/>
          <p:nvPr>
            <p:custDataLst>
              <p:tags r:id="rId1"/>
            </p:custDataLst>
          </p:nvPr>
        </p:nvSpPr>
        <p:spPr>
          <a:xfrm>
            <a:off x="839551" y="1911647"/>
            <a:ext cx="10522778" cy="427514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左端的</a:t>
            </a:r>
            <a:r>
              <a:rPr lang="en-US" altLang="zh-CN">
                <a:solidFill>
                  <a:schemeClr val="tx1"/>
                </a:solidFill>
              </a:rPr>
              <a:t>int</a:t>
            </a:r>
            <a:r>
              <a:rPr lang="zh-CN" altLang="en-US">
                <a:solidFill>
                  <a:schemeClr val="tx1"/>
                </a:solidFill>
              </a:rPr>
              <a:t>是在定义指针变量时必须指定的“</a:t>
            </a:r>
            <a:r>
              <a:rPr lang="zh-CN" altLang="en-US" b="1">
                <a:solidFill>
                  <a:schemeClr val="tx1"/>
                </a:solidFill>
              </a:rPr>
              <a:t>基类型</a:t>
            </a:r>
            <a:r>
              <a:rPr lang="zh-CN" altLang="en-US">
                <a:solidFill>
                  <a:schemeClr val="tx1"/>
                </a:solidFill>
              </a:rPr>
              <a:t>”。指针变量的基类型用来指定此指针变量可以指向的变量的类型。</a:t>
            </a:r>
            <a:endParaRPr lang="en-US" altLang="zh-CN">
              <a:solidFill>
                <a:schemeClr val="tx1"/>
              </a:solidFill>
            </a:endParaRPr>
          </a:p>
          <a:p>
            <a:pPr algn="just">
              <a:lnSpc>
                <a:spcPct val="150000"/>
              </a:lnSpc>
              <a:defRPr/>
            </a:pPr>
            <a:r>
              <a:rPr lang="zh-CN" altLang="en-US">
                <a:solidFill>
                  <a:schemeClr val="tx1"/>
                </a:solidFill>
              </a:rPr>
              <a:t>前面介绍过基本的数据类型</a:t>
            </a:r>
            <a:r>
              <a:rPr lang="en-US" altLang="zh-CN">
                <a:solidFill>
                  <a:schemeClr val="tx1"/>
                </a:solidFill>
              </a:rPr>
              <a:t>(</a:t>
            </a:r>
            <a:r>
              <a:rPr lang="zh-CN" altLang="en-US">
                <a:solidFill>
                  <a:schemeClr val="tx1"/>
                </a:solidFill>
              </a:rPr>
              <a:t>如</a:t>
            </a:r>
            <a:r>
              <a:rPr lang="en-US" altLang="zh-CN">
                <a:solidFill>
                  <a:schemeClr val="tx1"/>
                </a:solidFill>
              </a:rPr>
              <a:t>int,char</a:t>
            </a:r>
            <a:r>
              <a:rPr lang="zh-CN" altLang="en-US">
                <a:solidFill>
                  <a:schemeClr val="tx1"/>
                </a:solidFill>
              </a:rPr>
              <a:t>，</a:t>
            </a:r>
            <a:r>
              <a:rPr lang="en-US" altLang="zh-CN">
                <a:solidFill>
                  <a:schemeClr val="tx1"/>
                </a:solidFill>
              </a:rPr>
              <a:t>float</a:t>
            </a:r>
            <a:r>
              <a:rPr lang="zh-CN" altLang="en-US">
                <a:solidFill>
                  <a:schemeClr val="tx1"/>
                </a:solidFill>
              </a:rPr>
              <a:t>等</a:t>
            </a:r>
            <a:r>
              <a:rPr lang="en-US" altLang="zh-CN">
                <a:solidFill>
                  <a:schemeClr val="tx1"/>
                </a:solidFill>
              </a:rPr>
              <a:t>)</a:t>
            </a:r>
            <a:r>
              <a:rPr lang="zh-CN" altLang="en-US">
                <a:solidFill>
                  <a:schemeClr val="tx1"/>
                </a:solidFill>
              </a:rPr>
              <a:t>，既然有这些类型的变量，就可以有指向这些类型变量的指针，因此，指针变量是基本数据类型派生出来的类型，它不能离开基本类型而独立存在。</a:t>
            </a:r>
            <a:endParaRPr lang="en-US" altLang="zh-CN">
              <a:solidFill>
                <a:schemeClr val="tx1"/>
              </a:solidFill>
            </a:endParaRPr>
          </a:p>
          <a:p>
            <a:pPr algn="just">
              <a:lnSpc>
                <a:spcPct val="150000"/>
              </a:lnSpc>
              <a:defRPr/>
            </a:pPr>
            <a:r>
              <a:rPr lang="zh-CN" altLang="en-US">
                <a:solidFill>
                  <a:schemeClr val="tx1"/>
                </a:solidFill>
              </a:rPr>
              <a:t>在定义指针变量时要</a:t>
            </a:r>
            <a:r>
              <a:rPr lang="zh-CN" altLang="en-US" b="1">
                <a:solidFill>
                  <a:schemeClr val="tx1"/>
                </a:solidFill>
              </a:rPr>
              <a:t>注意</a:t>
            </a:r>
            <a:r>
              <a:rPr lang="en-US" altLang="zh-CN">
                <a:solidFill>
                  <a:schemeClr val="tx1"/>
                </a:solidFill>
              </a:rPr>
              <a:t>: </a:t>
            </a:r>
            <a:endParaRPr lang="en-US" altLang="zh-CN">
              <a:solidFill>
                <a:schemeClr val="tx1"/>
              </a:solidFill>
            </a:endParaRPr>
          </a:p>
          <a:p>
            <a:pPr algn="just">
              <a:lnSpc>
                <a:spcPct val="150000"/>
              </a:lnSpc>
              <a:defRPr/>
            </a:pPr>
            <a:r>
              <a:rPr lang="en-US" altLang="zh-CN">
                <a:solidFill>
                  <a:schemeClr val="tx1"/>
                </a:solidFill>
              </a:rPr>
              <a:t>(1) </a:t>
            </a:r>
            <a:r>
              <a:rPr lang="zh-CN" altLang="en-US">
                <a:solidFill>
                  <a:schemeClr val="tx1"/>
                </a:solidFill>
              </a:rPr>
              <a:t>指针变量前面的“*”表示该变量为指针型变量。指针变量名则不包含“*”。</a:t>
            </a:r>
            <a:endParaRPr lang="en-US" altLang="zh-CN">
              <a:solidFill>
                <a:schemeClr val="tx1"/>
              </a:solidFill>
            </a:endParaRPr>
          </a:p>
          <a:p>
            <a:pPr algn="just">
              <a:lnSpc>
                <a:spcPct val="150000"/>
              </a:lnSpc>
              <a:defRPr/>
            </a:pPr>
            <a:r>
              <a:rPr lang="en-US" altLang="zh-CN">
                <a:solidFill>
                  <a:schemeClr val="tx1"/>
                </a:solidFill>
              </a:rPr>
              <a:t>(2) </a:t>
            </a:r>
            <a:r>
              <a:rPr lang="zh-CN" altLang="en-US">
                <a:solidFill>
                  <a:schemeClr val="tx1"/>
                </a:solidFill>
              </a:rPr>
              <a:t>在定义指针变量时必须指定基类型。</a:t>
            </a:r>
            <a:r>
              <a:rPr lang="zh-CN" altLang="en-US" b="1">
                <a:solidFill>
                  <a:schemeClr val="tx1"/>
                </a:solidFill>
              </a:rPr>
              <a:t>一个变量的指针的含义包括两个方面，一是以存储单元编号表示的纯地址（如编号为</a:t>
            </a:r>
            <a:r>
              <a:rPr lang="en-US" altLang="zh-CN" b="1">
                <a:solidFill>
                  <a:schemeClr val="tx1"/>
                </a:solidFill>
              </a:rPr>
              <a:t>2000</a:t>
            </a:r>
            <a:r>
              <a:rPr lang="zh-CN" altLang="en-US" b="1">
                <a:solidFill>
                  <a:schemeClr val="tx1"/>
                </a:solidFill>
              </a:rPr>
              <a:t>的字节），一是它指向的存储单元的数据类型（如</a:t>
            </a:r>
            <a:r>
              <a:rPr lang="en-US" altLang="zh-CN" b="1">
                <a:solidFill>
                  <a:schemeClr val="tx1"/>
                </a:solidFill>
              </a:rPr>
              <a:t>int,char,float</a:t>
            </a:r>
            <a:r>
              <a:rPr lang="zh-CN" altLang="en-US" b="1">
                <a:solidFill>
                  <a:schemeClr val="tx1"/>
                </a:solidFill>
              </a:rPr>
              <a:t>等）</a:t>
            </a:r>
            <a:r>
              <a:rPr lang="zh-CN" altLang="en-US">
                <a:solidFill>
                  <a:schemeClr val="tx1"/>
                </a:solidFill>
              </a:rPr>
              <a:t>。</a:t>
            </a:r>
            <a:endParaRPr lang="en-US" altLang="zh-CN">
              <a:solidFill>
                <a:schemeClr val="tx1"/>
              </a:solidFill>
            </a:endParaRPr>
          </a:p>
          <a:p>
            <a:pPr algn="just">
              <a:lnSpc>
                <a:spcPct val="150000"/>
              </a:lnSpc>
              <a:defRPr/>
            </a:pPr>
            <a:r>
              <a:rPr lang="en-US" altLang="zh-CN">
                <a:solidFill>
                  <a:schemeClr val="tx1"/>
                </a:solidFill>
              </a:rPr>
              <a:t>(3) </a:t>
            </a:r>
            <a:r>
              <a:rPr lang="zh-CN" altLang="en-US">
                <a:solidFill>
                  <a:schemeClr val="tx1"/>
                </a:solidFill>
              </a:rPr>
              <a:t>如何表示指针类型。</a:t>
            </a:r>
            <a:r>
              <a:rPr lang="zh-CN" altLang="en-US" b="1">
                <a:solidFill>
                  <a:schemeClr val="tx1"/>
                </a:solidFill>
              </a:rPr>
              <a:t>指向整型数据的指针类型表示为“</a:t>
            </a:r>
            <a:r>
              <a:rPr lang="en-US" altLang="zh-CN" b="1">
                <a:solidFill>
                  <a:schemeClr val="tx1"/>
                </a:solidFill>
              </a:rPr>
              <a:t>int </a:t>
            </a:r>
            <a:r>
              <a:rPr lang="zh-CN" altLang="en-US" b="1">
                <a:solidFill>
                  <a:schemeClr val="tx1"/>
                </a:solidFill>
              </a:rPr>
              <a:t>*</a:t>
            </a:r>
            <a:r>
              <a:rPr lang="en-US" altLang="zh-CN" b="1">
                <a:solidFill>
                  <a:schemeClr val="tx1"/>
                </a:solidFill>
              </a:rPr>
              <a:t>”</a:t>
            </a:r>
            <a:r>
              <a:rPr lang="zh-CN" altLang="en-US" b="1">
                <a:solidFill>
                  <a:schemeClr val="tx1"/>
                </a:solidFill>
              </a:rPr>
              <a:t>，读作“指向</a:t>
            </a:r>
            <a:r>
              <a:rPr lang="en-US" altLang="zh-CN" b="1">
                <a:solidFill>
                  <a:schemeClr val="tx1"/>
                </a:solidFill>
              </a:rPr>
              <a:t>int</a:t>
            </a:r>
            <a:r>
              <a:rPr lang="zh-CN" altLang="en-US" b="1">
                <a:solidFill>
                  <a:schemeClr val="tx1"/>
                </a:solidFill>
              </a:rPr>
              <a:t>的指针”或简称“</a:t>
            </a:r>
            <a:r>
              <a:rPr lang="en-US" altLang="zh-CN" b="1">
                <a:solidFill>
                  <a:schemeClr val="tx1"/>
                </a:solidFill>
              </a:rPr>
              <a:t>int</a:t>
            </a:r>
            <a:r>
              <a:rPr lang="zh-CN" altLang="en-US" b="1">
                <a:solidFill>
                  <a:schemeClr val="tx1"/>
                </a:solidFill>
              </a:rPr>
              <a:t>指针”</a:t>
            </a:r>
            <a:r>
              <a:rPr lang="zh-CN" altLang="en-US">
                <a:solidFill>
                  <a:schemeClr val="tx1"/>
                </a:solidFill>
              </a:rPr>
              <a:t>。</a:t>
            </a:r>
            <a:endParaRPr lang="en-US" altLang="zh-CN">
              <a:solidFill>
                <a:schemeClr val="tx1"/>
              </a:solidFill>
            </a:endParaRPr>
          </a:p>
          <a:p>
            <a:pPr algn="just">
              <a:lnSpc>
                <a:spcPct val="150000"/>
              </a:lnSpc>
              <a:defRPr/>
            </a:pPr>
            <a:r>
              <a:rPr lang="en-US" altLang="zh-CN">
                <a:solidFill>
                  <a:schemeClr val="tx1"/>
                </a:solidFill>
              </a:rPr>
              <a:t>(4) </a:t>
            </a:r>
            <a:r>
              <a:rPr lang="zh-CN" altLang="en-US">
                <a:solidFill>
                  <a:schemeClr val="tx1"/>
                </a:solidFill>
              </a:rPr>
              <a:t>指针变量中只能存放地址（指针），不要将一个整数赋给一个指针变量。</a:t>
            </a:r>
            <a:endParaRPr lang="en-US" altLang="zh-CN">
              <a:solidFill>
                <a:schemeClr val="tx1"/>
              </a:solidFill>
            </a:endParaRPr>
          </a:p>
        </p:txBody>
      </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2120760" y="4444920"/>
              <a:ext cx="4756680" cy="1689480"/>
            </p14:xfrm>
          </p:contentPart>
        </mc:Choice>
        <mc:Fallback xmlns="">
          <p:pic>
            <p:nvPicPr>
              <p:cNvPr id="3" name="墨迹 2"/>
            </p:nvPicPr>
            <p:blipFill>
              <a:blip r:embed="rId3"/>
            </p:blipFill>
            <p:spPr>
              <a:xfrm>
                <a:off x="2120760" y="4444920"/>
                <a:ext cx="4756680" cy="1689480"/>
              </a:xfrm>
              <a:prstGeom prst="rect"/>
            </p:spPr>
          </p:pic>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什么是指针数组</a:t>
            </a:r>
            <a:endParaRPr lang="zh-CN" altLang="en-US"/>
          </a:p>
        </p:txBody>
      </p:sp>
      <p:sp>
        <p:nvSpPr>
          <p:cNvPr id="7" name="矩形 6"/>
          <p:cNvSpPr/>
          <p:nvPr/>
        </p:nvSpPr>
        <p:spPr>
          <a:xfrm>
            <a:off x="4489175" y="1516525"/>
            <a:ext cx="3004930"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类型名 </a:t>
            </a:r>
            <a:r>
              <a:rPr lang="en-US" altLang="zh-CN" b="1"/>
              <a:t>*</a:t>
            </a:r>
            <a:r>
              <a:rPr lang="zh-CN" altLang="en-US" b="1"/>
              <a:t>数组名</a:t>
            </a:r>
            <a:r>
              <a:rPr lang="en-US" altLang="zh-CN" b="1"/>
              <a:t>[</a:t>
            </a:r>
            <a:r>
              <a:rPr lang="zh-CN" altLang="en-US" b="1"/>
              <a:t>数组长度</a:t>
            </a:r>
            <a:r>
              <a:rPr lang="en-US" altLang="zh-CN" b="1"/>
              <a:t>];</a:t>
            </a:r>
            <a:endParaRPr lang="zh-CN" altLang="en-US" b="1"/>
          </a:p>
        </p:txBody>
      </p:sp>
      <p:sp>
        <p:nvSpPr>
          <p:cNvPr id="8" name="MH_Desc_1"/>
          <p:cNvSpPr/>
          <p:nvPr>
            <p:custDataLst>
              <p:tags r:id="rId1"/>
            </p:custDataLst>
          </p:nvPr>
        </p:nvSpPr>
        <p:spPr>
          <a:xfrm>
            <a:off x="1159565" y="2067339"/>
            <a:ext cx="9942444" cy="208721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一个数组，若其元素均为指针类型数据，称为</a:t>
            </a:r>
            <a:r>
              <a:rPr lang="zh-CN" altLang="en-US" b="1">
                <a:solidFill>
                  <a:schemeClr val="tx1"/>
                </a:solidFill>
              </a:rPr>
              <a:t>指针数组</a:t>
            </a:r>
            <a:r>
              <a:rPr lang="zh-CN" altLang="en-US">
                <a:solidFill>
                  <a:schemeClr val="tx1"/>
                </a:solidFill>
              </a:rPr>
              <a:t>，也就是说，指针数组中的每一个元素都存放一个地址，相当于一个指针变量。</a:t>
            </a:r>
            <a:endParaRPr lang="en-US" altLang="zh-CN">
              <a:solidFill>
                <a:schemeClr val="tx1"/>
              </a:solidFill>
            </a:endParaRPr>
          </a:p>
          <a:p>
            <a:pPr algn="just">
              <a:lnSpc>
                <a:spcPct val="120000"/>
              </a:lnSpc>
              <a:spcAft>
                <a:spcPts val="600"/>
              </a:spcAft>
              <a:defRPr/>
            </a:pPr>
            <a:endParaRPr lang="en-US" altLang="zh-CN">
              <a:solidFill>
                <a:schemeClr val="tx1"/>
              </a:solidFill>
            </a:endParaRPr>
          </a:p>
          <a:p>
            <a:pPr algn="just">
              <a:lnSpc>
                <a:spcPct val="120000"/>
              </a:lnSpc>
              <a:spcAft>
                <a:spcPts val="600"/>
              </a:spcAft>
              <a:defRPr/>
            </a:pPr>
            <a:r>
              <a:rPr lang="zh-CN" altLang="en-US">
                <a:solidFill>
                  <a:schemeClr val="tx1"/>
                </a:solidFill>
              </a:rPr>
              <a:t>指针数组比较适合用来指向若干个字符串，使字符串处理更加方便灵活。</a:t>
            </a:r>
            <a:endParaRPr lang="zh-CN" altLang="en-US">
              <a:solidFill>
                <a:schemeClr val="tx1"/>
              </a:solidFill>
            </a:endParaRPr>
          </a:p>
        </p:txBody>
      </p:sp>
      <p:sp>
        <p:nvSpPr>
          <p:cNvPr id="15" name="圆角矩形 14"/>
          <p:cNvSpPr/>
          <p:nvPr/>
        </p:nvSpPr>
        <p:spPr>
          <a:xfrm>
            <a:off x="7790496" y="1516525"/>
            <a:ext cx="1882059"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int *p[4];</a:t>
            </a:r>
            <a:endParaRPr lang="en-US" altLang="zh-CN" sz="1600"/>
          </a:p>
        </p:txBody>
      </p:sp>
      <p:sp>
        <p:nvSpPr>
          <p:cNvPr id="3" name="矩形 2"/>
          <p:cNvSpPr/>
          <p:nvPr/>
        </p:nvSpPr>
        <p:spPr>
          <a:xfrm>
            <a:off x="1109870" y="1355886"/>
            <a:ext cx="6096000" cy="646331"/>
          </a:xfrm>
          <a:prstGeom prst="rect">
            <a:avLst/>
          </a:prstGeom>
        </p:spPr>
        <p:txBody>
          <a:bodyPr>
            <a:spAutoFit/>
          </a:bodyPr>
          <a:lstStyle/>
          <a:p>
            <a:endParaRPr lang="zh-CN" altLang="en-US"/>
          </a:p>
          <a:p>
            <a:r>
              <a:rPr lang="zh-CN" altLang="en-US"/>
              <a:t>定义一维指针数组的一般形式为</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endParaRPr lang="zh-CN" altLang="en-US"/>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8.27】</a:t>
            </a:r>
            <a:r>
              <a:rPr lang="zh-CN" altLang="en-US" sz="2000">
                <a:solidFill>
                  <a:schemeClr val="accent1"/>
                </a:solidFill>
              </a:rPr>
              <a:t>将若干字符串按字母顺序（由小到大）输出。</a:t>
            </a:r>
            <a:endParaRPr lang="zh-CN" altLang="en-US" sz="2000">
              <a:solidFill>
                <a:schemeClr val="accent1"/>
              </a:solidFill>
            </a:endParaRPr>
          </a:p>
        </p:txBody>
      </p:sp>
      <p:graphicFrame>
        <p:nvGraphicFramePr>
          <p:cNvPr id="5" name="表格 4"/>
          <p:cNvGraphicFramePr>
            <a:graphicFrameLocks noGrp="1"/>
          </p:cNvGraphicFramePr>
          <p:nvPr/>
        </p:nvGraphicFramePr>
        <p:xfrm>
          <a:off x="1749895" y="1728557"/>
          <a:ext cx="9142502" cy="2225040"/>
        </p:xfrm>
        <a:graphic>
          <a:graphicData uri="http://schemas.openxmlformats.org/drawingml/2006/table">
            <a:tbl>
              <a:tblPr>
                <a:tableStyleId>{5C22544A-7EE6-4342-B048-85BDC9FD1C3A}</a:tableStyleId>
              </a:tblPr>
              <a:tblGrid>
                <a:gridCol w="906222"/>
                <a:gridCol w="720000"/>
                <a:gridCol w="1548000"/>
                <a:gridCol w="208280"/>
                <a:gridCol w="360000"/>
                <a:gridCol w="360000"/>
                <a:gridCol w="360000"/>
                <a:gridCol w="360000"/>
                <a:gridCol w="360000"/>
                <a:gridCol w="360000"/>
                <a:gridCol w="360000"/>
                <a:gridCol w="360000"/>
                <a:gridCol w="360000"/>
                <a:gridCol w="360000"/>
                <a:gridCol w="360000"/>
                <a:gridCol w="360000"/>
                <a:gridCol w="360000"/>
                <a:gridCol w="360000"/>
                <a:gridCol w="360000"/>
                <a:gridCol w="360000"/>
              </a:tblGrid>
              <a:tr h="370840">
                <a:tc>
                  <a:txBody>
                    <a:bodyPr/>
                    <a:lstStyle/>
                    <a:p>
                      <a:pPr algn="ctr"/>
                      <a:r>
                        <a:rPr lang="zh-CN" altLang="en-US" sz="1400"/>
                        <a:t>指针数组</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字符串</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40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nchor="ctr">
                    <a:lnL w="12700" cmpd="sng">
                      <a:noFill/>
                    </a:lnL>
                    <a:lnT w="12700" cmpd="sng">
                      <a:noFill/>
                    </a:lnT>
                  </a:tcPr>
                </a:tc>
                <a:tc>
                  <a:txBody>
                    <a:bodyPr/>
                    <a:lstStyle/>
                    <a:p>
                      <a:r>
                        <a:rPr lang="en-US" altLang="zh-CN" sz="1400"/>
                        <a:t>o</a:t>
                      </a:r>
                      <a:endParaRPr lang="zh-CN" altLang="en-US" sz="1400"/>
                    </a:p>
                  </a:txBody>
                  <a:tcPr anchor="ctr">
                    <a:lnT w="12700" cmpd="sng">
                      <a:noFill/>
                    </a:lnT>
                  </a:tcPr>
                </a:tc>
                <a:tc>
                  <a:txBody>
                    <a:bodyPr/>
                    <a:lstStyle/>
                    <a:p>
                      <a:r>
                        <a:rPr lang="en-US" altLang="zh-CN" sz="1400"/>
                        <a:t>l</a:t>
                      </a:r>
                      <a:endParaRPr lang="zh-CN" altLang="en-US" sz="1400"/>
                    </a:p>
                  </a:txBody>
                  <a:tcPr anchor="ctr">
                    <a:lnT w="12700" cmpd="sng">
                      <a:noFill/>
                    </a:lnT>
                  </a:tcPr>
                </a:tc>
                <a:tc>
                  <a:txBody>
                    <a:bodyPr/>
                    <a:lstStyle/>
                    <a:p>
                      <a:r>
                        <a:rPr lang="en-US" altLang="zh-CN" sz="1400"/>
                        <a:t>l</a:t>
                      </a:r>
                      <a:endParaRPr lang="zh-CN" altLang="en-US" sz="1400"/>
                    </a:p>
                  </a:txBody>
                  <a:tcPr anchor="ctr">
                    <a:lnT w="12700" cmpd="sng">
                      <a:noFill/>
                    </a:lnT>
                  </a:tcPr>
                </a:tc>
                <a:tc>
                  <a:txBody>
                    <a:bodyPr/>
                    <a:lstStyle/>
                    <a:p>
                      <a:r>
                        <a:rPr lang="en-US" altLang="zh-CN" sz="1400"/>
                        <a:t>o</a:t>
                      </a:r>
                      <a:endParaRPr lang="zh-CN" altLang="en-US" sz="1400"/>
                    </a:p>
                  </a:txBody>
                  <a:tcPr anchor="ctr">
                    <a:lnT w="12700" cmpd="sng">
                      <a:noFill/>
                    </a:lnT>
                  </a:tcPr>
                </a:tc>
                <a:tc>
                  <a:txBody>
                    <a:bodyPr/>
                    <a:lstStyle/>
                    <a:p>
                      <a:r>
                        <a:rPr lang="en-US" altLang="zh-CN" sz="140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a:t>m</a:t>
                      </a:r>
                      <a:endParaRPr lang="zh-CN" altLang="en-US" sz="1400"/>
                    </a:p>
                  </a:txBody>
                  <a:tcPr anchor="ctr">
                    <a:lnT w="12700" cmpd="sng">
                      <a:noFill/>
                    </a:lnT>
                  </a:tcPr>
                </a:tc>
                <a:tc>
                  <a:txBody>
                    <a:bodyPr/>
                    <a:lstStyle/>
                    <a:p>
                      <a:r>
                        <a:rPr lang="en-US" altLang="zh-CN" sz="1400"/>
                        <a:t>e</a:t>
                      </a:r>
                      <a:endParaRPr lang="zh-CN" altLang="en-US" sz="1400"/>
                    </a:p>
                  </a:txBody>
                  <a:tcPr anchor="ctr">
                    <a:lnT w="12700" cmpd="sng">
                      <a:noFill/>
                    </a:lnT>
                  </a:tcPr>
                </a:tc>
                <a:tc>
                  <a:txBody>
                    <a:bodyPr/>
                    <a:lstStyle/>
                    <a:p>
                      <a:r>
                        <a:rPr lang="en-US" altLang="zh-CN" sz="140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r>
              <a:tr h="370840">
                <a:tc>
                  <a:txBody>
                    <a:bodyPr/>
                    <a:lstStyle/>
                    <a:p>
                      <a:pPr algn="ctr"/>
                      <a:r>
                        <a:rPr lang="en-US" altLang="zh-CN" sz="140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t>
                      </a:r>
                      <a:endParaRPr lang="zh-CN" altLang="en-US" sz="1400"/>
                    </a:p>
                  </a:txBody>
                  <a:tcPr anchor="ctr">
                    <a:lnL w="12700" cmpd="sng">
                      <a:noFill/>
                    </a:lnL>
                  </a:tcPr>
                </a:tc>
                <a:tc>
                  <a:txBody>
                    <a:bodyPr/>
                    <a:lstStyle/>
                    <a:p>
                      <a:r>
                        <a:rPr lang="en-US" altLang="zh-CN" sz="1400"/>
                        <a:t>A</a:t>
                      </a:r>
                      <a:endParaRPr lang="zh-CN" altLang="en-US" sz="1400"/>
                    </a:p>
                  </a:txBody>
                  <a:tcPr anchor="ctr"/>
                </a:tc>
                <a:tc>
                  <a:txBody>
                    <a:bodyPr/>
                    <a:lstStyle/>
                    <a:p>
                      <a:r>
                        <a:rPr lang="en-US" altLang="zh-CN" sz="1400"/>
                        <a:t>S</a:t>
                      </a:r>
                      <a:endParaRPr lang="zh-CN" altLang="en-US" sz="1400"/>
                    </a:p>
                  </a:txBody>
                  <a:tcPr anchor="ctr"/>
                </a:tc>
                <a:tc>
                  <a:txBody>
                    <a:bodyPr/>
                    <a:lstStyle/>
                    <a:p>
                      <a:r>
                        <a:rPr lang="en-US" altLang="zh-CN" sz="1400"/>
                        <a:t>I</a:t>
                      </a:r>
                      <a:endParaRPr lang="zh-CN" altLang="en-US" sz="1400"/>
                    </a:p>
                  </a:txBody>
                  <a:tcPr anchor="ctr"/>
                </a:tc>
                <a:tc>
                  <a:txBody>
                    <a:bodyPr/>
                    <a:lstStyle/>
                    <a:p>
                      <a:r>
                        <a:rPr lang="en-US" altLang="zh-CN" sz="1400"/>
                        <a:t>C</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r>
              <a:tr h="370840">
                <a:tc>
                  <a:txBody>
                    <a:bodyPr/>
                    <a:lstStyle/>
                    <a:p>
                      <a:pPr algn="ctr"/>
                      <a:r>
                        <a:rPr lang="en-US" altLang="zh-CN" sz="140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a:t>
                      </a:r>
                      <a:endParaRPr lang="zh-CN" altLang="en-US" sz="1400"/>
                    </a:p>
                  </a:txBody>
                  <a:tcPr anchor="ctr">
                    <a:lnL w="12700" cmpd="sng">
                      <a:noFill/>
                    </a:lnL>
                  </a:tcPr>
                </a:tc>
                <a:tc>
                  <a:txBody>
                    <a:bodyPr/>
                    <a:lstStyle/>
                    <a:p>
                      <a:r>
                        <a:rPr lang="en-US" altLang="zh-CN" sz="1400"/>
                        <a:t>r</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t</a:t>
                      </a:r>
                      <a:endParaRPr lang="zh-CN" altLang="en-US" sz="1400"/>
                    </a:p>
                  </a:txBody>
                  <a:tcPr anchor="ctr"/>
                </a:tc>
                <a:tc>
                  <a:txBody>
                    <a:bodyPr/>
                    <a:lstStyle/>
                    <a:p>
                      <a:endParaRPr lang="zh-CN" altLang="en-US" sz="1400"/>
                    </a:p>
                  </a:txBody>
                  <a:tcPr anchor="ctr"/>
                </a:tc>
                <a:tc>
                  <a:txBody>
                    <a:bodyPr/>
                    <a:lstStyle/>
                    <a:p>
                      <a:r>
                        <a:rPr lang="en-US" altLang="zh-CN" sz="1400"/>
                        <a:t>W</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l</a:t>
                      </a:r>
                      <a:endParaRPr lang="zh-CN" altLang="en-US" sz="1400"/>
                    </a:p>
                  </a:txBody>
                  <a:tcPr anchor="ctr"/>
                </a:tc>
                <a:tc>
                  <a:txBody>
                    <a:bodyPr/>
                    <a:lstStyle/>
                    <a:p>
                      <a:r>
                        <a:rPr lang="en-US" altLang="zh-CN" sz="1400"/>
                        <a:t>l</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r>
              <a:tr h="370840">
                <a:tc>
                  <a:txBody>
                    <a:bodyPr/>
                    <a:lstStyle/>
                    <a:p>
                      <a:pPr algn="ctr"/>
                      <a:r>
                        <a:rPr lang="en-US" altLang="zh-CN" sz="140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nchor="ctr">
                    <a:lnL w="12700" cmpd="sng">
                      <a:noFill/>
                    </a:lnL>
                  </a:tcPr>
                </a:tc>
                <a:tc>
                  <a:txBody>
                    <a:bodyPr/>
                    <a:lstStyle/>
                    <a:p>
                      <a:r>
                        <a:rPr lang="en-US" altLang="zh-CN" sz="1400"/>
                        <a:t>O</a:t>
                      </a:r>
                      <a:endParaRPr lang="zh-CN" altLang="en-US" sz="1400"/>
                    </a:p>
                  </a:txBody>
                  <a:tcPr anchor="ctr"/>
                </a:tc>
                <a:tc>
                  <a:txBody>
                    <a:bodyPr/>
                    <a:lstStyle/>
                    <a:p>
                      <a:r>
                        <a:rPr lang="en-US" altLang="zh-CN" sz="1400"/>
                        <a:t>R</a:t>
                      </a:r>
                      <a:endParaRPr lang="zh-CN" altLang="en-US" sz="1400"/>
                    </a:p>
                  </a:txBody>
                  <a:tcPr anchor="ctr"/>
                </a:tc>
                <a:tc>
                  <a:txBody>
                    <a:bodyPr/>
                    <a:lstStyle/>
                    <a:p>
                      <a:r>
                        <a:rPr lang="en-US" altLang="zh-CN" sz="1400"/>
                        <a:t>T</a:t>
                      </a:r>
                      <a:endParaRPr lang="zh-CN" altLang="en-US" sz="1400"/>
                    </a:p>
                  </a:txBody>
                  <a:tcPr anchor="ctr"/>
                </a:tc>
                <a:tc>
                  <a:txBody>
                    <a:bodyPr/>
                    <a:lstStyle/>
                    <a:p>
                      <a:r>
                        <a:rPr lang="en-US" altLang="zh-CN" sz="1400"/>
                        <a:t>R</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N</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r>
              <a:tr h="370840">
                <a:tc>
                  <a:txBody>
                    <a:bodyPr/>
                    <a:lstStyle/>
                    <a:p>
                      <a:pPr algn="ctr"/>
                      <a:r>
                        <a:rPr lang="en-US" altLang="zh-CN" sz="140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a:t>
                      </a:r>
                      <a:endParaRPr lang="zh-CN" altLang="en-US" sz="1400"/>
                    </a:p>
                  </a:txBody>
                  <a:tcPr anchor="ctr">
                    <a:lnL w="12700" cmpd="sng">
                      <a:noFill/>
                    </a:lnL>
                  </a:tcPr>
                </a:tc>
                <a:tc>
                  <a:txBody>
                    <a:bodyPr/>
                    <a:lstStyle/>
                    <a:p>
                      <a:r>
                        <a:rPr lang="en-US" altLang="zh-CN" sz="1400"/>
                        <a:t>o</a:t>
                      </a:r>
                      <a:endParaRPr lang="zh-CN" altLang="en-US" sz="1400"/>
                    </a:p>
                  </a:txBody>
                  <a:tcPr anchor="ctr"/>
                </a:tc>
                <a:tc>
                  <a:txBody>
                    <a:bodyPr/>
                    <a:lstStyle/>
                    <a:p>
                      <a:r>
                        <a:rPr lang="en-US" altLang="zh-CN" sz="1400"/>
                        <a:t>m</a:t>
                      </a:r>
                      <a:endParaRPr lang="zh-CN" altLang="en-US" sz="1400"/>
                    </a:p>
                  </a:txBody>
                  <a:tcPr anchor="ctr"/>
                </a:tc>
                <a:tc>
                  <a:txBody>
                    <a:bodyPr/>
                    <a:lstStyle/>
                    <a:p>
                      <a:r>
                        <a:rPr lang="en-US" altLang="zh-CN" sz="1400"/>
                        <a:t>p</a:t>
                      </a:r>
                      <a:endParaRPr lang="zh-CN" altLang="en-US" sz="1400"/>
                    </a:p>
                  </a:txBody>
                  <a:tcPr anchor="ctr"/>
                </a:tc>
                <a:tc>
                  <a:txBody>
                    <a:bodyPr/>
                    <a:lstStyle/>
                    <a:p>
                      <a:r>
                        <a:rPr lang="en-US" altLang="zh-CN" sz="1400"/>
                        <a:t>u</a:t>
                      </a:r>
                      <a:endParaRPr lang="zh-CN" altLang="en-US" sz="1400"/>
                    </a:p>
                  </a:txBody>
                  <a:tcPr anchor="ctr"/>
                </a:tc>
                <a:tc>
                  <a:txBody>
                    <a:bodyPr/>
                    <a:lstStyle/>
                    <a:p>
                      <a:r>
                        <a:rPr lang="en-US" altLang="zh-CN" sz="1400"/>
                        <a:t>t</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r</a:t>
                      </a:r>
                      <a:endParaRPr lang="zh-CN" altLang="en-US" sz="1400"/>
                    </a:p>
                  </a:txBody>
                  <a:tcPr anchor="ctr"/>
                </a:tc>
                <a:tc>
                  <a:txBody>
                    <a:bodyPr/>
                    <a:lstStyle/>
                    <a:p>
                      <a:endParaRPr lang="zh-CN" altLang="en-US" sz="1400"/>
                    </a:p>
                  </a:txBody>
                  <a:tcPr anchor="ctr"/>
                </a:tc>
                <a:tc>
                  <a:txBody>
                    <a:bodyPr/>
                    <a:lstStyle/>
                    <a:p>
                      <a:r>
                        <a:rPr lang="en-US" altLang="zh-CN" sz="1400"/>
                        <a:t>d</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s</a:t>
                      </a:r>
                      <a:endParaRPr lang="zh-CN" altLang="en-US" sz="1400"/>
                    </a:p>
                  </a:txBody>
                  <a:tcPr anchor="ctr"/>
                </a:tc>
                <a:tc>
                  <a:txBody>
                    <a:bodyPr/>
                    <a:lstStyle/>
                    <a:p>
                      <a:r>
                        <a:rPr lang="en-US" altLang="zh-CN" sz="1400"/>
                        <a:t>i</a:t>
                      </a:r>
                      <a:endParaRPr lang="zh-CN" altLang="en-US" sz="1400"/>
                    </a:p>
                  </a:txBody>
                  <a:tcPr anchor="ctr"/>
                </a:tc>
                <a:tc>
                  <a:txBody>
                    <a:bodyPr/>
                    <a:lstStyle/>
                    <a:p>
                      <a:r>
                        <a:rPr lang="en-US" altLang="zh-CN" sz="1400"/>
                        <a:t>g</a:t>
                      </a:r>
                      <a:endParaRPr lang="zh-CN" altLang="en-US" sz="1400"/>
                    </a:p>
                  </a:txBody>
                  <a:tcPr anchor="ctr"/>
                </a:tc>
                <a:tc>
                  <a:txBody>
                    <a:bodyPr/>
                    <a:lstStyle/>
                    <a:p>
                      <a:r>
                        <a:rPr lang="en-US" altLang="zh-CN" sz="1400"/>
                        <a:t>n</a:t>
                      </a:r>
                      <a:endParaRPr lang="zh-CN" altLang="en-US" sz="1400"/>
                    </a:p>
                  </a:txBody>
                  <a:tcPr anchor="ctr"/>
                </a:tc>
                <a:tc>
                  <a:txBody>
                    <a:bodyPr/>
                    <a:lstStyle/>
                    <a:p>
                      <a:r>
                        <a:rPr lang="en-US" altLang="zh-CN" sz="1400"/>
                        <a:t>\0</a:t>
                      </a:r>
                      <a:endParaRPr lang="zh-CN" altLang="en-US" sz="1400"/>
                    </a:p>
                  </a:txBody>
                  <a:tcPr anchor="ctr"/>
                </a:tc>
              </a:tr>
            </a:tbl>
          </a:graphicData>
        </a:graphic>
      </p:graphicFrame>
      <p:cxnSp>
        <p:nvCxnSpPr>
          <p:cNvPr id="7" name="直接箭头连接符 6"/>
          <p:cNvCxnSpPr/>
          <p:nvPr/>
        </p:nvCxnSpPr>
        <p:spPr>
          <a:xfrm>
            <a:off x="2640000" y="2276061"/>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2640000" y="2653748"/>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2640000" y="3021496"/>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2640000" y="3399183"/>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5" name="直接箭头连接符 34"/>
          <p:cNvCxnSpPr/>
          <p:nvPr/>
        </p:nvCxnSpPr>
        <p:spPr>
          <a:xfrm>
            <a:off x="2640000" y="3766931"/>
            <a:ext cx="735495"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graphicFrame>
        <p:nvGraphicFramePr>
          <p:cNvPr id="36" name="表格 35"/>
          <p:cNvGraphicFramePr>
            <a:graphicFrameLocks noGrp="1"/>
          </p:cNvGraphicFramePr>
          <p:nvPr/>
        </p:nvGraphicFramePr>
        <p:xfrm>
          <a:off x="1749895" y="4134679"/>
          <a:ext cx="9142502" cy="2225040"/>
        </p:xfrm>
        <a:graphic>
          <a:graphicData uri="http://schemas.openxmlformats.org/drawingml/2006/table">
            <a:tbl>
              <a:tblPr>
                <a:tableStyleId>{5C22544A-7EE6-4342-B048-85BDC9FD1C3A}</a:tableStyleId>
              </a:tblPr>
              <a:tblGrid>
                <a:gridCol w="906222"/>
                <a:gridCol w="720000"/>
                <a:gridCol w="1548000"/>
                <a:gridCol w="208280"/>
                <a:gridCol w="360000"/>
                <a:gridCol w="360000"/>
                <a:gridCol w="360000"/>
                <a:gridCol w="360000"/>
                <a:gridCol w="360000"/>
                <a:gridCol w="360000"/>
                <a:gridCol w="360000"/>
                <a:gridCol w="360000"/>
                <a:gridCol w="360000"/>
                <a:gridCol w="360000"/>
                <a:gridCol w="360000"/>
                <a:gridCol w="360000"/>
                <a:gridCol w="360000"/>
                <a:gridCol w="360000"/>
                <a:gridCol w="360000"/>
                <a:gridCol w="360000"/>
              </a:tblGrid>
              <a:tr h="370840">
                <a:tc>
                  <a:txBody>
                    <a:bodyPr/>
                    <a:lstStyle/>
                    <a:p>
                      <a:pPr algn="ctr"/>
                      <a:r>
                        <a:rPr lang="zh-CN" altLang="en-US" sz="1400"/>
                        <a:t>指针数组</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字符串</a:t>
                      </a:r>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400"/>
                        <a:t>name[0]</a:t>
                      </a:r>
                      <a:endParaRPr lang="zh-CN" altLang="en-US" sz="1400"/>
                    </a:p>
                  </a:txBody>
                  <a:tcPr anchor="ctr">
                    <a:lnR w="12700" cmpd="sng">
                      <a:noFill/>
                    </a:lnR>
                    <a:lnT w="12700" cmpd="sng">
                      <a:noFill/>
                    </a:lnT>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Follow me</a:t>
                      </a:r>
                      <a:endParaRPr lang="zh-CN" altLang="en-US" sz="1400"/>
                    </a:p>
                  </a:txBody>
                  <a:tcPr anchor="ctr">
                    <a:lnL w="12700" cmpd="sng">
                      <a:noFill/>
                    </a:lnL>
                    <a:lnR w="12700" cmpd="sng">
                      <a:noFill/>
                    </a:lnR>
                    <a:lnT w="12700" cmpd="sng">
                      <a:noFill/>
                    </a:lnT>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nchor="ctr">
                    <a:lnL w="12700" cmpd="sng">
                      <a:noFill/>
                    </a:lnL>
                    <a:lnT w="12700" cmpd="sng">
                      <a:noFill/>
                    </a:lnT>
                  </a:tcPr>
                </a:tc>
                <a:tc>
                  <a:txBody>
                    <a:bodyPr/>
                    <a:lstStyle/>
                    <a:p>
                      <a:r>
                        <a:rPr lang="en-US" altLang="zh-CN" sz="1400"/>
                        <a:t>o</a:t>
                      </a:r>
                      <a:endParaRPr lang="zh-CN" altLang="en-US" sz="1400"/>
                    </a:p>
                  </a:txBody>
                  <a:tcPr anchor="ctr">
                    <a:lnT w="12700" cmpd="sng">
                      <a:noFill/>
                    </a:lnT>
                  </a:tcPr>
                </a:tc>
                <a:tc>
                  <a:txBody>
                    <a:bodyPr/>
                    <a:lstStyle/>
                    <a:p>
                      <a:r>
                        <a:rPr lang="en-US" altLang="zh-CN" sz="1400"/>
                        <a:t>l</a:t>
                      </a:r>
                      <a:endParaRPr lang="zh-CN" altLang="en-US" sz="1400"/>
                    </a:p>
                  </a:txBody>
                  <a:tcPr anchor="ctr">
                    <a:lnT w="12700" cmpd="sng">
                      <a:noFill/>
                    </a:lnT>
                  </a:tcPr>
                </a:tc>
                <a:tc>
                  <a:txBody>
                    <a:bodyPr/>
                    <a:lstStyle/>
                    <a:p>
                      <a:r>
                        <a:rPr lang="en-US" altLang="zh-CN" sz="1400"/>
                        <a:t>l</a:t>
                      </a:r>
                      <a:endParaRPr lang="zh-CN" altLang="en-US" sz="1400"/>
                    </a:p>
                  </a:txBody>
                  <a:tcPr anchor="ctr">
                    <a:lnT w="12700" cmpd="sng">
                      <a:noFill/>
                    </a:lnT>
                  </a:tcPr>
                </a:tc>
                <a:tc>
                  <a:txBody>
                    <a:bodyPr/>
                    <a:lstStyle/>
                    <a:p>
                      <a:r>
                        <a:rPr lang="en-US" altLang="zh-CN" sz="1400"/>
                        <a:t>o</a:t>
                      </a:r>
                      <a:endParaRPr lang="zh-CN" altLang="en-US" sz="1400"/>
                    </a:p>
                  </a:txBody>
                  <a:tcPr anchor="ctr">
                    <a:lnT w="12700" cmpd="sng">
                      <a:noFill/>
                    </a:lnT>
                  </a:tcPr>
                </a:tc>
                <a:tc>
                  <a:txBody>
                    <a:bodyPr/>
                    <a:lstStyle/>
                    <a:p>
                      <a:r>
                        <a:rPr lang="en-US" altLang="zh-CN" sz="1400"/>
                        <a:t>w</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r>
                        <a:rPr lang="en-US" altLang="zh-CN" sz="1400"/>
                        <a:t>m</a:t>
                      </a:r>
                      <a:endParaRPr lang="zh-CN" altLang="en-US" sz="1400"/>
                    </a:p>
                  </a:txBody>
                  <a:tcPr anchor="ctr">
                    <a:lnT w="12700" cmpd="sng">
                      <a:noFill/>
                    </a:lnT>
                  </a:tcPr>
                </a:tc>
                <a:tc>
                  <a:txBody>
                    <a:bodyPr/>
                    <a:lstStyle/>
                    <a:p>
                      <a:r>
                        <a:rPr lang="en-US" altLang="zh-CN" sz="1400"/>
                        <a:t>e</a:t>
                      </a:r>
                      <a:endParaRPr lang="zh-CN" altLang="en-US" sz="1400"/>
                    </a:p>
                  </a:txBody>
                  <a:tcPr anchor="ctr">
                    <a:lnT w="12700" cmpd="sng">
                      <a:noFill/>
                    </a:lnT>
                  </a:tcPr>
                </a:tc>
                <a:tc>
                  <a:txBody>
                    <a:bodyPr/>
                    <a:lstStyle/>
                    <a:p>
                      <a:r>
                        <a:rPr lang="en-US" altLang="zh-CN" sz="1400"/>
                        <a:t>\0</a:t>
                      </a:r>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c>
                  <a:txBody>
                    <a:bodyPr/>
                    <a:lstStyle/>
                    <a:p>
                      <a:endParaRPr lang="zh-CN" altLang="en-US" sz="1400"/>
                    </a:p>
                  </a:txBody>
                  <a:tcPr anchor="ctr">
                    <a:lnT w="12700" cmpd="sng">
                      <a:noFill/>
                    </a:lnT>
                  </a:tcPr>
                </a:tc>
              </a:tr>
              <a:tr h="370840">
                <a:tc>
                  <a:txBody>
                    <a:bodyPr/>
                    <a:lstStyle/>
                    <a:p>
                      <a:pPr algn="ctr"/>
                      <a:r>
                        <a:rPr lang="en-US" altLang="zh-CN" sz="1400"/>
                        <a:t>name[1]</a:t>
                      </a:r>
                      <a:endParaRPr lang="zh-CN" altLang="en-US" sz="1400"/>
                    </a:p>
                  </a:txBody>
                  <a:tcPr anchor="ctr">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BASIC</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t>
                      </a:r>
                      <a:endParaRPr lang="zh-CN" altLang="en-US" sz="1400"/>
                    </a:p>
                  </a:txBody>
                  <a:tcPr anchor="ctr">
                    <a:lnL w="12700" cmpd="sng">
                      <a:noFill/>
                    </a:lnL>
                  </a:tcPr>
                </a:tc>
                <a:tc>
                  <a:txBody>
                    <a:bodyPr/>
                    <a:lstStyle/>
                    <a:p>
                      <a:r>
                        <a:rPr lang="en-US" altLang="zh-CN" sz="1400"/>
                        <a:t>A</a:t>
                      </a:r>
                      <a:endParaRPr lang="zh-CN" altLang="en-US" sz="1400"/>
                    </a:p>
                  </a:txBody>
                  <a:tcPr anchor="ctr"/>
                </a:tc>
                <a:tc>
                  <a:txBody>
                    <a:bodyPr/>
                    <a:lstStyle/>
                    <a:p>
                      <a:r>
                        <a:rPr lang="en-US" altLang="zh-CN" sz="1400"/>
                        <a:t>S</a:t>
                      </a:r>
                      <a:endParaRPr lang="zh-CN" altLang="en-US" sz="1400"/>
                    </a:p>
                  </a:txBody>
                  <a:tcPr anchor="ctr"/>
                </a:tc>
                <a:tc>
                  <a:txBody>
                    <a:bodyPr/>
                    <a:lstStyle/>
                    <a:p>
                      <a:r>
                        <a:rPr lang="en-US" altLang="zh-CN" sz="1400"/>
                        <a:t>I</a:t>
                      </a:r>
                      <a:endParaRPr lang="zh-CN" altLang="en-US" sz="1400"/>
                    </a:p>
                  </a:txBody>
                  <a:tcPr anchor="ctr"/>
                </a:tc>
                <a:tc>
                  <a:txBody>
                    <a:bodyPr/>
                    <a:lstStyle/>
                    <a:p>
                      <a:r>
                        <a:rPr lang="en-US" altLang="zh-CN" sz="1400"/>
                        <a:t>C</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r>
              <a:tr h="370840">
                <a:tc>
                  <a:txBody>
                    <a:bodyPr/>
                    <a:lstStyle/>
                    <a:p>
                      <a:pPr algn="ctr"/>
                      <a:r>
                        <a:rPr lang="en-US" altLang="zh-CN" sz="1400"/>
                        <a:t>name[2]</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Great Wall</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a:t>
                      </a:r>
                      <a:endParaRPr lang="zh-CN" altLang="en-US" sz="1400"/>
                    </a:p>
                  </a:txBody>
                  <a:tcPr anchor="ctr">
                    <a:lnL w="12700" cmpd="sng">
                      <a:noFill/>
                    </a:lnL>
                  </a:tcPr>
                </a:tc>
                <a:tc>
                  <a:txBody>
                    <a:bodyPr/>
                    <a:lstStyle/>
                    <a:p>
                      <a:r>
                        <a:rPr lang="en-US" altLang="zh-CN" sz="1400"/>
                        <a:t>r</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t</a:t>
                      </a:r>
                      <a:endParaRPr lang="zh-CN" altLang="en-US" sz="1400"/>
                    </a:p>
                  </a:txBody>
                  <a:tcPr anchor="ctr"/>
                </a:tc>
                <a:tc>
                  <a:txBody>
                    <a:bodyPr/>
                    <a:lstStyle/>
                    <a:p>
                      <a:endParaRPr lang="zh-CN" altLang="en-US" sz="1400"/>
                    </a:p>
                  </a:txBody>
                  <a:tcPr anchor="ctr"/>
                </a:tc>
                <a:tc>
                  <a:txBody>
                    <a:bodyPr/>
                    <a:lstStyle/>
                    <a:p>
                      <a:r>
                        <a:rPr lang="en-US" altLang="zh-CN" sz="1400"/>
                        <a:t>W</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l</a:t>
                      </a:r>
                      <a:endParaRPr lang="zh-CN" altLang="en-US" sz="1400"/>
                    </a:p>
                  </a:txBody>
                  <a:tcPr anchor="ctr"/>
                </a:tc>
                <a:tc>
                  <a:txBody>
                    <a:bodyPr/>
                    <a:lstStyle/>
                    <a:p>
                      <a:r>
                        <a:rPr lang="en-US" altLang="zh-CN" sz="1400"/>
                        <a:t>l</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r>
              <a:tr h="370840">
                <a:tc>
                  <a:txBody>
                    <a:bodyPr/>
                    <a:lstStyle/>
                    <a:p>
                      <a:pPr algn="ctr"/>
                      <a:r>
                        <a:rPr lang="en-US" altLang="zh-CN" sz="1400"/>
                        <a:t>name[3]</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FORTRAN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nchor="ctr">
                    <a:lnL w="12700" cmpd="sng">
                      <a:noFill/>
                    </a:lnL>
                  </a:tcPr>
                </a:tc>
                <a:tc>
                  <a:txBody>
                    <a:bodyPr/>
                    <a:lstStyle/>
                    <a:p>
                      <a:r>
                        <a:rPr lang="en-US" altLang="zh-CN" sz="1400"/>
                        <a:t>O</a:t>
                      </a:r>
                      <a:endParaRPr lang="zh-CN" altLang="en-US" sz="1400"/>
                    </a:p>
                  </a:txBody>
                  <a:tcPr anchor="ctr"/>
                </a:tc>
                <a:tc>
                  <a:txBody>
                    <a:bodyPr/>
                    <a:lstStyle/>
                    <a:p>
                      <a:r>
                        <a:rPr lang="en-US" altLang="zh-CN" sz="1400"/>
                        <a:t>R</a:t>
                      </a:r>
                      <a:endParaRPr lang="zh-CN" altLang="en-US" sz="1400"/>
                    </a:p>
                  </a:txBody>
                  <a:tcPr anchor="ctr"/>
                </a:tc>
                <a:tc>
                  <a:txBody>
                    <a:bodyPr/>
                    <a:lstStyle/>
                    <a:p>
                      <a:r>
                        <a:rPr lang="en-US" altLang="zh-CN" sz="1400"/>
                        <a:t>T</a:t>
                      </a:r>
                      <a:endParaRPr lang="zh-CN" altLang="en-US" sz="1400"/>
                    </a:p>
                  </a:txBody>
                  <a:tcPr anchor="ctr"/>
                </a:tc>
                <a:tc>
                  <a:txBody>
                    <a:bodyPr/>
                    <a:lstStyle/>
                    <a:p>
                      <a:r>
                        <a:rPr lang="en-US" altLang="zh-CN" sz="1400"/>
                        <a:t>R</a:t>
                      </a:r>
                      <a:endParaRPr lang="zh-CN" altLang="en-US" sz="1400"/>
                    </a:p>
                  </a:txBody>
                  <a:tcPr anchor="ctr"/>
                </a:tc>
                <a:tc>
                  <a:txBody>
                    <a:bodyPr/>
                    <a:lstStyle/>
                    <a:p>
                      <a:r>
                        <a:rPr lang="en-US" altLang="zh-CN" sz="1400"/>
                        <a:t>A</a:t>
                      </a:r>
                      <a:endParaRPr lang="zh-CN" altLang="en-US" sz="1400"/>
                    </a:p>
                  </a:txBody>
                  <a:tcPr anchor="ctr"/>
                </a:tc>
                <a:tc>
                  <a:txBody>
                    <a:bodyPr/>
                    <a:lstStyle/>
                    <a:p>
                      <a:r>
                        <a:rPr lang="en-US" altLang="zh-CN" sz="1400"/>
                        <a:t>N</a:t>
                      </a:r>
                      <a:endParaRPr lang="zh-CN" altLang="en-US" sz="1400"/>
                    </a:p>
                  </a:txBody>
                  <a:tcPr anchor="ctr"/>
                </a:tc>
                <a:tc>
                  <a:txBody>
                    <a:bodyPr/>
                    <a:lstStyle/>
                    <a:p>
                      <a:r>
                        <a:rPr lang="en-US" altLang="zh-CN" sz="1400"/>
                        <a:t>\0</a:t>
                      </a:r>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c>
                  <a:txBody>
                    <a:bodyPr/>
                    <a:lstStyle/>
                    <a:p>
                      <a:endParaRPr lang="zh-CN" altLang="en-US" sz="1400"/>
                    </a:p>
                  </a:txBody>
                  <a:tcPr anchor="ctr"/>
                </a:tc>
              </a:tr>
              <a:tr h="370840">
                <a:tc>
                  <a:txBody>
                    <a:bodyPr/>
                    <a:lstStyle/>
                    <a:p>
                      <a:pPr algn="ctr"/>
                      <a:r>
                        <a:rPr lang="en-US" altLang="zh-CN" sz="1400"/>
                        <a:t>name[4]</a:t>
                      </a:r>
                      <a:endParaRPr lang="zh-CN" altLang="en-US" sz="1400"/>
                    </a:p>
                  </a:txBody>
                  <a:tcPr anchor="ctr">
                    <a:lnR w="12700" cmpd="sng">
                      <a:noFill/>
                    </a:lnR>
                  </a:tcPr>
                </a:tc>
                <a:tc>
                  <a:txBody>
                    <a:bodyPr/>
                    <a:lstStyle/>
                    <a:p>
                      <a:endParaRPr lang="zh-CN" altLang="en-US" sz="14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Computer design</a:t>
                      </a:r>
                      <a:endParaRPr lang="zh-CN" altLang="en-US" sz="1400"/>
                    </a:p>
                  </a:txBody>
                  <a:tcPr anchor="ctr">
                    <a:lnL w="12700" cmpd="sng">
                      <a:noFill/>
                    </a:lnL>
                    <a:lnR w="12700" cmpd="sng">
                      <a:noFill/>
                    </a:lnR>
                  </a:tcPr>
                </a:tc>
                <a:tc>
                  <a:txBody>
                    <a:bodyPr/>
                    <a:lstStyle/>
                    <a:p>
                      <a:endParaRPr lang="zh-CN" altLang="en-US" sz="14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a:t>
                      </a:r>
                      <a:endParaRPr lang="zh-CN" altLang="en-US" sz="1400"/>
                    </a:p>
                  </a:txBody>
                  <a:tcPr anchor="ctr">
                    <a:lnL w="12700" cmpd="sng">
                      <a:noFill/>
                    </a:lnL>
                  </a:tcPr>
                </a:tc>
                <a:tc>
                  <a:txBody>
                    <a:bodyPr/>
                    <a:lstStyle/>
                    <a:p>
                      <a:r>
                        <a:rPr lang="en-US" altLang="zh-CN" sz="1400"/>
                        <a:t>o</a:t>
                      </a:r>
                      <a:endParaRPr lang="zh-CN" altLang="en-US" sz="1400"/>
                    </a:p>
                  </a:txBody>
                  <a:tcPr anchor="ctr"/>
                </a:tc>
                <a:tc>
                  <a:txBody>
                    <a:bodyPr/>
                    <a:lstStyle/>
                    <a:p>
                      <a:r>
                        <a:rPr lang="en-US" altLang="zh-CN" sz="1400"/>
                        <a:t>m</a:t>
                      </a:r>
                      <a:endParaRPr lang="zh-CN" altLang="en-US" sz="1400"/>
                    </a:p>
                  </a:txBody>
                  <a:tcPr anchor="ctr"/>
                </a:tc>
                <a:tc>
                  <a:txBody>
                    <a:bodyPr/>
                    <a:lstStyle/>
                    <a:p>
                      <a:r>
                        <a:rPr lang="en-US" altLang="zh-CN" sz="1400"/>
                        <a:t>p</a:t>
                      </a:r>
                      <a:endParaRPr lang="zh-CN" altLang="en-US" sz="1400"/>
                    </a:p>
                  </a:txBody>
                  <a:tcPr anchor="ctr"/>
                </a:tc>
                <a:tc>
                  <a:txBody>
                    <a:bodyPr/>
                    <a:lstStyle/>
                    <a:p>
                      <a:r>
                        <a:rPr lang="en-US" altLang="zh-CN" sz="1400"/>
                        <a:t>u</a:t>
                      </a:r>
                      <a:endParaRPr lang="zh-CN" altLang="en-US" sz="1400"/>
                    </a:p>
                  </a:txBody>
                  <a:tcPr anchor="ctr"/>
                </a:tc>
                <a:tc>
                  <a:txBody>
                    <a:bodyPr/>
                    <a:lstStyle/>
                    <a:p>
                      <a:r>
                        <a:rPr lang="en-US" altLang="zh-CN" sz="1400"/>
                        <a:t>t</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r</a:t>
                      </a:r>
                      <a:endParaRPr lang="zh-CN" altLang="en-US" sz="1400"/>
                    </a:p>
                  </a:txBody>
                  <a:tcPr anchor="ctr"/>
                </a:tc>
                <a:tc>
                  <a:txBody>
                    <a:bodyPr/>
                    <a:lstStyle/>
                    <a:p>
                      <a:endParaRPr lang="zh-CN" altLang="en-US" sz="1400"/>
                    </a:p>
                  </a:txBody>
                  <a:tcPr anchor="ctr"/>
                </a:tc>
                <a:tc>
                  <a:txBody>
                    <a:bodyPr/>
                    <a:lstStyle/>
                    <a:p>
                      <a:r>
                        <a:rPr lang="en-US" altLang="zh-CN" sz="1400"/>
                        <a:t>d</a:t>
                      </a:r>
                      <a:endParaRPr lang="zh-CN" altLang="en-US" sz="1400"/>
                    </a:p>
                  </a:txBody>
                  <a:tcPr anchor="ctr"/>
                </a:tc>
                <a:tc>
                  <a:txBody>
                    <a:bodyPr/>
                    <a:lstStyle/>
                    <a:p>
                      <a:r>
                        <a:rPr lang="en-US" altLang="zh-CN" sz="1400"/>
                        <a:t>e</a:t>
                      </a:r>
                      <a:endParaRPr lang="zh-CN" altLang="en-US" sz="1400"/>
                    </a:p>
                  </a:txBody>
                  <a:tcPr anchor="ctr"/>
                </a:tc>
                <a:tc>
                  <a:txBody>
                    <a:bodyPr/>
                    <a:lstStyle/>
                    <a:p>
                      <a:r>
                        <a:rPr lang="en-US" altLang="zh-CN" sz="1400"/>
                        <a:t>s</a:t>
                      </a:r>
                      <a:endParaRPr lang="zh-CN" altLang="en-US" sz="1400"/>
                    </a:p>
                  </a:txBody>
                  <a:tcPr anchor="ctr"/>
                </a:tc>
                <a:tc>
                  <a:txBody>
                    <a:bodyPr/>
                    <a:lstStyle/>
                    <a:p>
                      <a:r>
                        <a:rPr lang="en-US" altLang="zh-CN" sz="1400"/>
                        <a:t>i</a:t>
                      </a:r>
                      <a:endParaRPr lang="zh-CN" altLang="en-US" sz="1400"/>
                    </a:p>
                  </a:txBody>
                  <a:tcPr anchor="ctr"/>
                </a:tc>
                <a:tc>
                  <a:txBody>
                    <a:bodyPr/>
                    <a:lstStyle/>
                    <a:p>
                      <a:r>
                        <a:rPr lang="en-US" altLang="zh-CN" sz="1400"/>
                        <a:t>g</a:t>
                      </a:r>
                      <a:endParaRPr lang="zh-CN" altLang="en-US" sz="1400"/>
                    </a:p>
                  </a:txBody>
                  <a:tcPr anchor="ctr"/>
                </a:tc>
                <a:tc>
                  <a:txBody>
                    <a:bodyPr/>
                    <a:lstStyle/>
                    <a:p>
                      <a:r>
                        <a:rPr lang="en-US" altLang="zh-CN" sz="1400"/>
                        <a:t>n</a:t>
                      </a:r>
                      <a:endParaRPr lang="zh-CN" altLang="en-US" sz="1400"/>
                    </a:p>
                  </a:txBody>
                  <a:tcPr anchor="ctr"/>
                </a:tc>
                <a:tc>
                  <a:txBody>
                    <a:bodyPr/>
                    <a:lstStyle/>
                    <a:p>
                      <a:r>
                        <a:rPr lang="en-US" altLang="zh-CN" sz="1400"/>
                        <a:t>\0</a:t>
                      </a:r>
                      <a:endParaRPr lang="zh-CN" altLang="en-US" sz="1400"/>
                    </a:p>
                  </a:txBody>
                  <a:tcPr anchor="ctr"/>
                </a:tc>
              </a:tr>
            </a:tbl>
          </a:graphicData>
        </a:graphic>
      </p:graphicFrame>
      <p:cxnSp>
        <p:nvCxnSpPr>
          <p:cNvPr id="37" name="直接箭头连接符 36"/>
          <p:cNvCxnSpPr/>
          <p:nvPr/>
        </p:nvCxnSpPr>
        <p:spPr>
          <a:xfrm>
            <a:off x="2640000" y="4682183"/>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8" name="直接箭头连接符 37"/>
          <p:cNvCxnSpPr/>
          <p:nvPr/>
        </p:nvCxnSpPr>
        <p:spPr>
          <a:xfrm>
            <a:off x="2640000" y="5059870"/>
            <a:ext cx="735495" cy="1113183"/>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2640000" y="5427618"/>
            <a:ext cx="735495" cy="377687"/>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0" name="直接箭头连接符 39"/>
          <p:cNvCxnSpPr/>
          <p:nvPr/>
        </p:nvCxnSpPr>
        <p:spPr>
          <a:xfrm flipV="1">
            <a:off x="2640000" y="4682183"/>
            <a:ext cx="735495" cy="1123122"/>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V="1">
            <a:off x="2640000" y="5427618"/>
            <a:ext cx="735495" cy="745435"/>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731688" y="2841077"/>
            <a:ext cx="904461" cy="369332"/>
          </a:xfrm>
          <a:prstGeom prst="rect">
            <a:avLst/>
          </a:prstGeom>
          <a:noFill/>
        </p:spPr>
        <p:txBody>
          <a:bodyPr wrap="square" rtlCol="0">
            <a:spAutoFit/>
          </a:bodyPr>
          <a:lstStyle/>
          <a:p>
            <a:r>
              <a:rPr lang="zh-CN" altLang="en-US"/>
              <a:t>排序前</a:t>
            </a:r>
            <a:endParaRPr lang="zh-CN" altLang="en-US"/>
          </a:p>
        </p:txBody>
      </p:sp>
      <p:sp>
        <p:nvSpPr>
          <p:cNvPr id="42" name="文本框 41"/>
          <p:cNvSpPr txBox="1"/>
          <p:nvPr/>
        </p:nvSpPr>
        <p:spPr>
          <a:xfrm>
            <a:off x="731688" y="5242952"/>
            <a:ext cx="904461" cy="369332"/>
          </a:xfrm>
          <a:prstGeom prst="rect">
            <a:avLst/>
          </a:prstGeom>
          <a:noFill/>
        </p:spPr>
        <p:txBody>
          <a:bodyPr wrap="square" rtlCol="0">
            <a:spAutoFit/>
          </a:bodyPr>
          <a:lstStyle/>
          <a:p>
            <a:r>
              <a:rPr lang="zh-CN" altLang="en-US"/>
              <a:t>排序后</a:t>
            </a:r>
            <a:endParaRPr lang="zh-CN" altLang="en-US"/>
          </a:p>
        </p:txBody>
      </p:sp>
      <p:sp>
        <p:nvSpPr>
          <p:cNvPr id="16" name="矩形 15"/>
          <p:cNvSpPr/>
          <p:nvPr/>
        </p:nvSpPr>
        <p:spPr>
          <a:xfrm>
            <a:off x="528153" y="4042014"/>
            <a:ext cx="1107996"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solidFill>
                  <a:schemeClr val="lt1"/>
                </a:solidFill>
              </a:rPr>
              <a:t>指向互换</a:t>
            </a:r>
            <a:endParaRPr lang="zh-CN" altLang="en-US">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什么是指针数组</a:t>
            </a:r>
            <a:endParaRPr lang="zh-CN" altLang="en-US"/>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8.27】</a:t>
            </a:r>
            <a:r>
              <a:rPr lang="zh-CN" altLang="en-US" sz="2000">
                <a:solidFill>
                  <a:schemeClr val="accent1"/>
                </a:solidFill>
              </a:rPr>
              <a:t>将若干字符串按字母顺序（由小到大）输出。</a:t>
            </a:r>
            <a:endParaRPr lang="zh-CN" altLang="en-US" sz="2000">
              <a:solidFill>
                <a:schemeClr val="accent1"/>
              </a:solidFill>
            </a:endParaRPr>
          </a:p>
        </p:txBody>
      </p:sp>
      <p:sp>
        <p:nvSpPr>
          <p:cNvPr id="11" name="圆角矩形 12"/>
          <p:cNvSpPr/>
          <p:nvPr/>
        </p:nvSpPr>
        <p:spPr>
          <a:xfrm>
            <a:off x="798725" y="1728557"/>
            <a:ext cx="10448563" cy="4268750"/>
          </a:xfrm>
          <a:prstGeom prst="roundRect">
            <a:avLst>
              <a:gd name="adj" fmla="val 107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#include &lt;string.h&gt;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void sort(char *name[],int n);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t>void print(char *name[],int n);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solidFill>
                  <a:schemeClr val="accent6"/>
                </a:solidFill>
              </a:rPr>
              <a:t>char *name[]={"Follow me","BASIC",</a:t>
            </a:r>
            <a:endParaRPr lang="en-US" altLang="zh-CN" sz="1400">
              <a:solidFill>
                <a:schemeClr val="accent6"/>
              </a:solidFill>
            </a:endParaRPr>
          </a:p>
          <a:p>
            <a:pPr defTabSz="363855">
              <a:lnSpc>
                <a:spcPct val="120000"/>
              </a:lnSpc>
            </a:pPr>
            <a:r>
              <a:rPr lang="en-US" altLang="zh-CN" sz="1400">
                <a:solidFill>
                  <a:schemeClr val="accent6"/>
                </a:solidFill>
              </a:rPr>
              <a:t>	"Great Wall","FORTRAN","Computer design"}; </a:t>
            </a:r>
            <a:endParaRPr lang="en-US" altLang="zh-CN" sz="1400">
              <a:solidFill>
                <a:schemeClr val="accent6"/>
              </a:solidFill>
            </a:endParaRPr>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定义指针数组，它的元素分别指向</a:t>
            </a:r>
            <a:r>
              <a:rPr lang="en-US" altLang="zh-CN" sz="1400">
                <a:solidFill>
                  <a:srgbClr val="008000"/>
                </a:solidFill>
              </a:rPr>
              <a:t>5</a:t>
            </a:r>
            <a:r>
              <a:rPr lang="zh-CN" altLang="en-US" sz="1400">
                <a:solidFill>
                  <a:srgbClr val="008000"/>
                </a:solidFill>
              </a:rPr>
              <a:t>个字符串</a:t>
            </a:r>
            <a:endParaRPr lang="zh-CN" altLang="en-US" sz="1400">
              <a:solidFill>
                <a:srgbClr val="008000"/>
              </a:solidFill>
            </a:endParaRPr>
          </a:p>
          <a:p>
            <a:pPr defTabSz="363855">
              <a:lnSpc>
                <a:spcPct val="120000"/>
              </a:lnSpc>
            </a:pPr>
            <a:r>
              <a:rPr lang="zh-CN" altLang="en-US" sz="1400"/>
              <a:t>	</a:t>
            </a:r>
            <a:r>
              <a:rPr lang="en-US" altLang="zh-CN" sz="1400"/>
              <a:t>int n=5;</a:t>
            </a:r>
            <a:endParaRPr lang="en-US" altLang="zh-CN" sz="1400"/>
          </a:p>
          <a:p>
            <a:pPr defTabSz="363855">
              <a:lnSpc>
                <a:spcPct val="120000"/>
              </a:lnSpc>
            </a:pPr>
            <a:r>
              <a:rPr lang="en-US" altLang="zh-CN" sz="1400"/>
              <a:t>	sort(</a:t>
            </a:r>
            <a:r>
              <a:rPr lang="en-US" altLang="zh-CN" sz="1400">
                <a:solidFill>
                  <a:schemeClr val="accent6"/>
                </a:solidFill>
              </a:rPr>
              <a:t>name</a:t>
            </a:r>
            <a:r>
              <a:rPr lang="en-US" altLang="zh-CN" sz="1400"/>
              <a:t>,n); 	</a:t>
            </a:r>
            <a:r>
              <a:rPr lang="en-US" altLang="zh-CN" sz="1400">
                <a:solidFill>
                  <a:srgbClr val="008000"/>
                </a:solidFill>
              </a:rPr>
              <a:t>//</a:t>
            </a:r>
            <a:r>
              <a:rPr lang="zh-CN" altLang="en-US" sz="1400">
                <a:solidFill>
                  <a:srgbClr val="008000"/>
                </a:solidFill>
              </a:rPr>
              <a:t>调用</a:t>
            </a:r>
            <a:r>
              <a:rPr lang="en-US" altLang="zh-CN" sz="1400">
                <a:solidFill>
                  <a:srgbClr val="008000"/>
                </a:solidFill>
              </a:rPr>
              <a:t>sort</a:t>
            </a:r>
            <a:r>
              <a:rPr lang="zh-CN" altLang="en-US" sz="1400">
                <a:solidFill>
                  <a:srgbClr val="008000"/>
                </a:solidFill>
              </a:rPr>
              <a:t>函数，对字符串排序 </a:t>
            </a:r>
            <a:endParaRPr lang="zh-CN" altLang="en-US" sz="1400">
              <a:solidFill>
                <a:srgbClr val="008000"/>
              </a:solidFill>
            </a:endParaRPr>
          </a:p>
          <a:p>
            <a:pPr defTabSz="363855">
              <a:lnSpc>
                <a:spcPct val="120000"/>
              </a:lnSpc>
            </a:pPr>
            <a:r>
              <a:rPr lang="zh-CN" altLang="en-US" sz="1400"/>
              <a:t>	</a:t>
            </a:r>
            <a:r>
              <a:rPr lang="en-US" altLang="zh-CN" sz="1400"/>
              <a:t>print(</a:t>
            </a:r>
            <a:r>
              <a:rPr lang="en-US" altLang="zh-CN" sz="1400">
                <a:solidFill>
                  <a:schemeClr val="accent6"/>
                </a:solidFill>
              </a:rPr>
              <a:t>name</a:t>
            </a:r>
            <a:r>
              <a:rPr lang="en-US" altLang="zh-CN" sz="1400"/>
              <a:t>,n);</a:t>
            </a:r>
            <a:r>
              <a:rPr lang="en-US" altLang="zh-CN" sz="1400">
                <a:solidFill>
                  <a:srgbClr val="008000"/>
                </a:solidFill>
              </a:rPr>
              <a:t>	//</a:t>
            </a:r>
            <a:r>
              <a:rPr lang="zh-CN" altLang="en-US" sz="1400">
                <a:solidFill>
                  <a:srgbClr val="008000"/>
                </a:solidFill>
              </a:rPr>
              <a:t>调用</a:t>
            </a:r>
            <a:r>
              <a:rPr lang="en-US" altLang="zh-CN" sz="1400">
                <a:solidFill>
                  <a:srgbClr val="008000"/>
                </a:solidFill>
              </a:rPr>
              <a:t>print</a:t>
            </a:r>
            <a:r>
              <a:rPr lang="zh-CN" altLang="en-US" sz="1400">
                <a:solidFill>
                  <a:srgbClr val="008000"/>
                </a:solidFill>
              </a:rPr>
              <a:t>函数，输出字符串</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t>void sort(</a:t>
            </a:r>
            <a:r>
              <a:rPr lang="en-US" altLang="zh-CN" sz="1400">
                <a:solidFill>
                  <a:schemeClr val="accent6"/>
                </a:solidFill>
              </a:rPr>
              <a:t>char *name[]</a:t>
            </a:r>
            <a:r>
              <a:rPr lang="en-US" altLang="zh-CN" sz="1400"/>
              <a:t>,int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sort</a:t>
            </a:r>
            <a:r>
              <a:rPr lang="zh-CN" altLang="en-US" sz="1400">
                <a:solidFill>
                  <a:srgbClr val="008000"/>
                </a:solidFill>
              </a:rPr>
              <a:t>函数</a:t>
            </a:r>
            <a:endParaRPr lang="zh-CN" altLang="en-US" sz="1400">
              <a:solidFill>
                <a:srgbClr val="008000"/>
              </a:solidFill>
            </a:endParaRPr>
          </a:p>
          <a:p>
            <a:pPr defTabSz="363855">
              <a:lnSpc>
                <a:spcPct val="120000"/>
              </a:lnSpc>
            </a:pPr>
            <a:r>
              <a:rPr lang="en-US" altLang="zh-CN" sz="1400"/>
              <a:t>{	char *temp;</a:t>
            </a:r>
            <a:endParaRPr lang="en-US" altLang="zh-CN" sz="1400"/>
          </a:p>
          <a:p>
            <a:pPr defTabSz="363855">
              <a:lnSpc>
                <a:spcPct val="120000"/>
              </a:lnSpc>
            </a:pPr>
            <a:r>
              <a:rPr lang="en-US" altLang="zh-CN" sz="1400"/>
              <a:t>	int i,j,k;</a:t>
            </a:r>
            <a:endParaRPr lang="en-US" altLang="zh-CN" sz="1400"/>
          </a:p>
          <a:p>
            <a:pPr defTabSz="363855">
              <a:lnSpc>
                <a:spcPct val="120000"/>
              </a:lnSpc>
            </a:pPr>
            <a:r>
              <a:rPr lang="en-US" altLang="zh-CN" sz="1400"/>
              <a:t>	for(i=0;i&lt;n-1;i++)			</a:t>
            </a:r>
            <a:r>
              <a:rPr lang="en-US" altLang="zh-CN" sz="1400">
                <a:solidFill>
                  <a:srgbClr val="008000"/>
                </a:solidFill>
              </a:rPr>
              <a:t>//</a:t>
            </a:r>
            <a:r>
              <a:rPr lang="zh-CN" altLang="en-US" sz="1400">
                <a:solidFill>
                  <a:srgbClr val="008000"/>
                </a:solidFill>
              </a:rPr>
              <a:t>用选择法排序</a:t>
            </a:r>
            <a:endParaRPr lang="zh-CN" altLang="en-US" sz="1400">
              <a:solidFill>
                <a:srgbClr val="008000"/>
              </a:solidFill>
            </a:endParaRPr>
          </a:p>
          <a:p>
            <a:pPr defTabSz="363855">
              <a:lnSpc>
                <a:spcPct val="120000"/>
              </a:lnSpc>
            </a:pPr>
            <a:r>
              <a:rPr lang="zh-CN" altLang="en-US" sz="1400"/>
              <a:t>	</a:t>
            </a:r>
            <a:r>
              <a:rPr lang="en-US" altLang="zh-CN" sz="1400"/>
              <a:t>{	k=i;</a:t>
            </a:r>
            <a:endParaRPr lang="en-US" altLang="zh-CN" sz="1400"/>
          </a:p>
          <a:p>
            <a:pPr defTabSz="363855">
              <a:lnSpc>
                <a:spcPct val="120000"/>
              </a:lnSpc>
            </a:pPr>
            <a:r>
              <a:rPr lang="en-US" altLang="zh-CN" sz="1400"/>
              <a:t>		for(j=i+1;j&lt;n;j++)</a:t>
            </a:r>
            <a:endParaRPr lang="en-US" altLang="zh-CN" sz="1400"/>
          </a:p>
          <a:p>
            <a:pPr defTabSz="363855">
              <a:lnSpc>
                <a:spcPct val="120000"/>
              </a:lnSpc>
            </a:pPr>
            <a:r>
              <a:rPr lang="en-US" altLang="zh-CN" sz="1400"/>
              <a:t>			if(</a:t>
            </a:r>
            <a:r>
              <a:rPr lang="en-US" altLang="zh-CN" sz="1400">
                <a:solidFill>
                  <a:schemeClr val="accent6"/>
                </a:solidFill>
              </a:rPr>
              <a:t>strcmp(name[k],name[j])&gt;0</a:t>
            </a:r>
            <a:r>
              <a:rPr lang="en-US" altLang="zh-CN" sz="1400"/>
              <a:t>) k=j;</a:t>
            </a:r>
            <a:endParaRPr lang="en-US" altLang="zh-CN" sz="1400"/>
          </a:p>
          <a:p>
            <a:pPr defTabSz="363855">
              <a:lnSpc>
                <a:spcPct val="120000"/>
              </a:lnSpc>
            </a:pPr>
            <a:r>
              <a:rPr lang="en-US" altLang="zh-CN" sz="1400"/>
              <a:t>		if(k!=i)</a:t>
            </a:r>
            <a:endParaRPr lang="en-US" altLang="zh-CN" sz="1400"/>
          </a:p>
          <a:p>
            <a:pPr defTabSz="363855">
              <a:lnSpc>
                <a:spcPct val="120000"/>
              </a:lnSpc>
            </a:pPr>
            <a:r>
              <a:rPr lang="en-US" altLang="zh-CN" sz="1400"/>
              <a:t>		{	temp=name[i]; name[i]=name[k]; name[k]=temp;}</a:t>
            </a:r>
            <a:endParaRPr lang="en-US" altLang="zh-CN" sz="1400"/>
          </a:p>
          <a:p>
            <a:pPr defTabSz="363855">
              <a:lnSpc>
                <a:spcPct val="120000"/>
              </a:lnSpc>
            </a:pPr>
            <a:r>
              <a:rPr lang="en-US" altLang="zh-CN" sz="1400"/>
              <a:t>	}</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t>void print(</a:t>
            </a:r>
            <a:r>
              <a:rPr lang="en-US" altLang="zh-CN" sz="1400">
                <a:solidFill>
                  <a:schemeClr val="accent6"/>
                </a:solidFill>
              </a:rPr>
              <a:t>char *name[]</a:t>
            </a:r>
            <a:r>
              <a:rPr lang="en-US" altLang="zh-CN" sz="1400"/>
              <a:t>,int n)	</a:t>
            </a:r>
            <a:r>
              <a:rPr lang="en-US" altLang="zh-CN" sz="1400">
                <a:solidFill>
                  <a:srgbClr val="008000"/>
                </a:solidFill>
              </a:rPr>
              <a:t>//</a:t>
            </a:r>
            <a:r>
              <a:rPr lang="zh-CN" altLang="en-US" sz="1400">
                <a:solidFill>
                  <a:srgbClr val="008000"/>
                </a:solidFill>
              </a:rPr>
              <a:t>定义</a:t>
            </a:r>
            <a:r>
              <a:rPr lang="en-US" altLang="zh-CN" sz="1400">
                <a:solidFill>
                  <a:srgbClr val="008000"/>
                </a:solidFill>
              </a:rPr>
              <a:t>print</a:t>
            </a:r>
            <a:r>
              <a:rPr lang="zh-CN" altLang="en-US" sz="1400">
                <a:solidFill>
                  <a:srgbClr val="008000"/>
                </a:solidFill>
              </a:rPr>
              <a:t>函数</a:t>
            </a:r>
            <a:endParaRPr lang="zh-CN" altLang="en-US" sz="1400">
              <a:solidFill>
                <a:srgbClr val="008000"/>
              </a:solidFill>
            </a:endParaRPr>
          </a:p>
          <a:p>
            <a:pPr defTabSz="363855">
              <a:lnSpc>
                <a:spcPct val="120000"/>
              </a:lnSpc>
            </a:pPr>
            <a:r>
              <a:rPr lang="en-US" altLang="zh-CN" sz="1400"/>
              <a:t>{	int i;</a:t>
            </a:r>
            <a:endParaRPr lang="en-US" altLang="zh-CN" sz="1400"/>
          </a:p>
          <a:p>
            <a:pPr defTabSz="363855">
              <a:lnSpc>
                <a:spcPct val="120000"/>
              </a:lnSpc>
            </a:pPr>
            <a:r>
              <a:rPr lang="en-US" altLang="zh-CN" sz="1400"/>
              <a:t>	for(i=0;i&lt;n;i++)</a:t>
            </a:r>
            <a:endParaRPr lang="en-US" altLang="zh-CN" sz="1400"/>
          </a:p>
          <a:p>
            <a:pPr defTabSz="363855">
              <a:lnSpc>
                <a:spcPct val="120000"/>
              </a:lnSpc>
            </a:pPr>
            <a:r>
              <a:rPr lang="en-US" altLang="zh-CN" sz="1400"/>
              <a:t>		printf("%s\n",name[i]);</a:t>
            </a:r>
            <a:endParaRPr lang="en-US" altLang="zh-CN" sz="1400"/>
          </a:p>
          <a:p>
            <a:pPr defTabSz="363855">
              <a:lnSpc>
                <a:spcPct val="120000"/>
              </a:lnSpc>
            </a:pPr>
            <a:r>
              <a:rPr lang="en-US" altLang="zh-CN" sz="1400"/>
              <a:t>		</a:t>
            </a:r>
            <a:r>
              <a:rPr lang="en-US" altLang="zh-CN" sz="1400">
                <a:solidFill>
                  <a:srgbClr val="008000"/>
                </a:solidFill>
              </a:rPr>
              <a:t>//</a:t>
            </a:r>
            <a:r>
              <a:rPr lang="zh-CN" altLang="en-US" sz="1400">
                <a:solidFill>
                  <a:srgbClr val="008000"/>
                </a:solidFill>
              </a:rPr>
              <a:t>按指针数组元素的顺序输出它们所指向的字符串</a:t>
            </a:r>
            <a:endParaRPr lang="zh-CN" altLang="en-US" sz="1400">
              <a:solidFill>
                <a:srgbClr val="008000"/>
              </a:solidFill>
            </a:endParaRPr>
          </a:p>
          <a:p>
            <a:pPr defTabSz="363855">
              <a:lnSpc>
                <a:spcPct val="120000"/>
              </a:lnSpc>
            </a:pPr>
            <a:r>
              <a:rPr lang="en-US" altLang="zh-CN" sz="1400"/>
              <a:t>}</a:t>
            </a:r>
            <a:endParaRPr lang="zh-CN" altLang="en-US" sz="1400" b="1" dirty="0">
              <a:solidFill>
                <a:srgbClr val="008000"/>
              </a:solidFill>
            </a:endParaRPr>
          </a:p>
        </p:txBody>
      </p:sp>
      <p:cxnSp>
        <p:nvCxnSpPr>
          <p:cNvPr id="12" name="直接连接符 11"/>
          <p:cNvCxnSpPr/>
          <p:nvPr/>
        </p:nvCxnSpPr>
        <p:spPr>
          <a:xfrm>
            <a:off x="5532052" y="1728556"/>
            <a:ext cx="0" cy="42687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5369304" y="2249909"/>
            <a:ext cx="325496" cy="260107"/>
            <a:chOff x="5926033" y="1926699"/>
            <a:chExt cx="325496" cy="260107"/>
          </a:xfrm>
        </p:grpSpPr>
        <p:sp>
          <p:nvSpPr>
            <p:cNvPr id="19"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5" name="组合 24"/>
          <p:cNvGrpSpPr/>
          <p:nvPr/>
        </p:nvGrpSpPr>
        <p:grpSpPr>
          <a:xfrm>
            <a:off x="5363323" y="5274331"/>
            <a:ext cx="325496" cy="260106"/>
            <a:chOff x="5926033" y="5434781"/>
            <a:chExt cx="325496" cy="260106"/>
          </a:xfrm>
        </p:grpSpPr>
        <p:sp>
          <p:nvSpPr>
            <p:cNvPr id="26"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8"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pic>
        <p:nvPicPr>
          <p:cNvPr id="4" name="图片 3"/>
          <p:cNvPicPr>
            <a:picLocks noChangeAspect="1"/>
          </p:cNvPicPr>
          <p:nvPr/>
        </p:nvPicPr>
        <p:blipFill>
          <a:blip r:embed="rId13"/>
          <a:stretch>
            <a:fillRect/>
          </a:stretch>
        </p:blipFill>
        <p:spPr>
          <a:xfrm>
            <a:off x="8199368" y="614570"/>
            <a:ext cx="3486150" cy="12954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指向指针数据的指针变量</a:t>
            </a:r>
            <a:endParaRPr lang="zh-CN" altLang="en-US"/>
          </a:p>
        </p:txBody>
      </p:sp>
      <p:sp>
        <p:nvSpPr>
          <p:cNvPr id="8" name="MH_Desc_1"/>
          <p:cNvSpPr/>
          <p:nvPr>
            <p:custDataLst>
              <p:tags r:id="rId1"/>
            </p:custDataLst>
          </p:nvPr>
        </p:nvSpPr>
        <p:spPr>
          <a:xfrm>
            <a:off x="1119808"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在了解了指针数组的基础上，需要了解</a:t>
            </a:r>
            <a:r>
              <a:rPr lang="zh-CN" altLang="en-US" sz="1600" b="1">
                <a:solidFill>
                  <a:schemeClr val="tx1"/>
                </a:solidFill>
              </a:rPr>
              <a:t>指向指针数据的指针变量</a:t>
            </a:r>
            <a:r>
              <a:rPr lang="zh-CN" altLang="en-US" sz="1600">
                <a:solidFill>
                  <a:schemeClr val="tx1"/>
                </a:solidFill>
              </a:rPr>
              <a:t>，简称为</a:t>
            </a:r>
            <a:r>
              <a:rPr lang="zh-CN" altLang="en-US" sz="1600" b="1">
                <a:solidFill>
                  <a:schemeClr val="tx1"/>
                </a:solidFill>
              </a:rPr>
              <a:t>指向指针的指针</a:t>
            </a:r>
            <a:r>
              <a:rPr lang="zh-CN" altLang="en-US" sz="1600">
                <a:solidFill>
                  <a:schemeClr val="tx1"/>
                </a:solidFill>
              </a:rPr>
              <a:t>。</a:t>
            </a:r>
            <a:endParaRPr lang="en-US" altLang="zh-CN" sz="160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endParaRPr lang="en-US" altLang="zh-CN" sz="1600">
              <a:solidFill>
                <a:schemeClr val="tx1"/>
              </a:solidFill>
            </a:endParaRPr>
          </a:p>
          <a:p>
            <a:pPr algn="just">
              <a:lnSpc>
                <a:spcPct val="120000"/>
              </a:lnSpc>
              <a:spcAft>
                <a:spcPts val="600"/>
              </a:spcAft>
              <a:defRPr/>
            </a:pPr>
            <a:r>
              <a:rPr lang="en-US" altLang="zh-CN" sz="1600">
                <a:solidFill>
                  <a:schemeClr val="tx1"/>
                </a:solidFill>
              </a:rPr>
              <a:t>name</a:t>
            </a:r>
            <a:r>
              <a:rPr lang="zh-CN" altLang="en-US" sz="1600">
                <a:solidFill>
                  <a:schemeClr val="tx1"/>
                </a:solidFill>
              </a:rPr>
              <a:t>是一个指针数组，它的每一个元素是一个指针型的变量，其值为地址。</a:t>
            </a:r>
            <a:r>
              <a:rPr lang="en-US" altLang="zh-CN" sz="1600">
                <a:solidFill>
                  <a:schemeClr val="tx1"/>
                </a:solidFill>
              </a:rPr>
              <a:t>name</a:t>
            </a:r>
            <a:r>
              <a:rPr lang="zh-CN" altLang="en-US" sz="1600">
                <a:solidFill>
                  <a:schemeClr val="tx1"/>
                </a:solidFill>
              </a:rPr>
              <a:t>既然是一个数组，它的每一元素都应有相应的地址。数组名</a:t>
            </a:r>
            <a:r>
              <a:rPr lang="en-US" altLang="zh-CN" sz="1600">
                <a:solidFill>
                  <a:schemeClr val="tx1"/>
                </a:solidFill>
              </a:rPr>
              <a:t>name</a:t>
            </a:r>
            <a:r>
              <a:rPr lang="zh-CN" altLang="en-US" sz="1600">
                <a:solidFill>
                  <a:schemeClr val="tx1"/>
                </a:solidFill>
              </a:rPr>
              <a:t>代表该指针数组首元素的地址。</a:t>
            </a:r>
            <a:r>
              <a:rPr lang="en-US" altLang="zh-CN" sz="1600">
                <a:solidFill>
                  <a:schemeClr val="tx1"/>
                </a:solidFill>
              </a:rPr>
              <a:t>name+i</a:t>
            </a:r>
            <a:r>
              <a:rPr lang="zh-CN" altLang="en-US" sz="1600">
                <a:solidFill>
                  <a:schemeClr val="tx1"/>
                </a:solidFill>
              </a:rPr>
              <a:t>是</a:t>
            </a:r>
            <a:r>
              <a:rPr lang="en-US" altLang="zh-CN" sz="1600">
                <a:solidFill>
                  <a:schemeClr val="tx1"/>
                </a:solidFill>
              </a:rPr>
              <a:t>name[i]</a:t>
            </a:r>
            <a:r>
              <a:rPr lang="zh-CN" altLang="en-US" sz="1600">
                <a:solidFill>
                  <a:schemeClr val="tx1"/>
                </a:solidFill>
              </a:rPr>
              <a:t>的地址。</a:t>
            </a:r>
            <a:r>
              <a:rPr lang="en-US" altLang="zh-CN" sz="1600">
                <a:solidFill>
                  <a:schemeClr val="tx1"/>
                </a:solidFill>
              </a:rPr>
              <a:t>name+i</a:t>
            </a:r>
            <a:r>
              <a:rPr lang="zh-CN" altLang="en-US" sz="1600">
                <a:solidFill>
                  <a:schemeClr val="tx1"/>
                </a:solidFill>
              </a:rPr>
              <a:t>就是指向指针型数据的指针。还可以设置一个指针变量</a:t>
            </a:r>
            <a:r>
              <a:rPr lang="en-US" altLang="zh-CN" sz="1600">
                <a:solidFill>
                  <a:schemeClr val="tx1"/>
                </a:solidFill>
              </a:rPr>
              <a:t>p</a:t>
            </a:r>
            <a:r>
              <a:rPr lang="zh-CN" altLang="en-US" sz="1600">
                <a:solidFill>
                  <a:schemeClr val="tx1"/>
                </a:solidFill>
              </a:rPr>
              <a:t>，它指向指针数组的元素。</a:t>
            </a:r>
            <a:r>
              <a:rPr lang="en-US" altLang="zh-CN" sz="1600">
                <a:solidFill>
                  <a:schemeClr val="tx1"/>
                </a:solidFill>
              </a:rPr>
              <a:t>p</a:t>
            </a:r>
            <a:r>
              <a:rPr lang="zh-CN" altLang="en-US" sz="1600">
                <a:solidFill>
                  <a:schemeClr val="tx1"/>
                </a:solidFill>
              </a:rPr>
              <a:t>就是指向指针型数据的指针变量。</a:t>
            </a:r>
            <a:endParaRPr lang="zh-CN" altLang="en-US" sz="1600">
              <a:solidFill>
                <a:schemeClr val="tx1"/>
              </a:solidFill>
            </a:endParaRPr>
          </a:p>
          <a:p>
            <a:pPr algn="just">
              <a:lnSpc>
                <a:spcPct val="120000"/>
              </a:lnSpc>
              <a:spcAft>
                <a:spcPts val="600"/>
              </a:spcAft>
              <a:defRPr/>
            </a:pPr>
            <a:r>
              <a:rPr lang="zh-CN" altLang="en-US" sz="1600">
                <a:solidFill>
                  <a:schemeClr val="tx1"/>
                </a:solidFill>
              </a:rPr>
              <a:t>定义一个指向指针数据的指针变量</a:t>
            </a:r>
            <a:r>
              <a:rPr lang="en-US" altLang="zh-CN" sz="1600">
                <a:solidFill>
                  <a:schemeClr val="tx1"/>
                </a:solidFill>
              </a:rPr>
              <a:t>: </a:t>
            </a:r>
            <a:endParaRPr lang="en-US" altLang="zh-CN" sz="1600">
              <a:solidFill>
                <a:schemeClr val="tx1"/>
              </a:solidFill>
            </a:endParaRPr>
          </a:p>
          <a:p>
            <a:pPr algn="just">
              <a:lnSpc>
                <a:spcPct val="120000"/>
              </a:lnSpc>
              <a:spcAft>
                <a:spcPts val="600"/>
              </a:spcAft>
              <a:defRPr/>
            </a:pPr>
            <a:r>
              <a:rPr lang="en-US" altLang="zh-CN" sz="1600">
                <a:solidFill>
                  <a:schemeClr val="tx1"/>
                </a:solidFill>
              </a:rPr>
              <a:t>p</a:t>
            </a:r>
            <a:r>
              <a:rPr lang="zh-CN" altLang="en-US" sz="1600">
                <a:solidFill>
                  <a:schemeClr val="tx1"/>
                </a:solidFill>
              </a:rPr>
              <a:t>的前面有两个*号。</a:t>
            </a:r>
            <a:r>
              <a:rPr lang="en-US" altLang="zh-CN" sz="1600">
                <a:solidFill>
                  <a:schemeClr val="tx1"/>
                </a:solidFill>
              </a:rPr>
              <a:t>p</a:t>
            </a:r>
            <a:r>
              <a:rPr lang="zh-CN" altLang="en-US" sz="1600">
                <a:solidFill>
                  <a:schemeClr val="tx1"/>
                </a:solidFill>
              </a:rPr>
              <a:t>指向一个字符指针变量（这个字符指针变量指向一个字符型数据）。如果引用*</a:t>
            </a:r>
            <a:r>
              <a:rPr lang="en-US" altLang="zh-CN" sz="1600">
                <a:solidFill>
                  <a:schemeClr val="tx1"/>
                </a:solidFill>
              </a:rPr>
              <a:t>p</a:t>
            </a:r>
            <a:r>
              <a:rPr lang="zh-CN" altLang="en-US" sz="1600">
                <a:solidFill>
                  <a:schemeClr val="tx1"/>
                </a:solidFill>
              </a:rPr>
              <a:t>，就得到</a:t>
            </a:r>
            <a:r>
              <a:rPr lang="en-US" altLang="zh-CN" sz="1600">
                <a:solidFill>
                  <a:schemeClr val="tx1"/>
                </a:solidFill>
              </a:rPr>
              <a:t>p</a:t>
            </a:r>
            <a:r>
              <a:rPr lang="zh-CN" altLang="en-US" sz="1600">
                <a:solidFill>
                  <a:schemeClr val="tx1"/>
                </a:solidFill>
              </a:rPr>
              <a:t>所指向的字符指针变量的值。</a:t>
            </a:r>
            <a:endParaRPr lang="en-US" altLang="zh-CN" sz="1600">
              <a:solidFill>
                <a:schemeClr val="tx1"/>
              </a:solidFill>
            </a:endParaRPr>
          </a:p>
        </p:txBody>
      </p:sp>
      <p:sp>
        <p:nvSpPr>
          <p:cNvPr id="9" name="圆角矩形 8"/>
          <p:cNvSpPr/>
          <p:nvPr/>
        </p:nvSpPr>
        <p:spPr>
          <a:xfrm>
            <a:off x="4436896" y="4316435"/>
            <a:ext cx="1882059"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char **p;</a:t>
            </a:r>
            <a:endParaRPr lang="en-US" altLang="zh-CN" sz="1600"/>
          </a:p>
        </p:txBody>
      </p:sp>
      <p:sp>
        <p:nvSpPr>
          <p:cNvPr id="10" name="圆角矩形 9"/>
          <p:cNvSpPr/>
          <p:nvPr/>
        </p:nvSpPr>
        <p:spPr>
          <a:xfrm>
            <a:off x="4436896" y="5100049"/>
            <a:ext cx="6160730" cy="1083365"/>
          </a:xfrm>
          <a:prstGeom prst="roundRect">
            <a:avLst>
              <a:gd name="adj" fmla="val 6182"/>
            </a:avLst>
          </a:prstGeom>
        </p:spPr>
        <p:style>
          <a:lnRef idx="2">
            <a:schemeClr val="accent1"/>
          </a:lnRef>
          <a:fillRef idx="1">
            <a:schemeClr val="lt1"/>
          </a:fillRef>
          <a:effectRef idx="0">
            <a:schemeClr val="accent1"/>
          </a:effectRef>
          <a:fontRef idx="minor">
            <a:schemeClr val="dk1"/>
          </a:fontRef>
        </p:style>
        <p:txBody>
          <a:bodyPr lIns="180000" tIns="0" bIns="0" rtlCol="0" anchor="t"/>
          <a:lstStyle/>
          <a:p>
            <a:pPr algn="just">
              <a:lnSpc>
                <a:spcPct val="120000"/>
              </a:lnSpc>
              <a:spcAft>
                <a:spcPts val="600"/>
              </a:spcAft>
              <a:defRPr/>
            </a:pPr>
            <a:r>
              <a:rPr lang="en-US" altLang="zh-CN" sz="1600">
                <a:solidFill>
                  <a:schemeClr val="tx1"/>
                </a:solidFill>
              </a:rPr>
              <a:t>p=name+2;</a:t>
            </a:r>
            <a:endParaRPr lang="en-US" altLang="zh-CN" sz="1600">
              <a:solidFill>
                <a:schemeClr val="tx1"/>
              </a:solidFill>
            </a:endParaRPr>
          </a:p>
          <a:p>
            <a:pPr algn="just">
              <a:lnSpc>
                <a:spcPct val="120000"/>
              </a:lnSpc>
              <a:spcAft>
                <a:spcPts val="600"/>
              </a:spcAft>
              <a:defRPr/>
            </a:pPr>
            <a:r>
              <a:rPr lang="en-US" altLang="zh-CN" sz="1600">
                <a:solidFill>
                  <a:schemeClr val="tx1"/>
                </a:solidFill>
              </a:rPr>
              <a:t>printf(″%d\n″,*p);	//name[2]</a:t>
            </a:r>
            <a:r>
              <a:rPr lang="zh-CN" altLang="en-US" sz="1600">
                <a:solidFill>
                  <a:schemeClr val="tx1"/>
                </a:solidFill>
              </a:rPr>
              <a:t>的值（它是一个地址）</a:t>
            </a:r>
            <a:endParaRPr lang="en-US" altLang="zh-CN" sz="1600">
              <a:solidFill>
                <a:schemeClr val="tx1"/>
              </a:solidFill>
            </a:endParaRPr>
          </a:p>
          <a:p>
            <a:pPr algn="just">
              <a:lnSpc>
                <a:spcPct val="120000"/>
              </a:lnSpc>
              <a:spcAft>
                <a:spcPts val="600"/>
              </a:spcAft>
              <a:defRPr/>
            </a:pPr>
            <a:r>
              <a:rPr lang="en-US" altLang="zh-CN" sz="1600">
                <a:solidFill>
                  <a:schemeClr val="tx1"/>
                </a:solidFill>
              </a:rPr>
              <a:t>printf(″%s\n″,*p);	//</a:t>
            </a:r>
            <a:r>
              <a:rPr lang="zh-CN" altLang="en-US" sz="1600">
                <a:solidFill>
                  <a:schemeClr val="tx1"/>
                </a:solidFill>
              </a:rPr>
              <a:t>以字符串形式</a:t>
            </a:r>
            <a:r>
              <a:rPr lang="en-US" altLang="zh-CN" sz="1600">
                <a:solidFill>
                  <a:schemeClr val="tx1"/>
                </a:solidFill>
              </a:rPr>
              <a:t>(%s)</a:t>
            </a:r>
            <a:r>
              <a:rPr lang="zh-CN" altLang="en-US" sz="1600">
                <a:solidFill>
                  <a:schemeClr val="tx1"/>
                </a:solidFill>
              </a:rPr>
              <a:t>输出字符串</a:t>
            </a:r>
            <a:r>
              <a:rPr lang="en-US" altLang="zh-CN" sz="1600">
                <a:solidFill>
                  <a:schemeClr val="tx1"/>
                </a:solidFill>
              </a:rPr>
              <a:t>″Great Wall″</a:t>
            </a:r>
            <a:endParaRPr lang="zh-CN" altLang="en-US" sz="1600">
              <a:solidFill>
                <a:schemeClr val="tx1"/>
              </a:solidFill>
            </a:endParaRPr>
          </a:p>
        </p:txBody>
      </p:sp>
      <p:graphicFrame>
        <p:nvGraphicFramePr>
          <p:cNvPr id="11" name="表格 10"/>
          <p:cNvGraphicFramePr>
            <a:graphicFrameLocks noGrp="1"/>
          </p:cNvGraphicFramePr>
          <p:nvPr/>
        </p:nvGraphicFramePr>
        <p:xfrm>
          <a:off x="2600243" y="1580207"/>
          <a:ext cx="5555366" cy="1712160"/>
        </p:xfrm>
        <a:graphic>
          <a:graphicData uri="http://schemas.openxmlformats.org/drawingml/2006/table">
            <a:tbl>
              <a:tblPr>
                <a:tableStyleId>{5C22544A-7EE6-4342-B048-85BDC9FD1C3A}</a:tableStyleId>
              </a:tblPr>
              <a:tblGrid>
                <a:gridCol w="1233786"/>
                <a:gridCol w="1233786"/>
                <a:gridCol w="980252"/>
                <a:gridCol w="2107542"/>
              </a:tblGrid>
              <a:tr h="200458">
                <a:tc>
                  <a:txBody>
                    <a:bodyPr/>
                    <a:lstStyle/>
                    <a:p>
                      <a:pPr algn="ctr"/>
                      <a:r>
                        <a:rPr lang="en-US" altLang="zh-CN" sz="1400"/>
                        <a:t>name</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a:t>
                      </a:r>
                      <a:r>
                        <a:rPr lang="zh-CN" altLang="en-US" sz="1400"/>
                        <a:t>数组</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400"/>
                        <a:t>字符串</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name[0]</a:t>
                      </a:r>
                      <a:endParaRPr lang="zh-CN" altLang="en-US" sz="1400"/>
                    </a:p>
                  </a:txBody>
                  <a:tcPr marT="0" marB="0" anchor="ctr">
                    <a:lnL w="12700" cmpd="sng">
                      <a:noFill/>
                    </a:lnL>
                    <a:lnR w="12700" cmpd="sng">
                      <a:noFill/>
                    </a:lnR>
                    <a:lnT w="12700" cmpd="sng">
                      <a:noFill/>
                    </a:lnT>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Follow me</a:t>
                      </a:r>
                      <a:endParaRPr lang="zh-CN" altLang="en-US" sz="1400"/>
                    </a:p>
                  </a:txBody>
                  <a:tcPr marT="0" marB="0" anchor="ctr">
                    <a:lnL w="12700" cmpd="sng">
                      <a:noFill/>
                    </a:lnL>
                    <a:lnR w="12700" cmpd="sng">
                      <a:noFill/>
                    </a:lnR>
                    <a:lnT w="12700" cmpd="sng">
                      <a:noFill/>
                    </a:lnT>
                  </a:tcPr>
                </a:tc>
              </a:tr>
              <a:tr h="200458">
                <a:tc>
                  <a:txBody>
                    <a:bodyPr/>
                    <a:lstStyle/>
                    <a:p>
                      <a:pPr algn="ctr"/>
                      <a:r>
                        <a:rPr lang="en-US" altLang="zh-CN" sz="1400"/>
                        <a:t>p</a:t>
                      </a: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name[1]</a:t>
                      </a:r>
                      <a:endParaRPr lang="zh-CN" altLang="en-US" sz="1400"/>
                    </a:p>
                  </a:txBody>
                  <a:tcPr marT="0" marB="0" anchor="ct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BASIC</a:t>
                      </a:r>
                      <a:endParaRPr lang="zh-CN" altLang="en-US" sz="1400"/>
                    </a:p>
                  </a:txBody>
                  <a:tcPr marT="0" marB="0" anchor="ctr">
                    <a:lnL w="12700" cmpd="sng">
                      <a:noFill/>
                    </a:lnL>
                    <a:lnR w="12700" cmpd="sng">
                      <a:noFill/>
                    </a:lnR>
                  </a:tcPr>
                </a:tc>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name[2]</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Great Wall</a:t>
                      </a:r>
                      <a:endParaRPr lang="zh-CN" altLang="en-US" sz="1400"/>
                    </a:p>
                  </a:txBody>
                  <a:tcPr marT="0" marB="0" anchor="ctr">
                    <a:lnL w="12700" cmpd="sng">
                      <a:noFill/>
                    </a:lnL>
                    <a:lnR w="12700" cmpd="sng">
                      <a:noFill/>
                    </a:lnR>
                  </a:tcPr>
                </a:tc>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name[3]</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FORTRAN</a:t>
                      </a:r>
                      <a:endParaRPr lang="zh-CN" altLang="en-US" sz="1400"/>
                    </a:p>
                  </a:txBody>
                  <a:tcPr marT="0" marB="0" anchor="ctr">
                    <a:lnL w="12700" cmpd="sng">
                      <a:noFill/>
                    </a:lnL>
                    <a:lnR w="12700" cmpd="sng">
                      <a:noFill/>
                    </a:lnR>
                  </a:tcPr>
                </a:tc>
              </a:tr>
              <a:tr h="200458">
                <a:tc>
                  <a:txBody>
                    <a:bodyPr/>
                    <a:lstStyle/>
                    <a:p>
                      <a:pPr algn="ctr"/>
                      <a:endParaRPr lang="zh-CN" altLang="en-US" sz="1400"/>
                    </a:p>
                  </a:txBody>
                  <a:tcPr marT="7200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name[4]</a:t>
                      </a:r>
                      <a:endParaRPr lang="zh-CN" altLang="en-US" sz="1400"/>
                    </a:p>
                  </a:txBody>
                  <a:tcPr marT="0" marB="0" anchor="ctr">
                    <a:lnL w="12700" cmpd="sng">
                      <a:noFill/>
                    </a:lnL>
                    <a:lnR w="12700" cmpd="sng">
                      <a:noFill/>
                    </a:lnR>
                  </a:tcPr>
                </a:tc>
                <a:tc>
                  <a:txBody>
                    <a:bodyPr/>
                    <a:lstStyle/>
                    <a:p>
                      <a:endParaRPr lang="zh-CN" altLang="en-US" sz="140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Computer design</a:t>
                      </a:r>
                      <a:endParaRPr lang="zh-CN" altLang="en-US" sz="1400"/>
                    </a:p>
                  </a:txBody>
                  <a:tcPr marT="0" marB="0" anchor="ctr">
                    <a:lnL w="12700" cmpd="sng">
                      <a:noFill/>
                    </a:lnL>
                    <a:lnR w="12700" cmpd="sng">
                      <a:noFill/>
                    </a:lnR>
                  </a:tcPr>
                </a:tc>
              </a:tr>
            </a:tbl>
          </a:graphicData>
        </a:graphic>
      </p:graphicFrame>
      <p:cxnSp>
        <p:nvCxnSpPr>
          <p:cNvPr id="12" name="直接箭头连接符 11"/>
          <p:cNvCxnSpPr/>
          <p:nvPr/>
        </p:nvCxnSpPr>
        <p:spPr>
          <a:xfrm>
            <a:off x="5055207" y="2027582"/>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5055207" y="2310847"/>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5055207" y="2594112"/>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5055207" y="2877377"/>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a:xfrm>
            <a:off x="5055207" y="3160643"/>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2848720" y="1868556"/>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a:off x="2838781" y="2435086"/>
            <a:ext cx="972000"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1688" y="425338"/>
            <a:ext cx="10515600" cy="953383"/>
          </a:xfrm>
        </p:spPr>
        <p:txBody>
          <a:bodyPr/>
          <a:lstStyle/>
          <a:p>
            <a:r>
              <a:rPr lang="zh-CN" altLang="en-US"/>
              <a:t>指向指针数据的指针变量</a:t>
            </a:r>
            <a:endParaRPr lang="zh-CN" altLang="en-US"/>
          </a:p>
        </p:txBody>
      </p:sp>
      <p:sp>
        <p:nvSpPr>
          <p:cNvPr id="3" name="内容占位符 2"/>
          <p:cNvSpPr>
            <a:spLocks noGrp="1"/>
          </p:cNvSpPr>
          <p:nvPr>
            <p:ph idx="1"/>
          </p:nvPr>
        </p:nvSpPr>
        <p:spPr>
          <a:xfrm>
            <a:off x="600586" y="1175897"/>
            <a:ext cx="11157403"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8.28】</a:t>
            </a:r>
            <a:r>
              <a:rPr lang="zh-CN" altLang="en-US" sz="2000">
                <a:solidFill>
                  <a:schemeClr val="accent1"/>
                </a:solidFill>
              </a:rPr>
              <a:t>使用指向指针数据的指针变量。</a:t>
            </a:r>
            <a:endParaRPr lang="zh-CN" altLang="en-US" sz="2000">
              <a:solidFill>
                <a:schemeClr val="accent1"/>
              </a:solidFill>
            </a:endParaRPr>
          </a:p>
        </p:txBody>
      </p:sp>
      <p:sp>
        <p:nvSpPr>
          <p:cNvPr id="11" name="圆角矩形 12"/>
          <p:cNvSpPr/>
          <p:nvPr/>
        </p:nvSpPr>
        <p:spPr>
          <a:xfrm>
            <a:off x="798725" y="1728557"/>
            <a:ext cx="10448563" cy="2992530"/>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char *name[]={"Follow me","BASIC","Great Wall","FORTRAN","Computer design"};</a:t>
            </a:r>
            <a:endParaRPr lang="en-US" altLang="zh-CN" sz="1400"/>
          </a:p>
          <a:p>
            <a:pPr defTabSz="363855">
              <a:lnSpc>
                <a:spcPct val="120000"/>
              </a:lnSpc>
            </a:pPr>
            <a:r>
              <a:rPr lang="en-US" altLang="zh-CN" sz="1400"/>
              <a:t>	</a:t>
            </a:r>
            <a:r>
              <a:rPr lang="en-US" altLang="zh-CN" sz="1400">
                <a:solidFill>
                  <a:schemeClr val="accent6"/>
                </a:solidFill>
              </a:rPr>
              <a:t>char **p;</a:t>
            </a:r>
            <a:endParaRPr lang="en-US" altLang="zh-CN" sz="1400">
              <a:solidFill>
                <a:schemeClr val="accent6"/>
              </a:solidFill>
            </a:endParaRPr>
          </a:p>
          <a:p>
            <a:pPr defTabSz="363855">
              <a:lnSpc>
                <a:spcPct val="120000"/>
              </a:lnSpc>
            </a:pPr>
            <a:r>
              <a:rPr lang="en-US" altLang="zh-CN" sz="1400"/>
              <a:t>	int i;</a:t>
            </a:r>
            <a:endParaRPr lang="en-US" altLang="zh-CN" sz="1400"/>
          </a:p>
          <a:p>
            <a:pPr defTabSz="363855">
              <a:lnSpc>
                <a:spcPct val="120000"/>
              </a:lnSpc>
            </a:pPr>
            <a:r>
              <a:rPr lang="en-US" altLang="zh-CN" sz="1400"/>
              <a:t>	for(i=0;i&lt;5;i++)</a:t>
            </a:r>
            <a:endParaRPr lang="en-US" altLang="zh-CN" sz="1400"/>
          </a:p>
          <a:p>
            <a:pPr defTabSz="363855">
              <a:lnSpc>
                <a:spcPct val="120000"/>
              </a:lnSpc>
            </a:pPr>
            <a:r>
              <a:rPr lang="en-US" altLang="zh-CN" sz="1400"/>
              <a:t>	{	</a:t>
            </a:r>
            <a:r>
              <a:rPr lang="en-US" altLang="zh-CN" sz="1400">
                <a:solidFill>
                  <a:schemeClr val="accent6"/>
                </a:solidFill>
              </a:rPr>
              <a:t>p=name+i;</a:t>
            </a:r>
            <a:endParaRPr lang="en-US" altLang="zh-CN" sz="1400">
              <a:solidFill>
                <a:schemeClr val="accent6"/>
              </a:solidFill>
            </a:endParaRPr>
          </a:p>
          <a:p>
            <a:pPr defTabSz="363855">
              <a:lnSpc>
                <a:spcPct val="120000"/>
              </a:lnSpc>
            </a:pPr>
            <a:r>
              <a:rPr lang="en-US" altLang="zh-CN" sz="1400"/>
              <a:t>		printf("%s\n",</a:t>
            </a:r>
            <a:r>
              <a:rPr lang="en-US" altLang="zh-CN" sz="1400">
                <a:solidFill>
                  <a:schemeClr val="accent6"/>
                </a:solidFill>
              </a:rPr>
              <a:t>*p</a:t>
            </a:r>
            <a:r>
              <a:rPr lang="en-US" altLang="zh-CN" sz="1400"/>
              <a:t>);</a:t>
            </a:r>
            <a:endParaRPr lang="en-US" altLang="zh-CN" sz="1400"/>
          </a:p>
          <a:p>
            <a:pPr defTabSz="363855">
              <a:lnSpc>
                <a:spcPct val="120000"/>
              </a:lnSpc>
            </a:pPr>
            <a:r>
              <a:rPr lang="en-US" altLang="zh-CN" sz="1400"/>
              <a:t>	}</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1"/>
          <a:stretch>
            <a:fillRect/>
          </a:stretch>
        </p:blipFill>
        <p:spPr>
          <a:xfrm>
            <a:off x="7706760" y="3312836"/>
            <a:ext cx="3457575" cy="1285875"/>
          </a:xfrm>
          <a:prstGeom prst="rect">
            <a:avLst/>
          </a:prstGeom>
        </p:spPr>
      </p:pic>
      <p:grpSp>
        <p:nvGrpSpPr>
          <p:cNvPr id="32" name="组合 31"/>
          <p:cNvGrpSpPr/>
          <p:nvPr/>
        </p:nvGrpSpPr>
        <p:grpSpPr>
          <a:xfrm>
            <a:off x="798725" y="4920817"/>
            <a:ext cx="10448563" cy="1420229"/>
            <a:chOff x="8050698" y="5019262"/>
            <a:chExt cx="10448563" cy="1420229"/>
          </a:xfrm>
          <a:effectLst>
            <a:outerShdw blurRad="63500" sx="102000" sy="102000" algn="ctr" rotWithShape="0">
              <a:prstClr val="black">
                <a:alpha val="40000"/>
              </a:prstClr>
            </a:outerShdw>
          </a:effectLst>
        </p:grpSpPr>
        <p:sp>
          <p:nvSpPr>
            <p:cNvPr id="33" name="剪去单角的矩形 32"/>
            <p:cNvSpPr/>
            <p:nvPr/>
          </p:nvSpPr>
          <p:spPr>
            <a:xfrm>
              <a:off x="8050698" y="5019262"/>
              <a:ext cx="10448563" cy="1420229"/>
            </a:xfrm>
            <a:prstGeom prst="snip1Rect">
              <a:avLst>
                <a:gd name="adj" fmla="val 55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35" name="文本框 34"/>
            <p:cNvSpPr txBox="1"/>
            <p:nvPr/>
          </p:nvSpPr>
          <p:spPr>
            <a:xfrm>
              <a:off x="8388007" y="5054496"/>
              <a:ext cx="9926218" cy="1384995"/>
            </a:xfrm>
            <a:prstGeom prst="rect">
              <a:avLst/>
            </a:prstGeom>
            <a:noFill/>
          </p:spPr>
          <p:txBody>
            <a:bodyPr wrap="square" rtlCol="0">
              <a:spAutoFit/>
            </a:bodyPr>
            <a:lstStyle/>
            <a:p>
              <a:pPr>
                <a:lnSpc>
                  <a:spcPct val="120000"/>
                </a:lnSpc>
              </a:pPr>
              <a:r>
                <a:rPr lang="en-US" altLang="zh-CN" sz="1400">
                  <a:solidFill>
                    <a:schemeClr val="bg1"/>
                  </a:solidFill>
                </a:rPr>
                <a:t>p</a:t>
              </a:r>
              <a:r>
                <a:rPr lang="zh-CN" altLang="en-US" sz="1400">
                  <a:solidFill>
                    <a:schemeClr val="bg1"/>
                  </a:solidFill>
                </a:rPr>
                <a:t>是指向</a:t>
              </a:r>
              <a:r>
                <a:rPr lang="en-US" altLang="zh-CN" sz="1400">
                  <a:solidFill>
                    <a:schemeClr val="bg1"/>
                  </a:solidFill>
                </a:rPr>
                <a:t>char*</a:t>
              </a:r>
              <a:r>
                <a:rPr lang="zh-CN" altLang="en-US" sz="1400">
                  <a:solidFill>
                    <a:schemeClr val="bg1"/>
                  </a:solidFill>
                </a:rPr>
                <a:t>型数据的指针变量，即指向指针的指针。在第</a:t>
              </a:r>
              <a:r>
                <a:rPr lang="en-US" altLang="zh-CN" sz="1400">
                  <a:solidFill>
                    <a:schemeClr val="bg1"/>
                  </a:solidFill>
                </a:rPr>
                <a:t>1</a:t>
              </a:r>
              <a:r>
                <a:rPr lang="zh-CN" altLang="en-US" sz="1400">
                  <a:solidFill>
                    <a:schemeClr val="bg1"/>
                  </a:solidFill>
                </a:rPr>
                <a:t>次执行</a:t>
              </a:r>
              <a:r>
                <a:rPr lang="en-US" altLang="zh-CN" sz="1400">
                  <a:solidFill>
                    <a:schemeClr val="bg1"/>
                  </a:solidFill>
                </a:rPr>
                <a:t>for</a:t>
              </a:r>
              <a:r>
                <a:rPr lang="zh-CN" altLang="en-US" sz="1400">
                  <a:solidFill>
                    <a:schemeClr val="bg1"/>
                  </a:solidFill>
                </a:rPr>
                <a:t>循环体时，赋值语句“</a:t>
              </a:r>
              <a:r>
                <a:rPr lang="en-US" altLang="zh-CN" sz="1400">
                  <a:solidFill>
                    <a:schemeClr val="bg1"/>
                  </a:solidFill>
                </a:rPr>
                <a:t>p=name+i;”</a:t>
              </a:r>
              <a:r>
                <a:rPr lang="zh-CN" altLang="en-US" sz="1400">
                  <a:solidFill>
                    <a:schemeClr val="bg1"/>
                  </a:solidFill>
                </a:rPr>
                <a:t>使</a:t>
              </a:r>
              <a:r>
                <a:rPr lang="en-US" altLang="zh-CN" sz="1400">
                  <a:solidFill>
                    <a:schemeClr val="bg1"/>
                  </a:solidFill>
                </a:rPr>
                <a:t>p</a:t>
              </a:r>
              <a:r>
                <a:rPr lang="zh-CN" altLang="en-US" sz="1400">
                  <a:solidFill>
                    <a:schemeClr val="bg1"/>
                  </a:solidFill>
                </a:rPr>
                <a:t>指向</a:t>
              </a:r>
              <a:r>
                <a:rPr lang="en-US" altLang="zh-CN" sz="1400">
                  <a:solidFill>
                    <a:schemeClr val="bg1"/>
                  </a:solidFill>
                </a:rPr>
                <a:t>name</a:t>
              </a:r>
              <a:r>
                <a:rPr lang="zh-CN" altLang="en-US" sz="1400">
                  <a:solidFill>
                    <a:schemeClr val="bg1"/>
                  </a:solidFill>
                </a:rPr>
                <a:t>数组的</a:t>
              </a:r>
              <a:r>
                <a:rPr lang="en-US" altLang="zh-CN" sz="1400">
                  <a:solidFill>
                    <a:schemeClr val="bg1"/>
                  </a:solidFill>
                </a:rPr>
                <a:t>0</a:t>
              </a:r>
              <a:r>
                <a:rPr lang="zh-CN" altLang="en-US" sz="1400">
                  <a:solidFill>
                    <a:schemeClr val="bg1"/>
                  </a:solidFill>
                </a:rPr>
                <a:t>号元素</a:t>
              </a:r>
              <a:r>
                <a:rPr lang="en-US" altLang="zh-CN" sz="1400">
                  <a:solidFill>
                    <a:schemeClr val="bg1"/>
                  </a:solidFill>
                </a:rPr>
                <a:t>name</a:t>
              </a:r>
              <a:r>
                <a:rPr lang="zh-CN" altLang="en-US" sz="1400">
                  <a:solidFill>
                    <a:schemeClr val="bg1"/>
                  </a:solidFill>
                </a:rPr>
                <a:t>［</a:t>
              </a:r>
              <a:r>
                <a:rPr lang="en-US" altLang="zh-CN" sz="1400">
                  <a:solidFill>
                    <a:schemeClr val="bg1"/>
                  </a:solidFill>
                </a:rPr>
                <a:t>0</a:t>
              </a:r>
              <a:r>
                <a:rPr lang="zh-CN" altLang="en-US" sz="1400">
                  <a:solidFill>
                    <a:schemeClr val="bg1"/>
                  </a:solidFill>
                </a:rPr>
                <a:t>］，*</a:t>
              </a:r>
              <a:r>
                <a:rPr lang="en-US" altLang="zh-CN" sz="1400">
                  <a:solidFill>
                    <a:schemeClr val="bg1"/>
                  </a:solidFill>
                </a:rPr>
                <a:t>p</a:t>
              </a:r>
              <a:r>
                <a:rPr lang="zh-CN" altLang="en-US" sz="1400">
                  <a:solidFill>
                    <a:schemeClr val="bg1"/>
                  </a:solidFill>
                </a:rPr>
                <a:t>是</a:t>
              </a:r>
              <a:r>
                <a:rPr lang="en-US" altLang="zh-CN" sz="1400">
                  <a:solidFill>
                    <a:schemeClr val="bg1"/>
                  </a:solidFill>
                </a:rPr>
                <a:t>name</a:t>
              </a:r>
              <a:r>
                <a:rPr lang="zh-CN" altLang="en-US" sz="1400">
                  <a:solidFill>
                    <a:schemeClr val="bg1"/>
                  </a:solidFill>
                </a:rPr>
                <a:t>［</a:t>
              </a:r>
              <a:r>
                <a:rPr lang="en-US" altLang="zh-CN" sz="1400">
                  <a:solidFill>
                    <a:schemeClr val="bg1"/>
                  </a:solidFill>
                </a:rPr>
                <a:t>0</a:t>
              </a:r>
              <a:r>
                <a:rPr lang="zh-CN" altLang="en-US" sz="1400">
                  <a:solidFill>
                    <a:schemeClr val="bg1"/>
                  </a:solidFill>
                </a:rPr>
                <a:t>］的值，即第</a:t>
              </a:r>
              <a:r>
                <a:rPr lang="en-US" altLang="zh-CN" sz="1400">
                  <a:solidFill>
                    <a:schemeClr val="bg1"/>
                  </a:solidFill>
                </a:rPr>
                <a:t>1</a:t>
              </a:r>
              <a:r>
                <a:rPr lang="zh-CN" altLang="en-US" sz="1400">
                  <a:solidFill>
                    <a:schemeClr val="bg1"/>
                  </a:solidFill>
                </a:rPr>
                <a:t>个字符串首字符的地址，用</a:t>
              </a:r>
              <a:r>
                <a:rPr lang="en-US" altLang="zh-CN" sz="1400">
                  <a:solidFill>
                    <a:schemeClr val="bg1"/>
                  </a:solidFill>
                </a:rPr>
                <a:t>printf</a:t>
              </a:r>
              <a:r>
                <a:rPr lang="zh-CN" altLang="en-US" sz="1400">
                  <a:solidFill>
                    <a:schemeClr val="bg1"/>
                  </a:solidFill>
                </a:rPr>
                <a:t>函数输出第</a:t>
              </a:r>
              <a:r>
                <a:rPr lang="en-US" altLang="zh-CN" sz="1400">
                  <a:solidFill>
                    <a:schemeClr val="bg1"/>
                  </a:solidFill>
                </a:rPr>
                <a:t>1</a:t>
              </a:r>
              <a:r>
                <a:rPr lang="zh-CN" altLang="en-US" sz="1400">
                  <a:solidFill>
                    <a:schemeClr val="bg1"/>
                  </a:solidFill>
                </a:rPr>
                <a:t>个字符串（格式符为</a:t>
              </a:r>
              <a:r>
                <a:rPr lang="en-US" altLang="zh-CN" sz="1400">
                  <a:solidFill>
                    <a:schemeClr val="bg1"/>
                  </a:solidFill>
                </a:rPr>
                <a:t>%s</a:t>
              </a:r>
              <a:r>
                <a:rPr lang="zh-CN" altLang="en-US" sz="1400">
                  <a:solidFill>
                    <a:schemeClr val="bg1"/>
                  </a:solidFill>
                </a:rPr>
                <a:t>）。执行</a:t>
              </a:r>
              <a:r>
                <a:rPr lang="en-US" altLang="zh-CN" sz="1400">
                  <a:solidFill>
                    <a:schemeClr val="bg1"/>
                  </a:solidFill>
                </a:rPr>
                <a:t>5</a:t>
              </a:r>
              <a:r>
                <a:rPr lang="zh-CN" altLang="en-US" sz="1400">
                  <a:solidFill>
                    <a:schemeClr val="bg1"/>
                  </a:solidFill>
                </a:rPr>
                <a:t>次循环体，依次输出</a:t>
              </a:r>
              <a:r>
                <a:rPr lang="en-US" altLang="zh-CN" sz="1400">
                  <a:solidFill>
                    <a:schemeClr val="bg1"/>
                  </a:solidFill>
                </a:rPr>
                <a:t>5</a:t>
              </a:r>
              <a:r>
                <a:rPr lang="zh-CN" altLang="en-US" sz="1400">
                  <a:solidFill>
                    <a:schemeClr val="bg1"/>
                  </a:solidFill>
                </a:rPr>
                <a:t>个字符串。</a:t>
              </a:r>
              <a:endParaRPr lang="en-US" altLang="zh-CN" sz="1400">
                <a:solidFill>
                  <a:schemeClr val="bg1"/>
                </a:solidFill>
              </a:endParaRPr>
            </a:p>
            <a:p>
              <a:pPr>
                <a:lnSpc>
                  <a:spcPct val="120000"/>
                </a:lnSpc>
              </a:pPr>
              <a:endParaRPr lang="en-US" altLang="zh-CN" sz="1400" b="1">
                <a:solidFill>
                  <a:schemeClr val="bg1"/>
                </a:solidFill>
              </a:endParaRPr>
            </a:p>
            <a:p>
              <a:pPr>
                <a:lnSpc>
                  <a:spcPct val="120000"/>
                </a:lnSpc>
              </a:pPr>
              <a:r>
                <a:rPr lang="zh-CN" altLang="en-US" sz="1400">
                  <a:solidFill>
                    <a:schemeClr val="bg1"/>
                  </a:solidFill>
                </a:rPr>
                <a:t>指针数组的元素也可以不指向字符串，而指向整型数据或实型数据等。</a:t>
              </a:r>
              <a:endParaRPr lang="en-US" altLang="zh-CN" sz="14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1810" y="560445"/>
            <a:ext cx="10515600" cy="953383"/>
          </a:xfrm>
        </p:spPr>
        <p:txBody>
          <a:bodyPr/>
          <a:lstStyle/>
          <a:p>
            <a:r>
              <a:rPr lang="zh-CN" altLang="en-US"/>
              <a:t>指向指针数据的指针变量</a:t>
            </a:r>
            <a:endParaRPr lang="zh-CN" altLang="en-US"/>
          </a:p>
        </p:txBody>
      </p:sp>
      <p:sp>
        <p:nvSpPr>
          <p:cNvPr id="3" name="内容占位符 2"/>
          <p:cNvSpPr>
            <a:spLocks noGrp="1"/>
          </p:cNvSpPr>
          <p:nvPr>
            <p:ph idx="1"/>
          </p:nvPr>
        </p:nvSpPr>
        <p:spPr>
          <a:xfrm>
            <a:off x="570769" y="1327338"/>
            <a:ext cx="11157403" cy="552660"/>
          </a:xfrm>
        </p:spPr>
        <p:txBody>
          <a:bodyPr>
            <a:noAutofit/>
          </a:bodyPr>
          <a:lstStyle/>
          <a:p>
            <a:pPr marL="88900" indent="-88900">
              <a:lnSpc>
                <a:spcPct val="15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8.29】</a:t>
            </a:r>
            <a:r>
              <a:rPr lang="zh-CN" altLang="en-US" sz="2000">
                <a:solidFill>
                  <a:schemeClr val="accent1"/>
                </a:solidFill>
              </a:rPr>
              <a:t>有一个指针数组，其元素分别指向一个整型数组的元素，用指向指针数据的指针变量，输出整型数组各元素的值。</a:t>
            </a:r>
            <a:endParaRPr lang="zh-CN" altLang="en-US" sz="2000">
              <a:solidFill>
                <a:schemeClr val="accent1"/>
              </a:solidFill>
            </a:endParaRPr>
          </a:p>
        </p:txBody>
      </p:sp>
      <p:sp>
        <p:nvSpPr>
          <p:cNvPr id="11" name="圆角矩形 12"/>
          <p:cNvSpPr/>
          <p:nvPr/>
        </p:nvSpPr>
        <p:spPr>
          <a:xfrm>
            <a:off x="3896139" y="2165879"/>
            <a:ext cx="7331271" cy="3449730"/>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a[5]={1,3,5,7,9};</a:t>
            </a:r>
            <a:endParaRPr lang="en-US" altLang="zh-CN" sz="1400"/>
          </a:p>
          <a:p>
            <a:pPr defTabSz="363855">
              <a:lnSpc>
                <a:spcPct val="120000"/>
              </a:lnSpc>
            </a:pPr>
            <a:r>
              <a:rPr lang="en-US" altLang="zh-CN" sz="1400"/>
              <a:t>	</a:t>
            </a:r>
            <a:r>
              <a:rPr lang="en-US" altLang="zh-CN" sz="1400">
                <a:solidFill>
                  <a:schemeClr val="accent6"/>
                </a:solidFill>
              </a:rPr>
              <a:t>int *num[5]={&amp;a[0],&amp;a[1],&amp;a[2],&amp;a[3],&amp;a[4]};</a:t>
            </a:r>
            <a:endParaRPr lang="en-US" altLang="zh-CN" sz="1400">
              <a:solidFill>
                <a:schemeClr val="accent6"/>
              </a:solidFill>
            </a:endParaRPr>
          </a:p>
          <a:p>
            <a:pPr defTabSz="363855">
              <a:lnSpc>
                <a:spcPct val="120000"/>
              </a:lnSpc>
            </a:pPr>
            <a:r>
              <a:rPr lang="en-US" altLang="zh-CN" sz="1400"/>
              <a:t>	int </a:t>
            </a:r>
            <a:r>
              <a:rPr lang="en-US" altLang="zh-CN" sz="1400">
                <a:solidFill>
                  <a:schemeClr val="accent6"/>
                </a:solidFill>
              </a:rPr>
              <a:t>**p</a:t>
            </a:r>
            <a:r>
              <a:rPr lang="en-US" altLang="zh-CN" sz="1400"/>
              <a:t>,i;				</a:t>
            </a:r>
            <a:r>
              <a:rPr lang="en-US" altLang="zh-CN" sz="1400">
                <a:solidFill>
                  <a:srgbClr val="008000"/>
                </a:solidFill>
              </a:rPr>
              <a:t>//p</a:t>
            </a:r>
            <a:r>
              <a:rPr lang="zh-CN" altLang="en-US" sz="1400">
                <a:solidFill>
                  <a:srgbClr val="008000"/>
                </a:solidFill>
              </a:rPr>
              <a:t>是指向指针型数据的指针变量</a:t>
            </a:r>
            <a:endParaRPr lang="zh-CN" altLang="en-US" sz="1400">
              <a:solidFill>
                <a:srgbClr val="008000"/>
              </a:solidFill>
            </a:endParaRPr>
          </a:p>
          <a:p>
            <a:pPr defTabSz="363855">
              <a:lnSpc>
                <a:spcPct val="120000"/>
              </a:lnSpc>
            </a:pPr>
            <a:r>
              <a:rPr lang="zh-CN" altLang="en-US" sz="1400"/>
              <a:t>	</a:t>
            </a:r>
            <a:r>
              <a:rPr lang="en-US" altLang="zh-CN" sz="1400">
                <a:solidFill>
                  <a:schemeClr val="accent6"/>
                </a:solidFill>
              </a:rPr>
              <a:t>p=num;</a:t>
            </a:r>
            <a:r>
              <a:rPr lang="en-US" altLang="zh-CN" sz="1400"/>
              <a:t>				</a:t>
            </a:r>
            <a:r>
              <a:rPr lang="en-US" altLang="zh-CN" sz="1400">
                <a:solidFill>
                  <a:srgbClr val="008000"/>
                </a:solidFill>
              </a:rPr>
              <a:t>//</a:t>
            </a:r>
            <a:r>
              <a:rPr lang="zh-CN" altLang="en-US" sz="1400">
                <a:solidFill>
                  <a:srgbClr val="008000"/>
                </a:solidFill>
              </a:rPr>
              <a:t>使</a:t>
            </a:r>
            <a:r>
              <a:rPr lang="en-US" altLang="zh-CN" sz="1400">
                <a:solidFill>
                  <a:srgbClr val="008000"/>
                </a:solidFill>
              </a:rPr>
              <a:t>p</a:t>
            </a:r>
            <a:r>
              <a:rPr lang="zh-CN" altLang="en-US" sz="1400">
                <a:solidFill>
                  <a:srgbClr val="008000"/>
                </a:solidFill>
              </a:rPr>
              <a:t>指向</a:t>
            </a:r>
            <a:r>
              <a:rPr lang="en-US" altLang="zh-CN" sz="1400">
                <a:solidFill>
                  <a:srgbClr val="008000"/>
                </a:solidFill>
              </a:rPr>
              <a:t>num[0]</a:t>
            </a:r>
            <a:endParaRPr lang="en-US" altLang="zh-CN" sz="1400">
              <a:solidFill>
                <a:srgbClr val="008000"/>
              </a:solidFill>
            </a:endParaRPr>
          </a:p>
          <a:p>
            <a:pPr defTabSz="363855">
              <a:lnSpc>
                <a:spcPct val="120000"/>
              </a:lnSpc>
            </a:pPr>
            <a:r>
              <a:rPr lang="en-US" altLang="zh-CN" sz="1400"/>
              <a:t>	for(i=0;i&lt;5;i++)</a:t>
            </a:r>
            <a:endParaRPr lang="en-US" altLang="zh-CN" sz="1400"/>
          </a:p>
          <a:p>
            <a:pPr defTabSz="363855">
              <a:lnSpc>
                <a:spcPct val="120000"/>
              </a:lnSpc>
            </a:pPr>
            <a:r>
              <a:rPr lang="en-US" altLang="zh-CN" sz="1400"/>
              <a:t>	{	printf("%d ",</a:t>
            </a:r>
            <a:r>
              <a:rPr lang="en-US" altLang="zh-CN" sz="1400">
                <a:solidFill>
                  <a:schemeClr val="accent6"/>
                </a:solidFill>
              </a:rPr>
              <a:t>**p</a:t>
            </a:r>
            <a:r>
              <a:rPr lang="en-US" altLang="zh-CN" sz="1400"/>
              <a:t>);</a:t>
            </a:r>
            <a:endParaRPr lang="en-US" altLang="zh-CN" sz="1400"/>
          </a:p>
          <a:p>
            <a:pPr defTabSz="363855">
              <a:lnSpc>
                <a:spcPct val="120000"/>
              </a:lnSpc>
            </a:pPr>
            <a:r>
              <a:rPr lang="en-US" altLang="zh-CN" sz="1400"/>
              <a:t>		p++;</a:t>
            </a:r>
            <a:endParaRPr lang="en-US" altLang="zh-CN" sz="1400"/>
          </a:p>
          <a:p>
            <a:pPr defTabSz="363855">
              <a:lnSpc>
                <a:spcPct val="120000"/>
              </a:lnSpc>
            </a:pPr>
            <a:r>
              <a:rPr lang="en-US" altLang="zh-CN" sz="1400"/>
              <a:t>	}</a:t>
            </a:r>
            <a:endParaRPr lang="en-US" altLang="zh-CN" sz="1400"/>
          </a:p>
          <a:p>
            <a:pPr defTabSz="363855">
              <a:lnSpc>
                <a:spcPct val="120000"/>
              </a:lnSpc>
            </a:pPr>
            <a:r>
              <a:rPr lang="en-US" altLang="zh-CN" sz="1400"/>
              <a:t>	printf("\n");</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pic>
        <p:nvPicPr>
          <p:cNvPr id="4" name="图片 3"/>
          <p:cNvPicPr>
            <a:picLocks noChangeAspect="1"/>
          </p:cNvPicPr>
          <p:nvPr/>
        </p:nvPicPr>
        <p:blipFill>
          <a:blip r:embed="rId1"/>
          <a:stretch>
            <a:fillRect/>
          </a:stretch>
        </p:blipFill>
        <p:spPr>
          <a:xfrm>
            <a:off x="7637186" y="4795217"/>
            <a:ext cx="3457575" cy="66675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指向指针数据的指针变量</a:t>
            </a:r>
            <a:endParaRPr lang="zh-CN" altLang="en-US"/>
          </a:p>
        </p:txBody>
      </p:sp>
      <p:sp>
        <p:nvSpPr>
          <p:cNvPr id="8" name="MH_Desc_1"/>
          <p:cNvSpPr/>
          <p:nvPr>
            <p:custDataLst>
              <p:tags r:id="rId1"/>
            </p:custDataLst>
          </p:nvPr>
        </p:nvSpPr>
        <p:spPr>
          <a:xfrm>
            <a:off x="1119808" y="1142999"/>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利用指针变量访问另一个变量就是“间接访问”。</a:t>
            </a:r>
            <a:endParaRPr lang="en-US" altLang="zh-CN">
              <a:solidFill>
                <a:schemeClr val="tx1"/>
              </a:solidFill>
            </a:endParaRPr>
          </a:p>
          <a:p>
            <a:pPr algn="just">
              <a:lnSpc>
                <a:spcPct val="150000"/>
              </a:lnSpc>
              <a:spcAft>
                <a:spcPts val="600"/>
              </a:spcAft>
              <a:defRPr/>
            </a:pPr>
            <a:r>
              <a:rPr lang="zh-CN" altLang="en-US">
                <a:solidFill>
                  <a:schemeClr val="tx1"/>
                </a:solidFill>
              </a:rPr>
              <a:t>如果在一个指针变量中存放一个目标变量的地址，这就是“单级间址”；</a:t>
            </a:r>
            <a:endParaRPr lang="en-US" altLang="zh-CN">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r>
              <a:rPr lang="zh-CN" altLang="en-US">
                <a:solidFill>
                  <a:schemeClr val="tx1"/>
                </a:solidFill>
              </a:rPr>
              <a:t>指向指针数据的指针用的是“二级间址”方法；</a:t>
            </a:r>
            <a:endParaRPr lang="en-US" altLang="zh-CN">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r>
              <a:rPr lang="zh-CN" altLang="en-US">
                <a:solidFill>
                  <a:schemeClr val="tx1"/>
                </a:solidFill>
              </a:rPr>
              <a:t>从理论上说，间址方法可以延伸到更多的级，即多重指针。</a:t>
            </a:r>
            <a:endParaRPr lang="en-US" altLang="zh-CN">
              <a:solidFill>
                <a:schemeClr val="tx1"/>
              </a:solidFill>
            </a:endParaRPr>
          </a:p>
        </p:txBody>
      </p:sp>
      <p:graphicFrame>
        <p:nvGraphicFramePr>
          <p:cNvPr id="3" name="表格 2"/>
          <p:cNvGraphicFramePr>
            <a:graphicFrameLocks noGrp="1"/>
          </p:cNvGraphicFramePr>
          <p:nvPr/>
        </p:nvGraphicFramePr>
        <p:xfrm>
          <a:off x="4852890" y="2186284"/>
          <a:ext cx="2592000" cy="741680"/>
        </p:xfrm>
        <a:graphic>
          <a:graphicData uri="http://schemas.openxmlformats.org/drawingml/2006/table">
            <a:tbl>
              <a:tblPr>
                <a:tableStyleId>{5C22544A-7EE6-4342-B048-85BDC9FD1C3A}</a:tableStyleId>
              </a:tblPr>
              <a:tblGrid>
                <a:gridCol w="1188000"/>
                <a:gridCol w="216000"/>
                <a:gridCol w="1188000"/>
              </a:tblGrid>
              <a:tr h="370840">
                <a:tc>
                  <a:txBody>
                    <a:bodyPr/>
                    <a:lstStyle/>
                    <a:p>
                      <a:pPr algn="ctr"/>
                      <a:r>
                        <a:rPr lang="zh-CN" altLang="en-US" sz="1600"/>
                        <a:t>指针变量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zh-CN" altLang="en-US" sz="1600"/>
                        <a:t>地址</a:t>
                      </a:r>
                      <a:endParaRPr lang="zh-CN" altLang="en-US" sz="1600"/>
                    </a:p>
                  </a:txBody>
                  <a:tcPr anchor="ctr">
                    <a:lnR w="12700" cmpd="sng">
                      <a:noFill/>
                    </a:lnR>
                    <a:lnT w="12700" cmpd="sng">
                      <a:noFill/>
                    </a:lnT>
                  </a:tcPr>
                </a:tc>
                <a:tc>
                  <a:txBody>
                    <a:bodyPr/>
                    <a:lstStyle/>
                    <a:p>
                      <a:pPr algn="ctr"/>
                      <a:r>
                        <a:rPr lang="zh-CN" altLang="en-US" sz="160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值</a:t>
                      </a:r>
                      <a:endParaRPr lang="zh-CN" altLang="en-US" sz="1600"/>
                    </a:p>
                  </a:txBody>
                  <a:tcPr anchor="ctr">
                    <a:lnL w="12700" cmpd="sng">
                      <a:noFill/>
                    </a:lnL>
                    <a:lnT w="12700" cmpd="sng">
                      <a:noFill/>
                    </a:lnT>
                  </a:tcPr>
                </a:tc>
              </a:tr>
            </a:tbl>
          </a:graphicData>
        </a:graphic>
      </p:graphicFrame>
      <p:graphicFrame>
        <p:nvGraphicFramePr>
          <p:cNvPr id="15" name="表格 14"/>
          <p:cNvGraphicFramePr>
            <a:graphicFrameLocks noGrp="1"/>
          </p:cNvGraphicFramePr>
          <p:nvPr/>
        </p:nvGraphicFramePr>
        <p:xfrm>
          <a:off x="4150890" y="3669754"/>
          <a:ext cx="3996000" cy="741680"/>
        </p:xfrm>
        <a:graphic>
          <a:graphicData uri="http://schemas.openxmlformats.org/drawingml/2006/table">
            <a:tbl>
              <a:tblPr>
                <a:tableStyleId>{5C22544A-7EE6-4342-B048-85BDC9FD1C3A}</a:tableStyleId>
              </a:tblPr>
              <a:tblGrid>
                <a:gridCol w="1188000"/>
                <a:gridCol w="216000"/>
                <a:gridCol w="1188000"/>
                <a:gridCol w="216000"/>
                <a:gridCol w="1188000"/>
              </a:tblGrid>
              <a:tr h="370840">
                <a:tc>
                  <a:txBody>
                    <a:bodyPr/>
                    <a:lstStyle/>
                    <a:p>
                      <a:pPr algn="ctr"/>
                      <a:r>
                        <a:rPr lang="zh-CN" altLang="en-US" sz="1600"/>
                        <a:t>指针变量</a:t>
                      </a:r>
                      <a:r>
                        <a:rPr lang="en-US" altLang="zh-CN" sz="160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指针变量</a:t>
                      </a:r>
                      <a:r>
                        <a:rPr lang="en-US" altLang="zh-CN" sz="160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zh-CN" altLang="en-US" sz="1600"/>
                        <a:t>地址</a:t>
                      </a:r>
                      <a:r>
                        <a:rPr lang="en-US" altLang="zh-CN" sz="1600"/>
                        <a:t>1</a:t>
                      </a:r>
                      <a:endParaRPr lang="zh-CN" altLang="en-US" sz="1600"/>
                    </a:p>
                  </a:txBody>
                  <a:tcPr anchor="ctr">
                    <a:lnR w="12700" cmpd="sng">
                      <a:noFill/>
                    </a:lnR>
                    <a:lnT w="12700" cmpd="sng">
                      <a:noFill/>
                    </a:lnT>
                  </a:tcPr>
                </a:tc>
                <a:tc>
                  <a:txBody>
                    <a:bodyPr/>
                    <a:lstStyle/>
                    <a:p>
                      <a:pPr algn="ctr"/>
                      <a:r>
                        <a:rPr lang="zh-CN" altLang="en-US" sz="160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地址</a:t>
                      </a:r>
                      <a:r>
                        <a:rPr lang="en-US" altLang="zh-CN" sz="1600"/>
                        <a:t>2</a:t>
                      </a:r>
                      <a:endParaRPr lang="zh-CN" altLang="en-US" sz="1600"/>
                    </a:p>
                  </a:txBody>
                  <a:tcPr anchor="ctr">
                    <a:lnL w="12700" cmpd="sng">
                      <a:noFill/>
                    </a:lnL>
                    <a:lnR w="12700" cmpd="sng">
                      <a:noFill/>
                    </a:lnR>
                    <a:lnT w="12700" cmpd="sng">
                      <a:noFill/>
                    </a:lnT>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值</a:t>
                      </a:r>
                      <a:endParaRPr lang="zh-CN" altLang="en-US" sz="1600"/>
                    </a:p>
                  </a:txBody>
                  <a:tcPr anchor="ctr">
                    <a:lnL w="12700" cmpd="sng">
                      <a:noFill/>
                    </a:lnL>
                    <a:lnT w="12700" cmpd="sng">
                      <a:noFill/>
                    </a:lnT>
                  </a:tcPr>
                </a:tc>
              </a:tr>
            </a:tbl>
          </a:graphicData>
        </a:graphic>
      </p:graphicFrame>
      <mc:AlternateContent xmlns:mc="http://schemas.openxmlformats.org/markup-compatibility/2006" xmlns:a14="http://schemas.microsoft.com/office/drawing/2010/main">
        <mc:Choice Requires="a14">
          <p:graphicFrame>
            <p:nvGraphicFramePr>
              <p:cNvPr id="20" name="表格 19"/>
              <p:cNvGraphicFramePr>
                <a:graphicFrameLocks noGrp="1"/>
              </p:cNvGraphicFramePr>
              <p:nvPr/>
            </p:nvGraphicFramePr>
            <p:xfrm>
              <a:off x="2409545" y="5153224"/>
              <a:ext cx="7362970" cy="741680"/>
            </p:xfrm>
            <a:graphic>
              <a:graphicData uri="http://schemas.openxmlformats.org/drawingml/2006/table">
                <a:tbl>
                  <a:tblPr>
                    <a:tableStyleId>{5C22544A-7EE6-4342-B048-85BDC9FD1C3A}</a:tableStyleId>
                  </a:tblPr>
                  <a:tblGrid>
                    <a:gridCol w="1188000"/>
                    <a:gridCol w="216000"/>
                    <a:gridCol w="1188000"/>
                    <a:gridCol w="216000"/>
                    <a:gridCol w="1800000"/>
                    <a:gridCol w="216000"/>
                    <a:gridCol w="1188000"/>
                    <a:gridCol w="216000"/>
                    <a:gridCol w="1134970"/>
                  </a:tblGrid>
                  <a:tr h="370840">
                    <a:tc>
                      <a:txBody>
                        <a:bodyPr/>
                        <a:lstStyle/>
                        <a:p>
                          <a:pPr algn="ctr"/>
                          <a:r>
                            <a:rPr lang="zh-CN" altLang="en-US" sz="1600"/>
                            <a:t>指针变量</a:t>
                          </a:r>
                          <a:r>
                            <a:rPr lang="en-US" altLang="zh-CN" sz="160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指针变量</a:t>
                          </a:r>
                          <a:r>
                            <a:rPr lang="en-US" altLang="zh-CN" sz="160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指针变量</a:t>
                          </a:r>
                          <a:r>
                            <a:rPr lang="en-US" altLang="zh-CN" sz="1600"/>
                            <a:t>n</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zh-CN" altLang="en-US" sz="1600"/>
                            <a:t>地址</a:t>
                          </a:r>
                          <a:r>
                            <a:rPr lang="en-US" altLang="zh-CN" sz="1600"/>
                            <a:t>1</a:t>
                          </a:r>
                          <a:endParaRPr lang="zh-CN" altLang="en-US" sz="1600"/>
                        </a:p>
                      </a:txBody>
                      <a:tcPr anchor="ctr">
                        <a:lnR w="12700" cmpd="sng">
                          <a:noFill/>
                        </a:lnR>
                        <a:lnT w="12700" cmpd="sng">
                          <a:noFill/>
                        </a:lnT>
                      </a:tcPr>
                    </a:tc>
                    <a:tc>
                      <a:txBody>
                        <a:bodyPr/>
                        <a:lstStyle/>
                        <a:p>
                          <a:pPr algn="ctr"/>
                          <a:r>
                            <a:rPr lang="zh-CN" altLang="en-US" sz="160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地址</a:t>
                          </a:r>
                          <a:r>
                            <a:rPr lang="en-US" altLang="zh-CN" sz="1600"/>
                            <a:t>2</a:t>
                          </a:r>
                          <a:endParaRPr lang="zh-CN" altLang="en-US" sz="1600"/>
                        </a:p>
                      </a:txBody>
                      <a:tcPr anchor="ctr">
                        <a:lnL w="12700" cmpd="sng">
                          <a:noFill/>
                        </a:lnL>
                        <a:lnR w="12700" cmpd="sng">
                          <a:noFill/>
                        </a:lnR>
                        <a:lnT w="12700" cmpd="sng">
                          <a:noFill/>
                        </a:lnT>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m:t>
                                </m:r>
                              </m:oMath>
                            </m:oMathPara>
                          </a14:m>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地址</a:t>
                          </a:r>
                          <a:r>
                            <a:rPr lang="en-US" altLang="zh-CN" sz="1600"/>
                            <a:t>n</a:t>
                          </a:r>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值</a:t>
                          </a:r>
                          <a:endParaRPr lang="zh-CN" altLang="en-US" sz="1600"/>
                        </a:p>
                      </a:txBody>
                      <a:tcPr anchor="ctr">
                        <a:lnL w="12700" cmpd="sng">
                          <a:noFill/>
                        </a:lnL>
                        <a:lnT w="12700" cmpd="sng">
                          <a:noFill/>
                        </a:lnT>
                      </a:tcPr>
                    </a:tc>
                  </a:tr>
                </a:tbl>
              </a:graphicData>
            </a:graphic>
          </p:graphicFrame>
        </mc:Choice>
        <mc:Fallback xmlns="">
          <p:graphicFrame>
            <p:nvGraphicFramePr>
              <p:cNvPr id="20" name="表格 19"/>
              <p:cNvGraphicFramePr>
                <a:graphicFrameLocks noGrp="1"/>
              </p:cNvGraphicFramePr>
              <p:nvPr/>
            </p:nvGraphicFramePr>
            <p:xfrm>
              <a:off x="2409545" y="5153224"/>
              <a:ext cx="7362970" cy="741680"/>
            </p:xfrm>
            <a:graphic>
              <a:graphicData uri="http://schemas.openxmlformats.org/drawingml/2006/table">
                <a:tbl>
                  <a:tblPr>
                    <a:tableStyleId>{5C22544A-7EE6-4342-B048-85BDC9FD1C3A}</a:tableStyleId>
                  </a:tblPr>
                  <a:tblGrid>
                    <a:gridCol w="1188000"/>
                    <a:gridCol w="216000"/>
                    <a:gridCol w="1188000"/>
                    <a:gridCol w="216000"/>
                    <a:gridCol w="1800000"/>
                    <a:gridCol w="216000"/>
                    <a:gridCol w="1188000"/>
                    <a:gridCol w="216000"/>
                    <a:gridCol w="1134970"/>
                  </a:tblGrid>
                  <a:tr h="370840">
                    <a:tc>
                      <a:txBody>
                        <a:bodyPr/>
                        <a:lstStyle/>
                        <a:p>
                          <a:pPr algn="ctr"/>
                          <a:r>
                            <a:rPr lang="zh-CN" altLang="en-US" sz="1600"/>
                            <a:t>指针变量</a:t>
                          </a:r>
                          <a:r>
                            <a:rPr lang="en-US" altLang="zh-CN" sz="1600"/>
                            <a:t>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指针变量</a:t>
                          </a:r>
                          <a:r>
                            <a:rPr lang="en-US" altLang="zh-CN" sz="1600"/>
                            <a:t>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指针变量</a:t>
                          </a:r>
                          <a:r>
                            <a:rPr lang="en-US" altLang="zh-CN" sz="1600"/>
                            <a:t>n</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变量</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zh-CN" altLang="en-US" sz="1600"/>
                            <a:t>地址</a:t>
                          </a:r>
                          <a:r>
                            <a:rPr lang="en-US" altLang="zh-CN" sz="1600"/>
                            <a:t>1</a:t>
                          </a:r>
                          <a:endParaRPr lang="zh-CN" altLang="en-US" sz="1600"/>
                        </a:p>
                      </a:txBody>
                      <a:tcPr anchor="ctr">
                        <a:lnR w="12700" cmpd="sng">
                          <a:noFill/>
                        </a:lnR>
                        <a:lnT w="12700" cmpd="sng">
                          <a:noFill/>
                        </a:lnT>
                      </a:tcPr>
                    </a:tc>
                    <a:tc>
                      <a:txBody>
                        <a:bodyPr/>
                        <a:lstStyle/>
                        <a:p>
                          <a:pPr algn="ctr"/>
                          <a:r>
                            <a:rPr lang="zh-CN" altLang="en-US" sz="1600"/>
                            <a:t>→</a:t>
                          </a:r>
                          <a:endParaRPr lang="zh-CN" altLang="en-US" sz="1600"/>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地址</a:t>
                          </a:r>
                          <a:r>
                            <a:rPr lang="en-US" altLang="zh-CN" sz="1600"/>
                            <a:t>2</a:t>
                          </a:r>
                          <a:endParaRPr lang="zh-CN" altLang="en-US" sz="1600"/>
                        </a:p>
                      </a:txBody>
                      <a:tcPr anchor="ctr">
                        <a:lnL w="12700" cmpd="sng">
                          <a:noFill/>
                        </a:lnL>
                        <a:lnR w="12700" cmpd="sng">
                          <a:noFill/>
                        </a:lnR>
                        <a:lnT w="12700" cmpd="sng">
                          <a:noFill/>
                        </a:lnT>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blipFill>
                          <a:blip r:embed="rId2"/>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地址</a:t>
                          </a:r>
                          <a:r>
                            <a:rPr lang="en-US" altLang="zh-CN" sz="1600"/>
                            <a:t>n</a:t>
                          </a:r>
                          <a:endParaRPr lang="zh-CN" altLang="en-US" sz="1600"/>
                        </a:p>
                      </a:txBody>
                      <a:tcPr anchor="ctr">
                        <a:lnL w="12700" cmpd="sng">
                          <a:noFill/>
                        </a:lnL>
                        <a:lnR w="12700" cmpd="sng">
                          <a:noFill/>
                        </a:lnR>
                        <a:lnT w="12700" cmpd="sng">
                          <a:noFill/>
                        </a:lnT>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sz="1600"/>
                            <a:t>值</a:t>
                          </a:r>
                          <a:endParaRPr lang="zh-CN" altLang="en-US" sz="1600"/>
                        </a:p>
                      </a:txBody>
                      <a:tcPr anchor="ctr">
                        <a:lnL w="12700" cmpd="sng">
                          <a:noFill/>
                        </a:lnL>
                        <a:lnT w="12700" cmpd="sng">
                          <a:noFill/>
                        </a:lnT>
                      </a:tcPr>
                    </a:tc>
                  </a:tr>
                </a:tbl>
              </a:graphicData>
            </a:graphic>
          </p:graphicFrame>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0235" y="118931"/>
            <a:ext cx="7229060" cy="1325563"/>
          </a:xfrm>
        </p:spPr>
        <p:txBody>
          <a:bodyPr/>
          <a:lstStyle/>
          <a:p>
            <a:r>
              <a:rPr lang="zh-CN" altLang="en-US"/>
              <a:t>指针数组作</a:t>
            </a:r>
            <a:r>
              <a:rPr lang="en-US" altLang="zh-CN"/>
              <a:t>main</a:t>
            </a:r>
            <a:r>
              <a:rPr lang="zh-CN" altLang="en-US"/>
              <a:t>函数的形参</a:t>
            </a:r>
            <a:endParaRPr lang="zh-CN" altLang="en-US"/>
          </a:p>
        </p:txBody>
      </p:sp>
      <p:sp>
        <p:nvSpPr>
          <p:cNvPr id="8" name="MH_Desc_1"/>
          <p:cNvSpPr/>
          <p:nvPr>
            <p:custDataLst>
              <p:tags r:id="rId1"/>
            </p:custDataLst>
          </p:nvPr>
        </p:nvSpPr>
        <p:spPr>
          <a:xfrm>
            <a:off x="1099932" y="1063486"/>
            <a:ext cx="9942444" cy="523792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a:solidFill>
                  <a:schemeClr val="tx1"/>
                </a:solidFill>
              </a:rPr>
              <a:t>指针数组的一个重要应用是作为</a:t>
            </a:r>
            <a:r>
              <a:rPr lang="en-US" altLang="zh-CN">
                <a:solidFill>
                  <a:schemeClr val="tx1"/>
                </a:solidFill>
              </a:rPr>
              <a:t>main</a:t>
            </a:r>
            <a:r>
              <a:rPr lang="zh-CN" altLang="en-US">
                <a:solidFill>
                  <a:schemeClr val="tx1"/>
                </a:solidFill>
              </a:rPr>
              <a:t>函数的形参。在以往的程序中，</a:t>
            </a:r>
            <a:r>
              <a:rPr lang="en-US" altLang="zh-CN">
                <a:solidFill>
                  <a:schemeClr val="tx1"/>
                </a:solidFill>
              </a:rPr>
              <a:t>main</a:t>
            </a:r>
            <a:r>
              <a:rPr lang="zh-CN" altLang="en-US">
                <a:solidFill>
                  <a:schemeClr val="tx1"/>
                </a:solidFill>
              </a:rPr>
              <a:t>函数的第</a:t>
            </a:r>
            <a:r>
              <a:rPr lang="en-US" altLang="zh-CN">
                <a:solidFill>
                  <a:schemeClr val="tx1"/>
                </a:solidFill>
              </a:rPr>
              <a:t>1</a:t>
            </a:r>
            <a:r>
              <a:rPr lang="zh-CN" altLang="en-US">
                <a:solidFill>
                  <a:schemeClr val="tx1"/>
                </a:solidFill>
              </a:rPr>
              <a:t>行一般写成以下形式：</a:t>
            </a:r>
            <a:r>
              <a:rPr lang="en-US" altLang="zh-CN">
                <a:solidFill>
                  <a:schemeClr val="tx1"/>
                </a:solidFill>
              </a:rPr>
              <a:t>		</a:t>
            </a:r>
            <a:r>
              <a:rPr lang="zh-CN" altLang="en-US">
                <a:solidFill>
                  <a:schemeClr val="tx1"/>
                </a:solidFill>
              </a:rPr>
              <a:t>或</a:t>
            </a:r>
            <a:endParaRPr lang="zh-CN" altLang="en-US">
              <a:solidFill>
                <a:schemeClr val="tx1"/>
              </a:solidFill>
            </a:endParaRPr>
          </a:p>
          <a:p>
            <a:pPr algn="just">
              <a:lnSpc>
                <a:spcPct val="120000"/>
              </a:lnSpc>
              <a:spcAft>
                <a:spcPts val="600"/>
              </a:spcAft>
              <a:defRPr/>
            </a:pPr>
            <a:r>
              <a:rPr lang="zh-CN" altLang="en-US">
                <a:solidFill>
                  <a:schemeClr val="tx1"/>
                </a:solidFill>
              </a:rPr>
              <a:t>括号中是空的或有“</a:t>
            </a:r>
            <a:r>
              <a:rPr lang="en-US" altLang="zh-CN">
                <a:solidFill>
                  <a:schemeClr val="tx1"/>
                </a:solidFill>
              </a:rPr>
              <a:t>void”</a:t>
            </a:r>
            <a:r>
              <a:rPr lang="zh-CN" altLang="en-US">
                <a:solidFill>
                  <a:schemeClr val="tx1"/>
                </a:solidFill>
              </a:rPr>
              <a:t>，表示</a:t>
            </a:r>
            <a:r>
              <a:rPr lang="en-US" altLang="zh-CN">
                <a:solidFill>
                  <a:schemeClr val="tx1"/>
                </a:solidFill>
              </a:rPr>
              <a:t>main</a:t>
            </a:r>
            <a:r>
              <a:rPr lang="zh-CN" altLang="en-US">
                <a:solidFill>
                  <a:schemeClr val="tx1"/>
                </a:solidFill>
              </a:rPr>
              <a:t>函数</a:t>
            </a:r>
            <a:r>
              <a:rPr lang="zh-CN" altLang="en-US" b="1">
                <a:solidFill>
                  <a:schemeClr val="tx1"/>
                </a:solidFill>
              </a:rPr>
              <a:t>没有参数，调用</a:t>
            </a:r>
            <a:r>
              <a:rPr lang="en-US" altLang="zh-CN" b="1">
                <a:solidFill>
                  <a:schemeClr val="tx1"/>
                </a:solidFill>
              </a:rPr>
              <a:t>main</a:t>
            </a:r>
            <a:r>
              <a:rPr lang="zh-CN" altLang="en-US" b="1">
                <a:solidFill>
                  <a:schemeClr val="tx1"/>
                </a:solidFill>
              </a:rPr>
              <a:t>函数时不必给出实参</a:t>
            </a:r>
            <a:r>
              <a:rPr lang="zh-CN" altLang="en-US">
                <a:solidFill>
                  <a:schemeClr val="tx1"/>
                </a:solidFill>
              </a:rPr>
              <a:t>。</a:t>
            </a:r>
            <a:endParaRPr lang="en-US" altLang="zh-CN">
              <a:solidFill>
                <a:schemeClr val="tx1"/>
              </a:solidFill>
            </a:endParaRPr>
          </a:p>
          <a:p>
            <a:pPr algn="just">
              <a:lnSpc>
                <a:spcPct val="120000"/>
              </a:lnSpc>
              <a:spcAft>
                <a:spcPts val="600"/>
              </a:spcAft>
              <a:defRPr/>
            </a:pPr>
            <a:r>
              <a:rPr lang="zh-CN" altLang="en-US">
                <a:solidFill>
                  <a:schemeClr val="tx1"/>
                </a:solidFill>
              </a:rPr>
              <a:t>在某些情况下，</a:t>
            </a:r>
            <a:r>
              <a:rPr lang="en-US" altLang="zh-CN">
                <a:solidFill>
                  <a:schemeClr val="tx1"/>
                </a:solidFill>
              </a:rPr>
              <a:t>main</a:t>
            </a:r>
            <a:r>
              <a:rPr lang="zh-CN" altLang="en-US">
                <a:solidFill>
                  <a:schemeClr val="tx1"/>
                </a:solidFill>
              </a:rPr>
              <a:t>函数可以有参数，即</a:t>
            </a:r>
            <a:r>
              <a:rPr lang="en-US" altLang="zh-CN">
                <a:solidFill>
                  <a:schemeClr val="tx1"/>
                </a:solidFill>
              </a:rPr>
              <a:t>: </a:t>
            </a:r>
            <a:endParaRPr lang="en-US" altLang="zh-CN">
              <a:solidFill>
                <a:schemeClr val="tx1"/>
              </a:solidFill>
            </a:endParaRPr>
          </a:p>
          <a:p>
            <a:pPr algn="just">
              <a:lnSpc>
                <a:spcPct val="120000"/>
              </a:lnSpc>
              <a:spcAft>
                <a:spcPts val="600"/>
              </a:spcAft>
              <a:defRPr/>
            </a:pPr>
            <a:r>
              <a:rPr lang="zh-CN" altLang="en-US">
                <a:solidFill>
                  <a:schemeClr val="tx1"/>
                </a:solidFill>
              </a:rPr>
              <a:t>其中，</a:t>
            </a:r>
            <a:r>
              <a:rPr lang="en-US" altLang="zh-CN">
                <a:solidFill>
                  <a:schemeClr val="tx1"/>
                </a:solidFill>
              </a:rPr>
              <a:t>argc</a:t>
            </a:r>
            <a:r>
              <a:rPr lang="zh-CN" altLang="en-US">
                <a:solidFill>
                  <a:schemeClr val="tx1"/>
                </a:solidFill>
              </a:rPr>
              <a:t>和</a:t>
            </a:r>
            <a:r>
              <a:rPr lang="en-US" altLang="zh-CN">
                <a:solidFill>
                  <a:schemeClr val="tx1"/>
                </a:solidFill>
              </a:rPr>
              <a:t>argv</a:t>
            </a:r>
            <a:r>
              <a:rPr lang="zh-CN" altLang="en-US">
                <a:solidFill>
                  <a:schemeClr val="tx1"/>
                </a:solidFill>
              </a:rPr>
              <a:t>就是</a:t>
            </a:r>
            <a:r>
              <a:rPr lang="en-US" altLang="zh-CN">
                <a:solidFill>
                  <a:schemeClr val="tx1"/>
                </a:solidFill>
              </a:rPr>
              <a:t>main</a:t>
            </a:r>
            <a:r>
              <a:rPr lang="zh-CN" altLang="en-US">
                <a:solidFill>
                  <a:schemeClr val="tx1"/>
                </a:solidFill>
              </a:rPr>
              <a:t>函数的形参，它们是程序的“命令行参数”。</a:t>
            </a:r>
            <a:r>
              <a:rPr lang="en-US" altLang="zh-CN">
                <a:solidFill>
                  <a:schemeClr val="tx1"/>
                </a:solidFill>
              </a:rPr>
              <a:t>argc(argument count</a:t>
            </a:r>
            <a:r>
              <a:rPr lang="zh-CN" altLang="en-US">
                <a:solidFill>
                  <a:schemeClr val="tx1"/>
                </a:solidFill>
              </a:rPr>
              <a:t>的缩写，意思是参数个数</a:t>
            </a:r>
            <a:r>
              <a:rPr lang="en-US" altLang="zh-CN">
                <a:solidFill>
                  <a:schemeClr val="tx1"/>
                </a:solidFill>
              </a:rPr>
              <a:t>)</a:t>
            </a:r>
            <a:r>
              <a:rPr lang="zh-CN" altLang="en-US">
                <a:solidFill>
                  <a:schemeClr val="tx1"/>
                </a:solidFill>
              </a:rPr>
              <a:t>，</a:t>
            </a:r>
            <a:r>
              <a:rPr lang="en-US" altLang="zh-CN">
                <a:solidFill>
                  <a:schemeClr val="tx1"/>
                </a:solidFill>
              </a:rPr>
              <a:t>argv(argument vector</a:t>
            </a:r>
            <a:r>
              <a:rPr lang="zh-CN" altLang="en-US">
                <a:solidFill>
                  <a:schemeClr val="tx1"/>
                </a:solidFill>
              </a:rPr>
              <a:t>缩写，意思是参数向量</a:t>
            </a:r>
            <a:r>
              <a:rPr lang="en-US" altLang="zh-CN">
                <a:solidFill>
                  <a:schemeClr val="tx1"/>
                </a:solidFill>
              </a:rPr>
              <a:t>)</a:t>
            </a:r>
            <a:r>
              <a:rPr lang="zh-CN" altLang="en-US">
                <a:solidFill>
                  <a:schemeClr val="tx1"/>
                </a:solidFill>
              </a:rPr>
              <a:t>，它是一个*</a:t>
            </a:r>
            <a:r>
              <a:rPr lang="en-US" altLang="zh-CN">
                <a:solidFill>
                  <a:schemeClr val="tx1"/>
                </a:solidFill>
              </a:rPr>
              <a:t>char</a:t>
            </a:r>
            <a:r>
              <a:rPr lang="zh-CN" altLang="en-US">
                <a:solidFill>
                  <a:schemeClr val="tx1"/>
                </a:solidFill>
              </a:rPr>
              <a:t>指针数组，数组中每一个元素</a:t>
            </a:r>
            <a:r>
              <a:rPr lang="en-US" altLang="zh-CN">
                <a:solidFill>
                  <a:schemeClr val="tx1"/>
                </a:solidFill>
              </a:rPr>
              <a:t>(</a:t>
            </a:r>
            <a:r>
              <a:rPr lang="zh-CN" altLang="en-US">
                <a:solidFill>
                  <a:schemeClr val="tx1"/>
                </a:solidFill>
              </a:rPr>
              <a:t>其值为指针</a:t>
            </a:r>
            <a:r>
              <a:rPr lang="en-US" altLang="zh-CN">
                <a:solidFill>
                  <a:schemeClr val="tx1"/>
                </a:solidFill>
              </a:rPr>
              <a:t>)</a:t>
            </a:r>
            <a:r>
              <a:rPr lang="zh-CN" altLang="en-US">
                <a:solidFill>
                  <a:schemeClr val="tx1"/>
                </a:solidFill>
              </a:rPr>
              <a:t>指向命令行中的一个字符串的首字符。</a:t>
            </a:r>
            <a:endParaRPr lang="en-US" altLang="zh-CN">
              <a:solidFill>
                <a:schemeClr val="tx1"/>
              </a:solidFill>
            </a:endParaRPr>
          </a:p>
          <a:p>
            <a:pPr algn="just">
              <a:lnSpc>
                <a:spcPct val="120000"/>
              </a:lnSpc>
              <a:spcAft>
                <a:spcPts val="600"/>
              </a:spcAft>
              <a:defRPr/>
            </a:pPr>
            <a:endParaRPr lang="en-US" altLang="zh-CN">
              <a:solidFill>
                <a:schemeClr val="tx1"/>
              </a:solidFill>
            </a:endParaRPr>
          </a:p>
          <a:p>
            <a:pPr algn="just">
              <a:lnSpc>
                <a:spcPct val="120000"/>
              </a:lnSpc>
              <a:spcAft>
                <a:spcPts val="600"/>
              </a:spcAft>
              <a:defRPr/>
            </a:pPr>
            <a:endParaRPr lang="en-US" altLang="zh-CN">
              <a:solidFill>
                <a:schemeClr val="tx1"/>
              </a:solidFill>
            </a:endParaRPr>
          </a:p>
          <a:p>
            <a:pPr algn="just">
              <a:lnSpc>
                <a:spcPct val="120000"/>
              </a:lnSpc>
              <a:spcAft>
                <a:spcPts val="600"/>
              </a:spcAft>
              <a:defRPr/>
            </a:pPr>
            <a:r>
              <a:rPr lang="en-US" altLang="zh-CN">
                <a:solidFill>
                  <a:schemeClr val="tx1"/>
                </a:solidFill>
              </a:rPr>
              <a:t>main</a:t>
            </a:r>
            <a:r>
              <a:rPr lang="zh-CN" altLang="en-US">
                <a:solidFill>
                  <a:schemeClr val="tx1"/>
                </a:solidFill>
              </a:rPr>
              <a:t>函数是操作系统调用的，实参只能由操作系统给出。在操作命令状态下，实参是和执行文件的命令一起给出的。</a:t>
            </a:r>
            <a:endParaRPr lang="en-US" altLang="zh-CN">
              <a:solidFill>
                <a:schemeClr val="tx1"/>
              </a:solidFill>
            </a:endParaRPr>
          </a:p>
        </p:txBody>
      </p:sp>
      <p:sp>
        <p:nvSpPr>
          <p:cNvPr id="7" name="圆角矩形 6"/>
          <p:cNvSpPr/>
          <p:nvPr/>
        </p:nvSpPr>
        <p:spPr>
          <a:xfrm>
            <a:off x="2081324" y="1444023"/>
            <a:ext cx="1775060"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855">
              <a:lnSpc>
                <a:spcPct val="120000"/>
              </a:lnSpc>
            </a:pPr>
            <a:r>
              <a:rPr lang="en-US" altLang="zh-CN" sz="1600"/>
              <a:t>int main()</a:t>
            </a:r>
            <a:endParaRPr lang="en-US" altLang="zh-CN" sz="1600"/>
          </a:p>
        </p:txBody>
      </p:sp>
      <p:sp>
        <p:nvSpPr>
          <p:cNvPr id="9" name="圆角矩形 8"/>
          <p:cNvSpPr/>
          <p:nvPr/>
        </p:nvSpPr>
        <p:spPr>
          <a:xfrm>
            <a:off x="4216579" y="1444023"/>
            <a:ext cx="1775060" cy="386782"/>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tIns="0" bIns="36000" rtlCol="0" anchor="t"/>
          <a:lstStyle/>
          <a:p>
            <a:pPr defTabSz="363855">
              <a:lnSpc>
                <a:spcPct val="120000"/>
              </a:lnSpc>
            </a:pPr>
            <a:r>
              <a:rPr lang="en-US" altLang="zh-CN" sz="1600"/>
              <a:t>int main(void)</a:t>
            </a:r>
            <a:endParaRPr lang="en-US" altLang="zh-CN" sz="1600"/>
          </a:p>
        </p:txBody>
      </p:sp>
      <p:sp>
        <p:nvSpPr>
          <p:cNvPr id="10" name="圆角矩形 9"/>
          <p:cNvSpPr/>
          <p:nvPr/>
        </p:nvSpPr>
        <p:spPr>
          <a:xfrm>
            <a:off x="5442405" y="2221281"/>
            <a:ext cx="3095308" cy="400693"/>
          </a:xfrm>
          <a:prstGeom prst="roundRect">
            <a:avLst>
              <a:gd name="adj" fmla="val 13754"/>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t"/>
          <a:lstStyle/>
          <a:p>
            <a:pPr defTabSz="363855">
              <a:lnSpc>
                <a:spcPct val="120000"/>
              </a:lnSpc>
            </a:pPr>
            <a:r>
              <a:rPr lang="en-US" altLang="zh-CN" sz="1600" b="1"/>
              <a:t>int main(int argc, char *argv[])</a:t>
            </a:r>
            <a:endParaRPr lang="en-US" altLang="zh-CN" sz="1600" b="1"/>
          </a:p>
          <a:p>
            <a:pPr defTabSz="363855">
              <a:lnSpc>
                <a:spcPct val="120000"/>
              </a:lnSpc>
            </a:pPr>
            <a:endParaRPr lang="en-US" altLang="zh-CN" sz="1600" b="1"/>
          </a:p>
        </p:txBody>
      </p:sp>
      <p:sp>
        <p:nvSpPr>
          <p:cNvPr id="11" name="矩形 10"/>
          <p:cNvSpPr/>
          <p:nvPr/>
        </p:nvSpPr>
        <p:spPr>
          <a:xfrm>
            <a:off x="1149629" y="5213658"/>
            <a:ext cx="3293164" cy="400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zh-CN" altLang="en-US" b="1"/>
              <a:t>命令名 参数</a:t>
            </a:r>
            <a:r>
              <a:rPr lang="en-US" altLang="zh-CN" b="1"/>
              <a:t>1 </a:t>
            </a:r>
            <a:r>
              <a:rPr lang="zh-CN" altLang="en-US" b="1"/>
              <a:t>参数</a:t>
            </a:r>
            <a:r>
              <a:rPr lang="en-US" altLang="zh-CN" b="1"/>
              <a:t>2…</a:t>
            </a:r>
            <a:r>
              <a:rPr lang="zh-CN" altLang="en-US" b="1"/>
              <a:t>参数</a:t>
            </a:r>
            <a:r>
              <a:rPr lang="en-US" altLang="zh-CN" b="1"/>
              <a:t>n</a:t>
            </a:r>
            <a:endParaRPr lang="zh-CN" altLang="en-US" b="1"/>
          </a:p>
        </p:txBody>
      </p:sp>
      <p:grpSp>
        <p:nvGrpSpPr>
          <p:cNvPr id="13" name="组合 12"/>
          <p:cNvGrpSpPr/>
          <p:nvPr/>
        </p:nvGrpSpPr>
        <p:grpSpPr>
          <a:xfrm>
            <a:off x="1149629" y="3682447"/>
            <a:ext cx="9942444" cy="787003"/>
            <a:chOff x="8582294" y="4088153"/>
            <a:chExt cx="10259915" cy="787003"/>
          </a:xfrm>
        </p:grpSpPr>
        <p:sp>
          <p:nvSpPr>
            <p:cNvPr id="14"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6" name="MH_SubTitle_1"/>
            <p:cNvSpPr/>
            <p:nvPr>
              <p:custDataLst>
                <p:tags r:id="rId3"/>
              </p:custDataLst>
            </p:nvPr>
          </p:nvSpPr>
          <p:spPr>
            <a:xfrm>
              <a:off x="9371544" y="4088153"/>
              <a:ext cx="9470665" cy="78700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如果用带参数的</a:t>
              </a:r>
              <a:r>
                <a:rPr lang="en-US" altLang="zh-CN" sz="1600">
                  <a:solidFill>
                    <a:schemeClr val="tx1"/>
                  </a:solidFill>
                </a:rPr>
                <a:t>main</a:t>
              </a:r>
              <a:r>
                <a:rPr lang="zh-CN" altLang="en-US" sz="1600">
                  <a:solidFill>
                    <a:schemeClr val="tx1"/>
                  </a:solidFill>
                </a:rPr>
                <a:t>函数，其第一个形参必须是</a:t>
              </a:r>
              <a:r>
                <a:rPr lang="en-US" altLang="zh-CN" sz="1600">
                  <a:solidFill>
                    <a:schemeClr val="tx1"/>
                  </a:solidFill>
                </a:rPr>
                <a:t>int</a:t>
              </a:r>
              <a:r>
                <a:rPr lang="zh-CN" altLang="en-US" sz="1600">
                  <a:solidFill>
                    <a:schemeClr val="tx1"/>
                  </a:solidFill>
                </a:rPr>
                <a:t>型，用来接收形参个数（文件名也算一个参数），第二个形参必须是字符指针数组，用来接收从操作系统命令行传来的字符串中首字符的地址。</a:t>
              </a:r>
              <a:endParaRPr lang="zh-CN" altLang="en-US" sz="1600" dirty="0">
                <a:solidFill>
                  <a:schemeClr val="tx1"/>
                </a:solidFill>
              </a:endParaRPr>
            </a:p>
          </p:txBody>
        </p:sp>
        <p:sp>
          <p:nvSpPr>
            <p:cNvPr id="17" name="MH_Other_2"/>
            <p:cNvSpPr/>
            <p:nvPr>
              <p:custDataLst>
                <p:tags r:id="rId4"/>
              </p:custDataLst>
            </p:nvPr>
          </p:nvSpPr>
          <p:spPr>
            <a:xfrm rot="16200000">
              <a:off x="18540584" y="45735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8" name="矩形 17"/>
          <p:cNvSpPr/>
          <p:nvPr/>
        </p:nvSpPr>
        <p:spPr>
          <a:xfrm>
            <a:off x="1149629" y="5707530"/>
            <a:ext cx="3293164" cy="400693"/>
          </a:xfrm>
          <a:prstGeom prst="rect">
            <a:avLst/>
          </a:prstGeom>
        </p:spPr>
        <p:style>
          <a:lnRef idx="2">
            <a:schemeClr val="accent1"/>
          </a:lnRef>
          <a:fillRef idx="1">
            <a:schemeClr val="lt1"/>
          </a:fillRef>
          <a:effectRef idx="0">
            <a:schemeClr val="accent1"/>
          </a:effectRef>
          <a:fontRef idx="minor">
            <a:schemeClr val="dk1"/>
          </a:fontRef>
        </p:style>
        <p:txBody>
          <a:bodyPr lIns="180000" rtlCol="0" anchor="ctr"/>
          <a:lstStyle/>
          <a:p>
            <a:r>
              <a:rPr lang="en-US" altLang="zh-CN"/>
              <a:t>file1 China Beijing</a:t>
            </a:r>
            <a:endParaRPr lang="zh-CN" altLang="en-US"/>
          </a:p>
        </p:txBody>
      </p:sp>
      <p:graphicFrame>
        <p:nvGraphicFramePr>
          <p:cNvPr id="4" name="表格 3"/>
          <p:cNvGraphicFramePr>
            <a:graphicFrameLocks noGrp="1"/>
          </p:cNvGraphicFramePr>
          <p:nvPr/>
        </p:nvGraphicFramePr>
        <p:xfrm>
          <a:off x="5255595" y="4954827"/>
          <a:ext cx="4342071" cy="1219200"/>
        </p:xfrm>
        <a:graphic>
          <a:graphicData uri="http://schemas.openxmlformats.org/drawingml/2006/table">
            <a:tbl>
              <a:tblPr>
                <a:tableStyleId>{5C22544A-7EE6-4342-B048-85BDC9FD1C3A}</a:tableStyleId>
              </a:tblPr>
              <a:tblGrid>
                <a:gridCol w="526071"/>
                <a:gridCol w="720000"/>
                <a:gridCol w="216000"/>
                <a:gridCol w="360000"/>
                <a:gridCol w="360000"/>
                <a:gridCol w="360000"/>
                <a:gridCol w="360000"/>
                <a:gridCol w="360000"/>
                <a:gridCol w="360000"/>
                <a:gridCol w="360000"/>
                <a:gridCol w="360000"/>
              </a:tblGrid>
              <a:tr h="277785">
                <a:tc>
                  <a:txBody>
                    <a:bodyPr/>
                    <a:lstStyle/>
                    <a:p>
                      <a:r>
                        <a:rPr lang="en-US" altLang="zh-CN" sz="1400"/>
                        <a:t>argv</a:t>
                      </a:r>
                      <a:endParaRPr lang="zh-CN" altLang="en-US" sz="1400"/>
                    </a:p>
                  </a:txBody>
                  <a:tcPr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argv[0]</a:t>
                      </a:r>
                      <a:endParaRPr lang="zh-CN" altLang="en-US" sz="1400"/>
                    </a:p>
                  </a:txBody>
                  <a:tcPr>
                    <a:lnL w="12700" cmpd="sng">
                      <a:noFill/>
                    </a:lnL>
                    <a:lnR w="12700" cmpd="sng">
                      <a:noFill/>
                    </a:lnR>
                    <a:lnT w="12700" cmpd="sng">
                      <a:noFill/>
                    </a:lnT>
                  </a:tcPr>
                </a:tc>
                <a:tc>
                  <a:txBody>
                    <a:bodyPr/>
                    <a:lstStyle/>
                    <a:p>
                      <a:r>
                        <a:rPr lang="zh-CN" altLang="en-US" sz="1400"/>
                        <a:t>→</a:t>
                      </a:r>
                      <a:endParaRPr lang="zh-CN" altLang="en-US" sz="14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f</a:t>
                      </a:r>
                      <a:endParaRPr lang="zh-CN" altLang="en-US" sz="1400"/>
                    </a:p>
                  </a:txBody>
                  <a:tcPr>
                    <a:lnL w="12700" cmpd="sng">
                      <a:noFill/>
                    </a:lnL>
                    <a:lnT w="12700" cmpd="sng">
                      <a:noFill/>
                    </a:lnT>
                  </a:tcPr>
                </a:tc>
                <a:tc>
                  <a:txBody>
                    <a:bodyPr/>
                    <a:lstStyle/>
                    <a:p>
                      <a:r>
                        <a:rPr lang="en-US" altLang="zh-CN" sz="1400"/>
                        <a:t>i</a:t>
                      </a:r>
                      <a:endParaRPr lang="zh-CN" altLang="en-US" sz="1400"/>
                    </a:p>
                  </a:txBody>
                  <a:tcPr>
                    <a:lnT w="12700" cmpd="sng">
                      <a:noFill/>
                    </a:lnT>
                  </a:tcPr>
                </a:tc>
                <a:tc>
                  <a:txBody>
                    <a:bodyPr/>
                    <a:lstStyle/>
                    <a:p>
                      <a:r>
                        <a:rPr lang="en-US" altLang="zh-CN" sz="1400"/>
                        <a:t>l</a:t>
                      </a:r>
                      <a:endParaRPr lang="zh-CN" altLang="en-US" sz="1400"/>
                    </a:p>
                  </a:txBody>
                  <a:tcPr>
                    <a:lnT w="12700" cmpd="sng">
                      <a:noFill/>
                    </a:lnT>
                  </a:tcPr>
                </a:tc>
                <a:tc>
                  <a:txBody>
                    <a:bodyPr/>
                    <a:lstStyle/>
                    <a:p>
                      <a:r>
                        <a:rPr lang="en-US" altLang="zh-CN" sz="1400"/>
                        <a:t>e</a:t>
                      </a:r>
                      <a:endParaRPr lang="zh-CN" altLang="en-US" sz="1400"/>
                    </a:p>
                  </a:txBody>
                  <a:tcPr>
                    <a:lnT w="12700" cmpd="sng">
                      <a:noFill/>
                    </a:lnT>
                  </a:tcPr>
                </a:tc>
                <a:tc>
                  <a:txBody>
                    <a:bodyPr/>
                    <a:lstStyle/>
                    <a:p>
                      <a:r>
                        <a:rPr lang="en-US" altLang="zh-CN" sz="1400"/>
                        <a:t>1</a:t>
                      </a:r>
                      <a:endParaRPr lang="zh-CN" altLang="en-US" sz="1400"/>
                    </a:p>
                  </a:txBody>
                  <a:tcPr>
                    <a:lnT w="12700" cmpd="sng">
                      <a:noFill/>
                    </a:lnT>
                  </a:tcPr>
                </a:tc>
                <a:tc>
                  <a:txBody>
                    <a:bodyPr/>
                    <a:lstStyle/>
                    <a:p>
                      <a:r>
                        <a:rPr lang="en-US" altLang="zh-CN" sz="1400"/>
                        <a:t>\0</a:t>
                      </a:r>
                      <a:endParaRPr lang="zh-CN" altLang="en-US" sz="1400"/>
                    </a:p>
                  </a:txBody>
                  <a:tcPr>
                    <a:lnR w="12700" cmpd="sng">
                      <a:noFill/>
                    </a:lnR>
                    <a:lnT w="12700" cmpd="sng">
                      <a:noFill/>
                    </a:lnT>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argv[1]</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a:t>→</a:t>
                      </a:r>
                      <a:endParaRPr lang="zh-CN" altLang="en-US" sz="14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C</a:t>
                      </a:r>
                      <a:endParaRPr lang="zh-CN" altLang="en-US" sz="1400"/>
                    </a:p>
                  </a:txBody>
                  <a:tcPr>
                    <a:lnL w="12700" cmpd="sng">
                      <a:noFill/>
                    </a:lnL>
                  </a:tcPr>
                </a:tc>
                <a:tc>
                  <a:txBody>
                    <a:bodyPr/>
                    <a:lstStyle/>
                    <a:p>
                      <a:r>
                        <a:rPr lang="en-US" altLang="zh-CN" sz="1400"/>
                        <a:t>h</a:t>
                      </a:r>
                      <a:endParaRPr lang="zh-CN" altLang="en-US" sz="1400"/>
                    </a:p>
                  </a:txBody>
                  <a:tcPr/>
                </a:tc>
                <a:tc>
                  <a:txBody>
                    <a:bodyPr/>
                    <a:lstStyle/>
                    <a:p>
                      <a:r>
                        <a:rPr lang="en-US" altLang="zh-CN" sz="1400"/>
                        <a:t>i</a:t>
                      </a:r>
                      <a:endParaRPr lang="zh-CN" altLang="en-US" sz="1400"/>
                    </a:p>
                  </a:txBody>
                  <a:tcPr/>
                </a:tc>
                <a:tc>
                  <a:txBody>
                    <a:bodyPr/>
                    <a:lstStyle/>
                    <a:p>
                      <a:r>
                        <a:rPr lang="en-US" altLang="zh-CN" sz="1400"/>
                        <a:t>n</a:t>
                      </a:r>
                      <a:endParaRPr lang="zh-CN" altLang="en-US" sz="1400"/>
                    </a:p>
                  </a:txBody>
                  <a:tcPr/>
                </a:tc>
                <a:tc>
                  <a:txBody>
                    <a:bodyPr/>
                    <a:lstStyle/>
                    <a:p>
                      <a:r>
                        <a:rPr lang="en-US" altLang="zh-CN" sz="1400"/>
                        <a:t>a</a:t>
                      </a:r>
                      <a:endParaRPr lang="zh-CN" altLang="en-US" sz="1400"/>
                    </a:p>
                  </a:txBody>
                  <a:tcPr/>
                </a:tc>
                <a:tc>
                  <a:txBody>
                    <a:bodyPr/>
                    <a:lstStyle/>
                    <a:p>
                      <a:r>
                        <a:rPr lang="en-US" altLang="zh-CN" sz="1400"/>
                        <a:t>\0</a:t>
                      </a:r>
                      <a:endParaRPr lang="zh-CN" altLang="en-US" sz="1400"/>
                    </a:p>
                  </a:txBody>
                  <a:tcPr>
                    <a:lnR w="12700" cmpd="sng">
                      <a:noFill/>
                    </a:lnR>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77785">
                <a:tc>
                  <a:txBody>
                    <a:bodyPr/>
                    <a:lstStyle/>
                    <a:p>
                      <a:endParaRPr lang="zh-CN" altLang="en-US" sz="140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argv[2]</a:t>
                      </a:r>
                      <a:endParaRPr lang="zh-CN" altLang="en-US" sz="1400"/>
                    </a:p>
                  </a:txBody>
                  <a:tcPr>
                    <a:lnL w="12700" cmpd="sng">
                      <a:noFill/>
                    </a:lnL>
                    <a:lnR w="12700" cmpd="sng">
                      <a:noFill/>
                    </a:lnR>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400"/>
                        <a:t>→</a:t>
                      </a:r>
                      <a:endParaRPr lang="zh-CN" altLang="en-US" sz="1400"/>
                    </a:p>
                  </a:txBody>
                  <a:tcPr marL="0" marR="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1400"/>
                        <a:t>B</a:t>
                      </a:r>
                      <a:endParaRPr lang="zh-CN" altLang="en-US" sz="1400"/>
                    </a:p>
                  </a:txBody>
                  <a:tcPr>
                    <a:lnL w="12700" cmpd="sng">
                      <a:noFill/>
                    </a:lnL>
                  </a:tcPr>
                </a:tc>
                <a:tc>
                  <a:txBody>
                    <a:bodyPr/>
                    <a:lstStyle/>
                    <a:p>
                      <a:r>
                        <a:rPr lang="en-US" altLang="zh-CN" sz="1400"/>
                        <a:t>e</a:t>
                      </a:r>
                      <a:endParaRPr lang="zh-CN" altLang="en-US" sz="1400"/>
                    </a:p>
                  </a:txBody>
                  <a:tcPr/>
                </a:tc>
                <a:tc>
                  <a:txBody>
                    <a:bodyPr/>
                    <a:lstStyle/>
                    <a:p>
                      <a:r>
                        <a:rPr lang="en-US" altLang="zh-CN" sz="1400"/>
                        <a:t>i</a:t>
                      </a:r>
                      <a:endParaRPr lang="zh-CN" altLang="en-US" sz="1400"/>
                    </a:p>
                  </a:txBody>
                  <a:tcPr/>
                </a:tc>
                <a:tc>
                  <a:txBody>
                    <a:bodyPr/>
                    <a:lstStyle/>
                    <a:p>
                      <a:r>
                        <a:rPr lang="en-US" altLang="zh-CN" sz="1400"/>
                        <a:t>j</a:t>
                      </a:r>
                      <a:endParaRPr lang="zh-CN" altLang="en-US" sz="1400"/>
                    </a:p>
                  </a:txBody>
                  <a:tcPr/>
                </a:tc>
                <a:tc>
                  <a:txBody>
                    <a:bodyPr/>
                    <a:lstStyle/>
                    <a:p>
                      <a:r>
                        <a:rPr lang="en-US" altLang="zh-CN" sz="1400"/>
                        <a:t>i</a:t>
                      </a:r>
                      <a:endParaRPr lang="zh-CN" altLang="en-US" sz="1400"/>
                    </a:p>
                  </a:txBody>
                  <a:tcPr/>
                </a:tc>
                <a:tc>
                  <a:txBody>
                    <a:bodyPr/>
                    <a:lstStyle/>
                    <a:p>
                      <a:r>
                        <a:rPr lang="en-US" altLang="zh-CN" sz="1400"/>
                        <a:t>n</a:t>
                      </a:r>
                      <a:endParaRPr lang="zh-CN" altLang="en-US" sz="1400"/>
                    </a:p>
                  </a:txBody>
                  <a:tcPr/>
                </a:tc>
                <a:tc>
                  <a:txBody>
                    <a:bodyPr/>
                    <a:lstStyle/>
                    <a:p>
                      <a:r>
                        <a:rPr lang="en-US" altLang="zh-CN" sz="1400"/>
                        <a:t>g</a:t>
                      </a:r>
                      <a:endParaRPr lang="zh-CN" altLang="en-US" sz="1400"/>
                    </a:p>
                  </a:txBody>
                  <a:tcPr>
                    <a:lnT w="12700" cmpd="sng">
                      <a:noFill/>
                    </a:lnT>
                  </a:tcPr>
                </a:tc>
                <a:tc>
                  <a:txBody>
                    <a:bodyPr/>
                    <a:lstStyle/>
                    <a:p>
                      <a:r>
                        <a:rPr lang="en-US" altLang="zh-CN" sz="1400"/>
                        <a:t>\0</a:t>
                      </a:r>
                      <a:endParaRPr lang="zh-CN" altLang="en-US" sz="1400"/>
                    </a:p>
                  </a:txBody>
                  <a:tcPr>
                    <a:lnT w="12700" cmpd="sng">
                      <a:noFill/>
                    </a:lnT>
                  </a:tcPr>
                </a:tc>
              </a:tr>
            </a:tbl>
          </a:graphicData>
        </a:graphic>
      </p:graphicFrame>
      <p:cxnSp>
        <p:nvCxnSpPr>
          <p:cNvPr id="19" name="直接箭头连接符 18"/>
          <p:cNvCxnSpPr/>
          <p:nvPr/>
        </p:nvCxnSpPr>
        <p:spPr>
          <a:xfrm>
            <a:off x="5357191" y="5267738"/>
            <a:ext cx="414221" cy="0"/>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0418" y="330898"/>
            <a:ext cx="7229060" cy="1325563"/>
          </a:xfrm>
        </p:spPr>
        <p:txBody>
          <a:bodyPr/>
          <a:lstStyle/>
          <a:p>
            <a:r>
              <a:rPr lang="zh-CN" altLang="en-US"/>
              <a:t>指针数组作</a:t>
            </a:r>
            <a:r>
              <a:rPr lang="en-US" altLang="zh-CN"/>
              <a:t>main</a:t>
            </a:r>
            <a:r>
              <a:rPr lang="zh-CN" altLang="en-US"/>
              <a:t>函数的形参</a:t>
            </a:r>
            <a:endParaRPr lang="zh-CN" altLang="en-US"/>
          </a:p>
        </p:txBody>
      </p:sp>
      <p:sp>
        <p:nvSpPr>
          <p:cNvPr id="8" name="MH_Desc_1"/>
          <p:cNvSpPr/>
          <p:nvPr>
            <p:custDataLst>
              <p:tags r:id="rId1"/>
            </p:custDataLst>
          </p:nvPr>
        </p:nvSpPr>
        <p:spPr>
          <a:xfrm>
            <a:off x="1099932" y="1361660"/>
            <a:ext cx="9942444" cy="493974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endParaRPr lang="en-US" altLang="zh-CN">
              <a:solidFill>
                <a:schemeClr val="tx1"/>
              </a:solidFill>
            </a:endParaRPr>
          </a:p>
        </p:txBody>
      </p:sp>
      <p:sp>
        <p:nvSpPr>
          <p:cNvPr id="15" name="圆角矩形 12"/>
          <p:cNvSpPr/>
          <p:nvPr/>
        </p:nvSpPr>
        <p:spPr>
          <a:xfrm>
            <a:off x="1676402" y="1588123"/>
            <a:ext cx="3600000" cy="2165837"/>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int main(int argc,char *argv[])</a:t>
            </a:r>
            <a:endParaRPr lang="en-US" altLang="zh-CN" sz="1400"/>
          </a:p>
          <a:p>
            <a:pPr defTabSz="363855">
              <a:lnSpc>
                <a:spcPct val="120000"/>
              </a:lnSpc>
            </a:pPr>
            <a:r>
              <a:rPr lang="en-US" altLang="zh-CN" sz="1400"/>
              <a:t>{	while(argc&gt;1)</a:t>
            </a:r>
            <a:endParaRPr lang="en-US" altLang="zh-CN" sz="1400"/>
          </a:p>
          <a:p>
            <a:pPr defTabSz="363855">
              <a:lnSpc>
                <a:spcPct val="120000"/>
              </a:lnSpc>
            </a:pPr>
            <a:r>
              <a:rPr lang="en-US" altLang="zh-CN" sz="1400"/>
              <a:t>	{	++argv;</a:t>
            </a:r>
            <a:endParaRPr lang="en-US" altLang="zh-CN" sz="1400"/>
          </a:p>
          <a:p>
            <a:pPr defTabSz="363855">
              <a:lnSpc>
                <a:spcPct val="120000"/>
              </a:lnSpc>
            </a:pPr>
            <a:r>
              <a:rPr lang="en-US" altLang="zh-CN" sz="1400"/>
              <a:t>		printf("%s\n", *argv);</a:t>
            </a:r>
            <a:endParaRPr lang="en-US" altLang="zh-CN" sz="1400"/>
          </a:p>
          <a:p>
            <a:pPr defTabSz="363855">
              <a:lnSpc>
                <a:spcPct val="120000"/>
              </a:lnSpc>
            </a:pPr>
            <a:r>
              <a:rPr lang="en-US" altLang="zh-CN" sz="1400"/>
              <a:t>		--argc;</a:t>
            </a:r>
            <a:endParaRPr lang="en-US" altLang="zh-CN" sz="1400"/>
          </a:p>
          <a:p>
            <a:pPr defTabSz="363855">
              <a:lnSpc>
                <a:spcPct val="120000"/>
              </a:lnSpc>
            </a:pPr>
            <a:r>
              <a:rPr lang="en-US" altLang="zh-CN" sz="1400"/>
              <a:t>	}</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sp>
        <p:nvSpPr>
          <p:cNvPr id="3" name="右箭头 2"/>
          <p:cNvSpPr/>
          <p:nvPr/>
        </p:nvSpPr>
        <p:spPr>
          <a:xfrm>
            <a:off x="5286340" y="2400590"/>
            <a:ext cx="1357144" cy="576469"/>
          </a:xfrm>
          <a:prstGeom prst="rightArrow">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 name="圆角矩形 12"/>
          <p:cNvSpPr/>
          <p:nvPr/>
        </p:nvSpPr>
        <p:spPr>
          <a:xfrm>
            <a:off x="6626985" y="1588122"/>
            <a:ext cx="3600000" cy="2165837"/>
          </a:xfrm>
          <a:prstGeom prst="roundRect">
            <a:avLst>
              <a:gd name="adj" fmla="val 403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int main(int argc,char *argv[])</a:t>
            </a:r>
            <a:endParaRPr lang="en-US" altLang="zh-CN" sz="1400"/>
          </a:p>
          <a:p>
            <a:pPr defTabSz="363855">
              <a:lnSpc>
                <a:spcPct val="120000"/>
              </a:lnSpc>
            </a:pPr>
            <a:r>
              <a:rPr lang="en-US" altLang="zh-CN" sz="1400"/>
              <a:t>{	while(argc--&gt;1)</a:t>
            </a:r>
            <a:endParaRPr lang="en-US" altLang="zh-CN" sz="1400"/>
          </a:p>
          <a:p>
            <a:pPr defTabSz="363855">
              <a:lnSpc>
                <a:spcPct val="120000"/>
              </a:lnSpc>
            </a:pPr>
            <a:r>
              <a:rPr lang="en-US" altLang="zh-CN" sz="1400"/>
              <a:t>		printf("%s\n", *++argv);</a:t>
            </a:r>
            <a:endParaRPr lang="en-US" altLang="zh-CN" sz="1400"/>
          </a:p>
          <a:p>
            <a:pPr defTabSz="363855">
              <a:lnSpc>
                <a:spcPct val="120000"/>
              </a:lnSpc>
            </a:pPr>
            <a:r>
              <a:rPr lang="en-US" altLang="zh-CN" sz="1400"/>
              <a:t>	return 0;</a:t>
            </a:r>
            <a:endParaRPr lang="en-US" altLang="zh-CN" sz="1400"/>
          </a:p>
          <a:p>
            <a:pPr defTabSz="363855">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2"/>
          <a:stretch>
            <a:fillRect/>
          </a:stretch>
        </p:blipFill>
        <p:spPr>
          <a:xfrm>
            <a:off x="4175679" y="4165945"/>
            <a:ext cx="3790950" cy="189547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122363"/>
            <a:ext cx="12192000" cy="2387600"/>
          </a:xfrm>
        </p:spPr>
        <p:txBody>
          <a:bodyPr/>
          <a:lstStyle/>
          <a:p>
            <a:r>
              <a:rPr lang="en-US" altLang="zh-CN"/>
              <a:t>*</a:t>
            </a:r>
            <a:r>
              <a:rPr lang="zh-CN" altLang="en-US"/>
              <a:t>动态内存分配与指向它的指针变量</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怎样引用指针变量</a:t>
            </a:r>
            <a:endParaRPr lang="zh-CN" altLang="en-US"/>
          </a:p>
        </p:txBody>
      </p:sp>
      <p:sp>
        <p:nvSpPr>
          <p:cNvPr id="6" name="MH_Desc_1"/>
          <p:cNvSpPr/>
          <p:nvPr>
            <p:custDataLst>
              <p:tags r:id="rId1"/>
            </p:custDataLst>
          </p:nvPr>
        </p:nvSpPr>
        <p:spPr>
          <a:xfrm>
            <a:off x="927100" y="1381329"/>
            <a:ext cx="10522778" cy="488328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a:solidFill>
                  <a:schemeClr val="tx1"/>
                </a:solidFill>
              </a:rPr>
              <a:t>① 给指针变量赋值。</a:t>
            </a:r>
            <a:endParaRPr lang="en-US" altLang="zh-CN">
              <a:solidFill>
                <a:schemeClr val="tx1"/>
              </a:solidFill>
            </a:endParaRPr>
          </a:p>
          <a:p>
            <a:pPr algn="just">
              <a:lnSpc>
                <a:spcPct val="150000"/>
              </a:lnSpc>
              <a:defRPr/>
            </a:pPr>
            <a:r>
              <a:rPr lang="zh-CN" altLang="en-US">
                <a:solidFill>
                  <a:schemeClr val="tx1"/>
                </a:solidFill>
              </a:rPr>
              <a:t>② 引用指针变量指向的变量。</a:t>
            </a:r>
            <a:endParaRPr lang="en-US" altLang="zh-CN">
              <a:solidFill>
                <a:schemeClr val="tx1"/>
              </a:solidFill>
            </a:endParaRPr>
          </a:p>
          <a:p>
            <a:pPr algn="just">
              <a:lnSpc>
                <a:spcPct val="150000"/>
              </a:lnSpc>
              <a:defRPr/>
            </a:pPr>
            <a:r>
              <a:rPr lang="zh-CN" altLang="en-US">
                <a:solidFill>
                  <a:schemeClr val="tx1"/>
                </a:solidFill>
              </a:rPr>
              <a:t>③引用指针变量的值。</a:t>
            </a:r>
            <a:endParaRPr lang="en-US" altLang="zh-CN">
              <a:solidFill>
                <a:schemeClr val="tx1"/>
              </a:solidFill>
            </a:endParaRPr>
          </a:p>
          <a:p>
            <a:pPr algn="just">
              <a:lnSpc>
                <a:spcPct val="150000"/>
              </a:lnSpc>
              <a:defRPr/>
            </a:pPr>
            <a:endParaRPr lang="en-US" altLang="zh-CN">
              <a:solidFill>
                <a:schemeClr val="tx1"/>
              </a:solidFill>
            </a:endParaRPr>
          </a:p>
          <a:p>
            <a:pPr algn="just">
              <a:lnSpc>
                <a:spcPct val="150000"/>
              </a:lnSpc>
              <a:defRPr/>
            </a:pPr>
            <a:endParaRPr lang="en-US" altLang="zh-CN">
              <a:solidFill>
                <a:schemeClr val="tx1"/>
              </a:solidFill>
            </a:endParaRPr>
          </a:p>
        </p:txBody>
      </p:sp>
      <p:sp>
        <p:nvSpPr>
          <p:cNvPr id="7" name="圆角矩形 12"/>
          <p:cNvSpPr/>
          <p:nvPr/>
        </p:nvSpPr>
        <p:spPr>
          <a:xfrm>
            <a:off x="1016000" y="2852484"/>
            <a:ext cx="10433878" cy="1748699"/>
          </a:xfrm>
          <a:prstGeom prst="roundRect">
            <a:avLst>
              <a:gd name="adj" fmla="val 35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t>int a, *p;</a:t>
            </a:r>
            <a:endParaRPr lang="en-US" altLang="zh-CN" sz="1600"/>
          </a:p>
          <a:p>
            <a:pPr defTabSz="363855">
              <a:lnSpc>
                <a:spcPct val="120000"/>
              </a:lnSpc>
            </a:pPr>
            <a:r>
              <a:rPr lang="en-US" altLang="zh-CN" sz="1600"/>
              <a:t>p=&amp;a;				</a:t>
            </a:r>
            <a:r>
              <a:rPr lang="en-US" altLang="zh-CN" sz="1600">
                <a:solidFill>
                  <a:srgbClr val="008000"/>
                </a:solidFill>
              </a:rPr>
              <a:t>//</a:t>
            </a:r>
            <a:r>
              <a:rPr lang="zh-CN" altLang="en-US" sz="1600">
                <a:solidFill>
                  <a:srgbClr val="008000"/>
                </a:solidFill>
              </a:rPr>
              <a:t>把</a:t>
            </a:r>
            <a:r>
              <a:rPr lang="en-US" altLang="zh-CN" sz="1600">
                <a:solidFill>
                  <a:srgbClr val="008000"/>
                </a:solidFill>
              </a:rPr>
              <a:t>a</a:t>
            </a:r>
            <a:r>
              <a:rPr lang="zh-CN" altLang="en-US" sz="1600">
                <a:solidFill>
                  <a:srgbClr val="008000"/>
                </a:solidFill>
              </a:rPr>
              <a:t>的地址赋给指针变量</a:t>
            </a:r>
            <a:r>
              <a:rPr lang="en-US" altLang="zh-CN" sz="1600">
                <a:solidFill>
                  <a:srgbClr val="008000"/>
                </a:solidFill>
              </a:rPr>
              <a:t>p														</a:t>
            </a:r>
            <a:r>
              <a:rPr lang="zh-CN" altLang="en-US" sz="1600" b="1">
                <a:solidFill>
                  <a:schemeClr val="accent1"/>
                </a:solidFill>
              </a:rPr>
              <a:t>①</a:t>
            </a:r>
            <a:endParaRPr lang="en-US" altLang="zh-CN" sz="1600" b="1">
              <a:solidFill>
                <a:schemeClr val="accent1"/>
              </a:solidFill>
            </a:endParaRPr>
          </a:p>
          <a:p>
            <a:pPr defTabSz="363855">
              <a:lnSpc>
                <a:spcPct val="120000"/>
              </a:lnSpc>
            </a:pPr>
            <a:r>
              <a:rPr lang="en-US" altLang="zh-CN" sz="1600">
                <a:solidFill>
                  <a:schemeClr val="tx1"/>
                </a:solidFill>
              </a:rPr>
              <a:t>printf("%d",*p);		</a:t>
            </a:r>
            <a:r>
              <a:rPr lang="en-US" altLang="zh-CN" sz="1600">
                <a:solidFill>
                  <a:srgbClr val="008000"/>
                </a:solidFill>
              </a:rPr>
              <a:t>//</a:t>
            </a:r>
            <a:r>
              <a:rPr lang="zh-CN" altLang="en-US" sz="1600">
                <a:solidFill>
                  <a:srgbClr val="008000"/>
                </a:solidFill>
              </a:rPr>
              <a:t>以整数形式输出指针变量</a:t>
            </a:r>
            <a:r>
              <a:rPr lang="en-US" altLang="zh-CN" sz="1600">
                <a:solidFill>
                  <a:srgbClr val="008000"/>
                </a:solidFill>
              </a:rPr>
              <a:t>p</a:t>
            </a:r>
            <a:r>
              <a:rPr lang="zh-CN" altLang="en-US" sz="1600">
                <a:solidFill>
                  <a:srgbClr val="008000"/>
                </a:solidFill>
              </a:rPr>
              <a:t>所指向的变量的值，即</a:t>
            </a:r>
            <a:r>
              <a:rPr lang="en-US" altLang="zh-CN" sz="1600">
                <a:solidFill>
                  <a:srgbClr val="008000"/>
                </a:solidFill>
              </a:rPr>
              <a:t>a</a:t>
            </a:r>
            <a:r>
              <a:rPr lang="zh-CN" altLang="en-US" sz="1600">
                <a:solidFill>
                  <a:srgbClr val="008000"/>
                </a:solidFill>
              </a:rPr>
              <a:t>的值</a:t>
            </a:r>
            <a:r>
              <a:rPr lang="en-US" altLang="zh-CN" sz="1600">
                <a:solidFill>
                  <a:srgbClr val="008000"/>
                </a:solidFill>
              </a:rPr>
              <a:t>							</a:t>
            </a:r>
            <a:r>
              <a:rPr lang="zh-CN" altLang="en-US" sz="1600" b="1">
                <a:solidFill>
                  <a:schemeClr val="accent1"/>
                </a:solidFill>
              </a:rPr>
              <a:t>②</a:t>
            </a:r>
            <a:endParaRPr lang="en-US" altLang="zh-CN" sz="1600" b="1">
              <a:solidFill>
                <a:schemeClr val="accent1"/>
              </a:solidFill>
            </a:endParaRPr>
          </a:p>
          <a:p>
            <a:pPr defTabSz="363855">
              <a:lnSpc>
                <a:spcPct val="120000"/>
              </a:lnSpc>
            </a:pPr>
            <a:r>
              <a:rPr lang="zh-CN" altLang="en-US" sz="1600">
                <a:solidFill>
                  <a:schemeClr val="tx1"/>
                </a:solidFill>
              </a:rPr>
              <a:t>*</a:t>
            </a:r>
            <a:r>
              <a:rPr lang="en-US" altLang="zh-CN" sz="1600">
                <a:solidFill>
                  <a:schemeClr val="tx1"/>
                </a:solidFill>
              </a:rPr>
              <a:t>p=1;				</a:t>
            </a:r>
            <a:r>
              <a:rPr lang="en-US" altLang="zh-CN" sz="1600">
                <a:solidFill>
                  <a:srgbClr val="008000"/>
                </a:solidFill>
              </a:rPr>
              <a:t>//</a:t>
            </a:r>
            <a:r>
              <a:rPr lang="zh-CN" altLang="en-US" sz="1600">
                <a:solidFill>
                  <a:srgbClr val="008000"/>
                </a:solidFill>
              </a:rPr>
              <a:t>将整数</a:t>
            </a:r>
            <a:r>
              <a:rPr lang="en-US" altLang="zh-CN" sz="1600">
                <a:solidFill>
                  <a:srgbClr val="008000"/>
                </a:solidFill>
              </a:rPr>
              <a:t>1</a:t>
            </a:r>
            <a:r>
              <a:rPr lang="zh-CN" altLang="en-US" sz="1600">
                <a:solidFill>
                  <a:srgbClr val="008000"/>
                </a:solidFill>
              </a:rPr>
              <a:t>赋给</a:t>
            </a:r>
            <a:r>
              <a:rPr lang="en-US" altLang="zh-CN" sz="1600">
                <a:solidFill>
                  <a:srgbClr val="008000"/>
                </a:solidFill>
              </a:rPr>
              <a:t>p</a:t>
            </a:r>
            <a:r>
              <a:rPr lang="zh-CN" altLang="en-US" sz="1600">
                <a:solidFill>
                  <a:srgbClr val="008000"/>
                </a:solidFill>
              </a:rPr>
              <a:t>当前所指向的变量，由于</a:t>
            </a:r>
            <a:r>
              <a:rPr lang="en-US" altLang="zh-CN" sz="1600">
                <a:solidFill>
                  <a:srgbClr val="008000"/>
                </a:solidFill>
              </a:rPr>
              <a:t>p</a:t>
            </a:r>
            <a:r>
              <a:rPr lang="zh-CN" altLang="en-US" sz="1600">
                <a:solidFill>
                  <a:srgbClr val="008000"/>
                </a:solidFill>
              </a:rPr>
              <a:t>指向变量</a:t>
            </a:r>
            <a:r>
              <a:rPr lang="en-US" altLang="zh-CN" sz="1600">
                <a:solidFill>
                  <a:srgbClr val="008000"/>
                </a:solidFill>
              </a:rPr>
              <a:t>a</a:t>
            </a:r>
            <a:r>
              <a:rPr lang="zh-CN" altLang="en-US" sz="1600">
                <a:solidFill>
                  <a:srgbClr val="008000"/>
                </a:solidFill>
              </a:rPr>
              <a:t>，相当于把</a:t>
            </a:r>
            <a:r>
              <a:rPr lang="en-US" altLang="zh-CN" sz="1600">
                <a:solidFill>
                  <a:srgbClr val="008000"/>
                </a:solidFill>
              </a:rPr>
              <a:t>1</a:t>
            </a:r>
            <a:r>
              <a:rPr lang="zh-CN" altLang="en-US" sz="1600">
                <a:solidFill>
                  <a:srgbClr val="008000"/>
                </a:solidFill>
              </a:rPr>
              <a:t>赋给</a:t>
            </a:r>
            <a:r>
              <a:rPr lang="en-US" altLang="zh-CN" sz="1600">
                <a:solidFill>
                  <a:srgbClr val="008000"/>
                </a:solidFill>
              </a:rPr>
              <a:t>a</a:t>
            </a:r>
            <a:r>
              <a:rPr lang="zh-CN" altLang="en-US" sz="1600">
                <a:solidFill>
                  <a:srgbClr val="008000"/>
                </a:solidFill>
              </a:rPr>
              <a:t>，即</a:t>
            </a:r>
            <a:r>
              <a:rPr lang="en-US" altLang="zh-CN" sz="1600">
                <a:solidFill>
                  <a:srgbClr val="008000"/>
                </a:solidFill>
              </a:rPr>
              <a:t>a=1	</a:t>
            </a:r>
            <a:r>
              <a:rPr lang="zh-CN" altLang="en-US" sz="1600" b="1">
                <a:solidFill>
                  <a:schemeClr val="accent1"/>
                </a:solidFill>
              </a:rPr>
              <a:t>②</a:t>
            </a:r>
            <a:endParaRPr lang="en-US" altLang="zh-CN" sz="1600" b="1">
              <a:solidFill>
                <a:schemeClr val="accent1"/>
              </a:solidFill>
            </a:endParaRPr>
          </a:p>
          <a:p>
            <a:pPr defTabSz="363855">
              <a:lnSpc>
                <a:spcPct val="120000"/>
              </a:lnSpc>
            </a:pPr>
            <a:r>
              <a:rPr lang="en-US" altLang="zh-CN" sz="1600">
                <a:solidFill>
                  <a:schemeClr val="tx1"/>
                </a:solidFill>
              </a:rPr>
              <a:t>printf("%o",p);		</a:t>
            </a:r>
            <a:r>
              <a:rPr lang="en-US" altLang="zh-CN" sz="1600">
                <a:solidFill>
                  <a:srgbClr val="008000"/>
                </a:solidFill>
              </a:rPr>
              <a:t>//</a:t>
            </a:r>
            <a:r>
              <a:rPr lang="zh-CN" altLang="en-US" sz="1600">
                <a:solidFill>
                  <a:srgbClr val="008000"/>
                </a:solidFill>
              </a:rPr>
              <a:t>以八进制形式输出指针变量</a:t>
            </a:r>
            <a:r>
              <a:rPr lang="en-US" altLang="zh-CN" sz="1600">
                <a:solidFill>
                  <a:srgbClr val="008000"/>
                </a:solidFill>
              </a:rPr>
              <a:t>p</a:t>
            </a:r>
            <a:r>
              <a:rPr lang="zh-CN" altLang="en-US" sz="1600">
                <a:solidFill>
                  <a:srgbClr val="008000"/>
                </a:solidFill>
              </a:rPr>
              <a:t>的值，由于</a:t>
            </a:r>
            <a:r>
              <a:rPr lang="en-US" altLang="zh-CN" sz="1600">
                <a:solidFill>
                  <a:srgbClr val="008000"/>
                </a:solidFill>
              </a:rPr>
              <a:t>p</a:t>
            </a:r>
            <a:r>
              <a:rPr lang="zh-CN" altLang="en-US" sz="1600">
                <a:solidFill>
                  <a:srgbClr val="008000"/>
                </a:solidFill>
              </a:rPr>
              <a:t>指向</a:t>
            </a:r>
            <a:r>
              <a:rPr lang="en-US" altLang="zh-CN" sz="1600">
                <a:solidFill>
                  <a:srgbClr val="008000"/>
                </a:solidFill>
              </a:rPr>
              <a:t>a</a:t>
            </a:r>
            <a:r>
              <a:rPr lang="zh-CN" altLang="en-US" sz="1600">
                <a:solidFill>
                  <a:srgbClr val="008000"/>
                </a:solidFill>
              </a:rPr>
              <a:t>，相当于输出</a:t>
            </a:r>
            <a:r>
              <a:rPr lang="en-US" altLang="zh-CN" sz="1600">
                <a:solidFill>
                  <a:srgbClr val="008000"/>
                </a:solidFill>
              </a:rPr>
              <a:t>a</a:t>
            </a:r>
            <a:r>
              <a:rPr lang="zh-CN" altLang="en-US" sz="1600">
                <a:solidFill>
                  <a:srgbClr val="008000"/>
                </a:solidFill>
              </a:rPr>
              <a:t>的地址，即</a:t>
            </a:r>
            <a:r>
              <a:rPr lang="en-US" altLang="zh-CN" sz="1600">
                <a:solidFill>
                  <a:srgbClr val="008000"/>
                </a:solidFill>
              </a:rPr>
              <a:t>&amp;a	</a:t>
            </a:r>
            <a:r>
              <a:rPr lang="zh-CN" altLang="en-US" sz="1600" b="1">
                <a:solidFill>
                  <a:schemeClr val="accent1"/>
                </a:solidFill>
              </a:rPr>
              <a:t>③</a:t>
            </a:r>
            <a:endParaRPr lang="zh-CN" altLang="en-US" sz="1600" b="1" dirty="0">
              <a:solidFill>
                <a:schemeClr val="accent1"/>
              </a:solidFill>
            </a:endParaRPr>
          </a:p>
        </p:txBody>
      </p:sp>
      <p:grpSp>
        <p:nvGrpSpPr>
          <p:cNvPr id="8" name="组合 7"/>
          <p:cNvGrpSpPr/>
          <p:nvPr/>
        </p:nvGrpSpPr>
        <p:grpSpPr>
          <a:xfrm>
            <a:off x="1013150" y="4814783"/>
            <a:ext cx="10436728" cy="1257555"/>
            <a:chOff x="8582294" y="4088152"/>
            <a:chExt cx="10769984" cy="1257555"/>
          </a:xfrm>
        </p:grpSpPr>
        <p:sp>
          <p:nvSpPr>
            <p:cNvPr id="9"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0" name="MH_SubTitle_1"/>
            <p:cNvSpPr/>
            <p:nvPr>
              <p:custDataLst>
                <p:tags r:id="rId3"/>
              </p:custDataLst>
            </p:nvPr>
          </p:nvSpPr>
          <p:spPr>
            <a:xfrm>
              <a:off x="9371544" y="4088152"/>
              <a:ext cx="9980734" cy="125755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要熟练掌握两个有关的运算符：</a:t>
              </a: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(1) </a:t>
              </a:r>
              <a:r>
                <a:rPr lang="zh-CN" altLang="en-US" sz="1600" b="1">
                  <a:solidFill>
                    <a:schemeClr val="accent1"/>
                  </a:solidFill>
                </a:rPr>
                <a:t>＆</a:t>
              </a:r>
              <a:r>
                <a:rPr lang="zh-CN" altLang="en-US" sz="1600">
                  <a:solidFill>
                    <a:schemeClr val="tx1">
                      <a:lumMod val="75000"/>
                      <a:lumOff val="25000"/>
                    </a:schemeClr>
                  </a:solidFill>
                </a:rPr>
                <a:t>取地址运算符。</a:t>
              </a:r>
              <a:r>
                <a:rPr lang="en-US" altLang="zh-CN" sz="1600">
                  <a:solidFill>
                    <a:schemeClr val="tx1">
                      <a:lumMod val="75000"/>
                      <a:lumOff val="25000"/>
                    </a:schemeClr>
                  </a:solidFill>
                </a:rPr>
                <a:t>&amp;a</a:t>
              </a:r>
              <a:r>
                <a:rPr lang="zh-CN" altLang="en-US" sz="1600">
                  <a:solidFill>
                    <a:schemeClr val="tx1">
                      <a:lumMod val="75000"/>
                      <a:lumOff val="25000"/>
                    </a:schemeClr>
                  </a:solidFill>
                </a:rPr>
                <a:t>是变量</a:t>
              </a:r>
              <a:r>
                <a:rPr lang="en-US" altLang="zh-CN" sz="1600">
                  <a:solidFill>
                    <a:schemeClr val="tx1">
                      <a:lumMod val="75000"/>
                      <a:lumOff val="25000"/>
                    </a:schemeClr>
                  </a:solidFill>
                </a:rPr>
                <a:t>a</a:t>
              </a:r>
              <a:r>
                <a:rPr lang="zh-CN" altLang="en-US" sz="1600">
                  <a:solidFill>
                    <a:schemeClr val="tx1">
                      <a:lumMod val="75000"/>
                      <a:lumOff val="25000"/>
                    </a:schemeClr>
                  </a:solidFill>
                </a:rPr>
                <a:t>的地址。</a:t>
              </a:r>
              <a:endParaRPr lang="zh-CN" altLang="en-US" sz="1600">
                <a:solidFill>
                  <a:schemeClr val="tx1">
                    <a:lumMod val="75000"/>
                    <a:lumOff val="25000"/>
                  </a:schemeClr>
                </a:solidFill>
              </a:endParaRPr>
            </a:p>
            <a:p>
              <a:pPr>
                <a:lnSpc>
                  <a:spcPct val="120000"/>
                </a:lnSpc>
                <a:spcAft>
                  <a:spcPts val="600"/>
                </a:spcAft>
                <a:defRPr/>
              </a:pPr>
              <a:r>
                <a:rPr lang="en-US" altLang="zh-CN" sz="1600">
                  <a:solidFill>
                    <a:schemeClr val="tx1">
                      <a:lumMod val="75000"/>
                      <a:lumOff val="25000"/>
                    </a:schemeClr>
                  </a:solidFill>
                </a:rPr>
                <a:t>(2) </a:t>
              </a:r>
              <a:r>
                <a:rPr lang="zh-CN" altLang="en-US" sz="1600" b="1">
                  <a:solidFill>
                    <a:schemeClr val="accent1"/>
                  </a:solidFill>
                </a:rPr>
                <a:t>* </a:t>
              </a:r>
              <a:r>
                <a:rPr lang="zh-CN" altLang="en-US" sz="1600">
                  <a:solidFill>
                    <a:schemeClr val="tx1">
                      <a:lumMod val="75000"/>
                      <a:lumOff val="25000"/>
                    </a:schemeClr>
                  </a:solidFill>
                </a:rPr>
                <a:t>指针运算符（或称“间接访问”运算符），*</a:t>
              </a:r>
              <a:r>
                <a:rPr lang="en-US" altLang="zh-CN" sz="1600">
                  <a:solidFill>
                    <a:schemeClr val="tx1">
                      <a:lumMod val="75000"/>
                      <a:lumOff val="25000"/>
                    </a:schemeClr>
                  </a:solidFill>
                </a:rPr>
                <a:t>p</a:t>
              </a:r>
              <a:r>
                <a:rPr lang="zh-CN" altLang="en-US" sz="1600">
                  <a:solidFill>
                    <a:schemeClr val="tx1">
                      <a:lumMod val="75000"/>
                      <a:lumOff val="25000"/>
                    </a:schemeClr>
                  </a:solidFill>
                </a:rPr>
                <a:t>代表指针变量</a:t>
              </a:r>
              <a:r>
                <a:rPr lang="en-US" altLang="zh-CN" sz="1600">
                  <a:solidFill>
                    <a:schemeClr val="tx1">
                      <a:lumMod val="75000"/>
                      <a:lumOff val="25000"/>
                    </a:schemeClr>
                  </a:solidFill>
                </a:rPr>
                <a:t>p</a:t>
              </a:r>
              <a:r>
                <a:rPr lang="zh-CN" altLang="en-US" sz="1600">
                  <a:solidFill>
                    <a:schemeClr val="tx1">
                      <a:lumMod val="75000"/>
                      <a:lumOff val="25000"/>
                    </a:schemeClr>
                  </a:solidFill>
                </a:rPr>
                <a:t>指向的对象。</a:t>
              </a:r>
              <a:endParaRPr lang="zh-CN" altLang="en-US"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endParaRPr lang="zh-CN" altLang="en-US" sz="1600">
                <a:solidFill>
                  <a:schemeClr val="tx1">
                    <a:lumMod val="75000"/>
                    <a:lumOff val="25000"/>
                  </a:schemeClr>
                </a:solidFill>
              </a:endParaRPr>
            </a:p>
          </p:txBody>
        </p:sp>
        <p:sp>
          <p:nvSpPr>
            <p:cNvPr id="11" name="MH_Other_2"/>
            <p:cNvSpPr/>
            <p:nvPr>
              <p:custDataLst>
                <p:tags r:id="rId4"/>
              </p:custDataLst>
            </p:nvPr>
          </p:nvSpPr>
          <p:spPr>
            <a:xfrm rot="16200000">
              <a:off x="19050653" y="5044082"/>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1130400" y="1835280"/>
              <a:ext cx="6305760" cy="4216680"/>
            </p14:xfrm>
          </p:contentPart>
        </mc:Choice>
        <mc:Fallback xmlns="">
          <p:pic>
            <p:nvPicPr>
              <p:cNvPr id="3" name="墨迹 2"/>
            </p:nvPicPr>
            <p:blipFill>
              <a:blip r:embed="rId6"/>
            </p:blipFill>
            <p:spPr>
              <a:xfrm>
                <a:off x="1130400" y="1835280"/>
                <a:ext cx="6305760" cy="4216680"/>
              </a:xfrm>
              <a:prstGeom prst="rect"/>
            </p:spPr>
          </p:pic>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1913318" y="553802"/>
            <a:ext cx="6614456" cy="712788"/>
          </a:xfrm>
        </p:spPr>
        <p:txBody>
          <a:bodyPr>
            <a:noAutofit/>
          </a:bodyPr>
          <a:lstStyle/>
          <a:p>
            <a:r>
              <a:rPr lang="zh-CN" altLang="en-US" sz="3600"/>
              <a:t>什么是内存的动态分配</a:t>
            </a:r>
            <a:endParaRPr lang="zh-CN" altLang="en-US" sz="3600" dirty="0"/>
          </a:p>
        </p:txBody>
      </p:sp>
      <p:sp>
        <p:nvSpPr>
          <p:cNvPr id="9" name="内容占位符 2"/>
          <p:cNvSpPr>
            <a:spLocks noGrp="1"/>
          </p:cNvSpPr>
          <p:nvPr>
            <p:ph idx="1"/>
          </p:nvPr>
        </p:nvSpPr>
        <p:spPr>
          <a:xfrm>
            <a:off x="859632" y="1826896"/>
            <a:ext cx="10247247" cy="3161350"/>
          </a:xfrm>
        </p:spPr>
        <p:txBody>
          <a:bodyPr anchor="ctr">
            <a:noAutofit/>
          </a:bodyPr>
          <a:lstStyle/>
          <a:p>
            <a:pPr marL="0" indent="0">
              <a:lnSpc>
                <a:spcPct val="150000"/>
              </a:lnSpc>
              <a:buNone/>
            </a:pPr>
            <a:r>
              <a:rPr lang="zh-CN" altLang="en-US" sz="2400">
                <a:solidFill>
                  <a:schemeClr val="tx1">
                    <a:lumMod val="65000"/>
                    <a:lumOff val="35000"/>
                  </a:schemeClr>
                </a:solidFill>
                <a:latin typeface="+mn-ea"/>
                <a:ea typeface="+mn-ea"/>
              </a:rPr>
              <a:t>全局变量是分配在内存中的静态存储区的，非静态的局部变量</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包括形参</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是分配在内存中的动态存储区的，这个存储区是一个称为</a:t>
            </a:r>
            <a:r>
              <a:rPr lang="zh-CN" altLang="en-US" sz="2400" b="1">
                <a:solidFill>
                  <a:schemeClr val="tx1">
                    <a:lumMod val="65000"/>
                    <a:lumOff val="35000"/>
                  </a:schemeClr>
                </a:solidFill>
                <a:latin typeface="+mn-ea"/>
                <a:ea typeface="+mn-ea"/>
              </a:rPr>
              <a:t>栈</a:t>
            </a:r>
            <a:r>
              <a:rPr lang="en-US" altLang="zh-CN" sz="2400">
                <a:solidFill>
                  <a:schemeClr val="tx1">
                    <a:lumMod val="65000"/>
                    <a:lumOff val="35000"/>
                  </a:schemeClr>
                </a:solidFill>
                <a:latin typeface="+mn-ea"/>
                <a:ea typeface="+mn-ea"/>
              </a:rPr>
              <a:t>(stack)</a:t>
            </a:r>
            <a:r>
              <a:rPr lang="zh-CN" altLang="en-US" sz="2400">
                <a:solidFill>
                  <a:schemeClr val="tx1">
                    <a:lumMod val="65000"/>
                    <a:lumOff val="35000"/>
                  </a:schemeClr>
                </a:solidFill>
                <a:latin typeface="+mn-ea"/>
                <a:ea typeface="+mn-ea"/>
              </a:rPr>
              <a:t>的区域。除此以外，</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还允许建立内存动态分配区域，以存放一些临时用的数据，这些数据不必在程序的声明部分定义，也不必等到函数结束时才释放，而是需要时随时开辟，不需要时随时释放。这些数据是临时存放在一个特别的自由存储区，称为</a:t>
            </a:r>
            <a:r>
              <a:rPr lang="zh-CN" altLang="en-US" sz="2400" b="1">
                <a:solidFill>
                  <a:schemeClr val="tx1">
                    <a:lumMod val="65000"/>
                    <a:lumOff val="35000"/>
                  </a:schemeClr>
                </a:solidFill>
                <a:latin typeface="+mn-ea"/>
                <a:ea typeface="+mn-ea"/>
              </a:rPr>
              <a:t>堆</a:t>
            </a:r>
            <a:r>
              <a:rPr lang="en-US" altLang="zh-CN" sz="2400">
                <a:solidFill>
                  <a:schemeClr val="tx1">
                    <a:lumMod val="65000"/>
                    <a:lumOff val="35000"/>
                  </a:schemeClr>
                </a:solidFill>
                <a:latin typeface="+mn-ea"/>
                <a:ea typeface="+mn-ea"/>
              </a:rPr>
              <a:t>(heap)</a:t>
            </a:r>
            <a:r>
              <a:rPr lang="zh-CN" altLang="en-US" sz="2400">
                <a:solidFill>
                  <a:schemeClr val="tx1">
                    <a:lumMod val="65000"/>
                    <a:lumOff val="35000"/>
                  </a:schemeClr>
                </a:solidFill>
                <a:latin typeface="+mn-ea"/>
                <a:ea typeface="+mn-ea"/>
              </a:rPr>
              <a:t>区。可以根据需要，向系统申请所需大小的空间。由于未在声明部分定义它们为变量或数组，因此不能通过变量名或数组名去引用这些数据，只能通过指针来引用。</a:t>
            </a:r>
            <a:endParaRPr lang="zh-CN" altLang="en-US" sz="2400" b="1" dirty="0">
              <a:solidFill>
                <a:schemeClr val="tx1">
                  <a:lumMod val="65000"/>
                  <a:lumOff val="35000"/>
                </a:schemeClr>
              </a:solidFill>
              <a:latin typeface="+mn-ea"/>
              <a:ea typeface="+mn-ea"/>
            </a:endParaRPr>
          </a:p>
        </p:txBody>
      </p:sp>
      <p:grpSp>
        <p:nvGrpSpPr>
          <p:cNvPr id="10" name="组合 9"/>
          <p:cNvGrpSpPr/>
          <p:nvPr/>
        </p:nvGrpSpPr>
        <p:grpSpPr>
          <a:xfrm>
            <a:off x="859632" y="585827"/>
            <a:ext cx="7128000" cy="657226"/>
            <a:chOff x="3275013" y="1898650"/>
            <a:chExt cx="7128000" cy="657226"/>
          </a:xfrm>
        </p:grpSpPr>
        <p:sp>
          <p:nvSpPr>
            <p:cNvPr id="11" name="MH_Other_1"/>
            <p:cNvSpPr/>
            <p:nvPr>
              <p:custDataLst>
                <p:tags r:id="rId1"/>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2"/>
            <p:cNvSpPr/>
            <p:nvPr>
              <p:custDataLst>
                <p:tags r:id="rId2"/>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5"/>
            <p:cNvSpPr/>
            <p:nvPr>
              <p:custDataLst>
                <p:tags r:id="rId3"/>
              </p:custDataLst>
            </p:nvPr>
          </p:nvSpPr>
          <p:spPr>
            <a:xfrm>
              <a:off x="3275013" y="2509839"/>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4" name="组合 13"/>
          <p:cNvGrpSpPr/>
          <p:nvPr/>
        </p:nvGrpSpPr>
        <p:grpSpPr>
          <a:xfrm>
            <a:off x="3978879" y="5630457"/>
            <a:ext cx="7128000" cy="634206"/>
            <a:chOff x="1715964" y="5391945"/>
            <a:chExt cx="7128000" cy="634206"/>
          </a:xfrm>
        </p:grpSpPr>
        <p:sp>
          <p:nvSpPr>
            <p:cNvPr id="15" name="MH_Other_3"/>
            <p:cNvSpPr/>
            <p:nvPr>
              <p:custDataLst>
                <p:tags r:id="rId4"/>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MH_Other_4"/>
            <p:cNvSpPr/>
            <p:nvPr>
              <p:custDataLst>
                <p:tags r:id="rId5"/>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MH_Other_6"/>
            <p:cNvSpPr/>
            <p:nvPr>
              <p:custDataLst>
                <p:tags r:id="rId6"/>
              </p:custDataLst>
            </p:nvPr>
          </p:nvSpPr>
          <p:spPr>
            <a:xfrm>
              <a:off x="1715964" y="5391945"/>
              <a:ext cx="71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endParaRPr lang="zh-CN" altLang="en-US"/>
          </a:p>
        </p:txBody>
      </p:sp>
      <p:sp>
        <p:nvSpPr>
          <p:cNvPr id="7" name="矩形 6"/>
          <p:cNvSpPr/>
          <p:nvPr/>
        </p:nvSpPr>
        <p:spPr>
          <a:xfrm>
            <a:off x="2439000" y="2075008"/>
            <a:ext cx="3691787"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*malloc(unsigned int size);</a:t>
            </a:r>
            <a:endParaRPr lang="zh-CN" altLang="en-US" b="1"/>
          </a:p>
        </p:txBody>
      </p:sp>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函数原型为</a:t>
            </a:r>
            <a:endParaRPr lang="en-US" altLang="zh-CN">
              <a:solidFill>
                <a:schemeClr val="tx1"/>
              </a:solidFill>
            </a:endParaRPr>
          </a:p>
          <a:p>
            <a:pPr algn="just">
              <a:lnSpc>
                <a:spcPct val="150000"/>
              </a:lnSpc>
              <a:spcAft>
                <a:spcPts val="600"/>
              </a:spcAft>
              <a:defRPr/>
            </a:pPr>
            <a:r>
              <a:rPr lang="zh-CN" altLang="en-US" b="1">
                <a:solidFill>
                  <a:schemeClr val="tx1"/>
                </a:solidFill>
              </a:rPr>
              <a:t>作用</a:t>
            </a:r>
            <a:r>
              <a:rPr lang="zh-CN" altLang="en-US">
                <a:solidFill>
                  <a:schemeClr val="tx1"/>
                </a:solidFill>
              </a:rPr>
              <a:t>是在内存的动态存储区中分配一个长度为</a:t>
            </a:r>
            <a:r>
              <a:rPr lang="en-US" altLang="zh-CN">
                <a:solidFill>
                  <a:schemeClr val="tx1"/>
                </a:solidFill>
              </a:rPr>
              <a:t>size</a:t>
            </a:r>
            <a:r>
              <a:rPr lang="zh-CN" altLang="en-US">
                <a:solidFill>
                  <a:schemeClr val="tx1"/>
                </a:solidFill>
              </a:rPr>
              <a:t>的连续空间。形参</a:t>
            </a:r>
            <a:r>
              <a:rPr lang="en-US" altLang="zh-CN">
                <a:solidFill>
                  <a:schemeClr val="tx1"/>
                </a:solidFill>
              </a:rPr>
              <a:t>size</a:t>
            </a:r>
            <a:r>
              <a:rPr lang="zh-CN" altLang="en-US">
                <a:solidFill>
                  <a:schemeClr val="tx1"/>
                </a:solidFill>
              </a:rPr>
              <a:t>的类型定为无符号整型</a:t>
            </a:r>
            <a:r>
              <a:rPr lang="en-US" altLang="zh-CN">
                <a:solidFill>
                  <a:schemeClr val="tx1"/>
                </a:solidFill>
              </a:rPr>
              <a:t>(</a:t>
            </a:r>
            <a:r>
              <a:rPr lang="zh-CN" altLang="en-US">
                <a:solidFill>
                  <a:schemeClr val="tx1"/>
                </a:solidFill>
              </a:rPr>
              <a:t>不允许为负数</a:t>
            </a:r>
            <a:r>
              <a:rPr lang="en-US" altLang="zh-CN">
                <a:solidFill>
                  <a:schemeClr val="tx1"/>
                </a:solidFill>
              </a:rPr>
              <a:t>)</a:t>
            </a:r>
            <a:r>
              <a:rPr lang="zh-CN" altLang="en-US">
                <a:solidFill>
                  <a:schemeClr val="tx1"/>
                </a:solidFill>
              </a:rPr>
              <a:t>。此函数的值（即“返回值”）是所分配区域的第一个字节的地址，或者说，此函数是一个指针型函数，返回的指针指向该分配域的第一个字节。</a:t>
            </a:r>
            <a:endParaRPr lang="en-US" altLang="zh-CN">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r>
              <a:rPr lang="zh-CN" altLang="en-US">
                <a:solidFill>
                  <a:schemeClr val="tx1"/>
                </a:solidFill>
              </a:rPr>
              <a:t>指针的基类型为</a:t>
            </a:r>
            <a:r>
              <a:rPr lang="en-US" altLang="zh-CN">
                <a:solidFill>
                  <a:schemeClr val="tx1"/>
                </a:solidFill>
              </a:rPr>
              <a:t>void</a:t>
            </a:r>
            <a:r>
              <a:rPr lang="zh-CN" altLang="en-US">
                <a:solidFill>
                  <a:schemeClr val="tx1"/>
                </a:solidFill>
              </a:rPr>
              <a:t>，即不指向任何类型的数据，只提供一个纯地址。如果此函数未能成功地执行</a:t>
            </a:r>
            <a:r>
              <a:rPr lang="en-US" altLang="zh-CN">
                <a:solidFill>
                  <a:schemeClr val="tx1"/>
                </a:solidFill>
              </a:rPr>
              <a:t>(</a:t>
            </a:r>
            <a:r>
              <a:rPr lang="zh-CN" altLang="en-US">
                <a:solidFill>
                  <a:schemeClr val="tx1"/>
                </a:solidFill>
              </a:rPr>
              <a:t>例如内存空间不足</a:t>
            </a:r>
            <a:r>
              <a:rPr lang="en-US" altLang="zh-CN">
                <a:solidFill>
                  <a:schemeClr val="tx1"/>
                </a:solidFill>
              </a:rPr>
              <a:t>)</a:t>
            </a:r>
            <a:r>
              <a:rPr lang="zh-CN" altLang="en-US">
                <a:solidFill>
                  <a:schemeClr val="tx1"/>
                </a:solidFill>
              </a:rPr>
              <a:t>，则返回空指针</a:t>
            </a:r>
            <a:r>
              <a:rPr lang="en-US" altLang="zh-CN">
                <a:solidFill>
                  <a:schemeClr val="tx1"/>
                </a:solidFill>
              </a:rPr>
              <a:t>(NULL)</a:t>
            </a:r>
            <a:r>
              <a:rPr lang="zh-CN" altLang="en-US">
                <a:solidFill>
                  <a:schemeClr val="tx1"/>
                </a:solidFill>
              </a:rPr>
              <a:t>。</a:t>
            </a:r>
            <a:endParaRPr lang="zh-CN" altLang="en-US">
              <a:solidFill>
                <a:schemeClr val="tx1"/>
              </a:solidFill>
            </a:endParaRPr>
          </a:p>
        </p:txBody>
      </p:sp>
      <p:sp>
        <p:nvSpPr>
          <p:cNvPr id="15" name="圆角矩形 14"/>
          <p:cNvSpPr/>
          <p:nvPr/>
        </p:nvSpPr>
        <p:spPr>
          <a:xfrm>
            <a:off x="1159565" y="3979366"/>
            <a:ext cx="7229011"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malloc(100);		</a:t>
            </a:r>
            <a:r>
              <a:rPr lang="en-US" altLang="zh-CN" sz="1600">
                <a:solidFill>
                  <a:srgbClr val="008000"/>
                </a:solidFill>
              </a:rPr>
              <a:t>//</a:t>
            </a:r>
            <a:r>
              <a:rPr lang="zh-CN" altLang="en-US" sz="1600">
                <a:solidFill>
                  <a:srgbClr val="008000"/>
                </a:solidFill>
              </a:rPr>
              <a:t>开辟</a:t>
            </a:r>
            <a:r>
              <a:rPr lang="en-US" altLang="zh-CN" sz="1600">
                <a:solidFill>
                  <a:srgbClr val="008000"/>
                </a:solidFill>
              </a:rPr>
              <a:t>100</a:t>
            </a:r>
            <a:r>
              <a:rPr lang="zh-CN" altLang="en-US" sz="1600">
                <a:solidFill>
                  <a:srgbClr val="008000"/>
                </a:solidFill>
              </a:rPr>
              <a:t>字节的临时分配域，函数值为其第</a:t>
            </a:r>
            <a:r>
              <a:rPr lang="en-US" altLang="zh-CN" sz="1600">
                <a:solidFill>
                  <a:srgbClr val="008000"/>
                </a:solidFill>
              </a:rPr>
              <a:t>1</a:t>
            </a:r>
            <a:r>
              <a:rPr lang="zh-CN" altLang="en-US" sz="1600">
                <a:solidFill>
                  <a:srgbClr val="008000"/>
                </a:solidFill>
              </a:rPr>
              <a:t>个字节的地址 </a:t>
            </a:r>
            <a:endParaRPr lang="en-US" altLang="zh-CN" sz="1600">
              <a:solidFill>
                <a:srgbClr val="008000"/>
              </a:solidFill>
            </a:endParaRP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malloc</a:t>
            </a:r>
            <a:r>
              <a:rPr lang="zh-CN" altLang="en-US" sz="2400"/>
              <a:t>函数开辟动态存储区</a:t>
            </a:r>
            <a:endParaRPr lang="zh-CN" altLang="en-US"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endParaRPr lang="zh-CN" altLang="en-US"/>
          </a:p>
        </p:txBody>
      </p:sp>
      <p:sp>
        <p:nvSpPr>
          <p:cNvPr id="15" name="圆角矩形 14"/>
          <p:cNvSpPr/>
          <p:nvPr/>
        </p:nvSpPr>
        <p:spPr>
          <a:xfrm>
            <a:off x="1197990" y="4465749"/>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p=calloc(50,4);		</a:t>
            </a:r>
            <a:r>
              <a:rPr lang="en-US" altLang="zh-CN" sz="1600">
                <a:solidFill>
                  <a:srgbClr val="008000"/>
                </a:solidFill>
              </a:rPr>
              <a:t>//</a:t>
            </a:r>
            <a:r>
              <a:rPr lang="zh-CN" altLang="en-US" sz="1600">
                <a:solidFill>
                  <a:srgbClr val="008000"/>
                </a:solidFill>
              </a:rPr>
              <a:t>开辟</a:t>
            </a:r>
            <a:r>
              <a:rPr lang="en-US" altLang="zh-CN" sz="1600">
                <a:solidFill>
                  <a:srgbClr val="008000"/>
                </a:solidFill>
              </a:rPr>
              <a:t>50×4</a:t>
            </a:r>
            <a:r>
              <a:rPr lang="zh-CN" altLang="en-US" sz="1600">
                <a:solidFill>
                  <a:srgbClr val="008000"/>
                </a:solidFill>
              </a:rPr>
              <a:t>个字节的临时分配域，把首地址赋给指针变量</a:t>
            </a:r>
            <a:r>
              <a:rPr lang="en-US" altLang="zh-CN" sz="1600">
                <a:solidFill>
                  <a:srgbClr val="008000"/>
                </a:solidFill>
              </a:rPr>
              <a:t>p</a:t>
            </a:r>
            <a:endParaRPr lang="en-US" altLang="zh-CN" sz="1600">
              <a:solidFill>
                <a:srgbClr val="008000"/>
              </a:solidFill>
            </a:endParaRP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calloc</a:t>
            </a:r>
            <a:r>
              <a:rPr lang="zh-CN" altLang="en-US" sz="2400"/>
              <a:t>函数开辟动态存储区</a:t>
            </a:r>
            <a:endParaRPr lang="zh-CN" altLang="en-US" sz="2400"/>
          </a:p>
        </p:txBody>
      </p:sp>
      <p:sp>
        <p:nvSpPr>
          <p:cNvPr id="7" name="矩形 6"/>
          <p:cNvSpPr/>
          <p:nvPr/>
        </p:nvSpPr>
        <p:spPr>
          <a:xfrm>
            <a:off x="2439000" y="2075008"/>
            <a:ext cx="4746992"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*calloc(unsigned n, unsigned size);</a:t>
            </a:r>
            <a:endParaRPr lang="zh-CN" altLang="en-US" b="1"/>
          </a:p>
        </p:txBody>
      </p:sp>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函数原型为</a:t>
            </a:r>
            <a:endParaRPr lang="en-US" altLang="zh-CN">
              <a:solidFill>
                <a:schemeClr val="tx1"/>
              </a:solidFill>
            </a:endParaRPr>
          </a:p>
          <a:p>
            <a:pPr algn="just">
              <a:lnSpc>
                <a:spcPct val="150000"/>
              </a:lnSpc>
              <a:spcAft>
                <a:spcPts val="600"/>
              </a:spcAft>
              <a:defRPr/>
            </a:pPr>
            <a:r>
              <a:rPr lang="zh-CN" altLang="en-US" b="1">
                <a:solidFill>
                  <a:schemeClr val="tx1"/>
                </a:solidFill>
              </a:rPr>
              <a:t>作用</a:t>
            </a:r>
            <a:r>
              <a:rPr lang="zh-CN" altLang="en-US">
                <a:solidFill>
                  <a:schemeClr val="tx1"/>
                </a:solidFill>
              </a:rPr>
              <a:t>是在内存的动态存储区中分配</a:t>
            </a:r>
            <a:r>
              <a:rPr lang="en-US" altLang="zh-CN">
                <a:solidFill>
                  <a:schemeClr val="tx1"/>
                </a:solidFill>
              </a:rPr>
              <a:t>n</a:t>
            </a:r>
            <a:r>
              <a:rPr lang="zh-CN" altLang="en-US">
                <a:solidFill>
                  <a:schemeClr val="tx1"/>
                </a:solidFill>
              </a:rPr>
              <a:t>个长度为</a:t>
            </a:r>
            <a:r>
              <a:rPr lang="en-US" altLang="zh-CN">
                <a:solidFill>
                  <a:schemeClr val="tx1"/>
                </a:solidFill>
              </a:rPr>
              <a:t>size</a:t>
            </a:r>
            <a:r>
              <a:rPr lang="zh-CN" altLang="en-US">
                <a:solidFill>
                  <a:schemeClr val="tx1"/>
                </a:solidFill>
              </a:rPr>
              <a:t>的连续空间，这个空间一般比较大，足以</a:t>
            </a:r>
            <a:r>
              <a:rPr lang="zh-CN" altLang="en-US" b="1">
                <a:solidFill>
                  <a:schemeClr val="tx1"/>
                </a:solidFill>
              </a:rPr>
              <a:t>保存一个数组</a:t>
            </a:r>
            <a:r>
              <a:rPr lang="zh-CN" altLang="en-US">
                <a:solidFill>
                  <a:schemeClr val="tx1"/>
                </a:solidFill>
              </a:rPr>
              <a:t>。</a:t>
            </a:r>
            <a:endParaRPr lang="zh-CN" altLang="en-US">
              <a:solidFill>
                <a:schemeClr val="tx1"/>
              </a:solidFill>
            </a:endParaRPr>
          </a:p>
          <a:p>
            <a:pPr algn="just">
              <a:lnSpc>
                <a:spcPct val="150000"/>
              </a:lnSpc>
              <a:spcAft>
                <a:spcPts val="600"/>
              </a:spcAft>
              <a:defRPr/>
            </a:pPr>
            <a:r>
              <a:rPr lang="zh-CN" altLang="en-US">
                <a:solidFill>
                  <a:schemeClr val="tx1"/>
                </a:solidFill>
              </a:rPr>
              <a:t>用</a:t>
            </a:r>
            <a:r>
              <a:rPr lang="en-US" altLang="zh-CN">
                <a:solidFill>
                  <a:schemeClr val="tx1"/>
                </a:solidFill>
              </a:rPr>
              <a:t>calloc</a:t>
            </a:r>
            <a:r>
              <a:rPr lang="zh-CN" altLang="en-US">
                <a:solidFill>
                  <a:schemeClr val="tx1"/>
                </a:solidFill>
              </a:rPr>
              <a:t>函数可以为一维数组开辟动态存储空间，</a:t>
            </a:r>
            <a:r>
              <a:rPr lang="en-US" altLang="zh-CN">
                <a:solidFill>
                  <a:schemeClr val="tx1"/>
                </a:solidFill>
              </a:rPr>
              <a:t>n</a:t>
            </a:r>
            <a:r>
              <a:rPr lang="zh-CN" altLang="en-US">
                <a:solidFill>
                  <a:schemeClr val="tx1"/>
                </a:solidFill>
              </a:rPr>
              <a:t>为数组元素个数，每个元素长度为</a:t>
            </a:r>
            <a:r>
              <a:rPr lang="en-US" altLang="zh-CN">
                <a:solidFill>
                  <a:schemeClr val="tx1"/>
                </a:solidFill>
              </a:rPr>
              <a:t>size</a:t>
            </a:r>
            <a:r>
              <a:rPr lang="zh-CN" altLang="en-US">
                <a:solidFill>
                  <a:schemeClr val="tx1"/>
                </a:solidFill>
              </a:rPr>
              <a:t>。这就是动态数组。函数返回指向所分配域的第一个字节的指针；如果分配不成功，返回</a:t>
            </a:r>
            <a:r>
              <a:rPr lang="en-US" altLang="zh-CN">
                <a:solidFill>
                  <a:schemeClr val="tx1"/>
                </a:solidFill>
              </a:rPr>
              <a:t>NULL</a:t>
            </a:r>
            <a:r>
              <a:rPr lang="zh-CN" altLang="en-US">
                <a:solidFill>
                  <a:schemeClr val="tx1"/>
                </a:solidFill>
              </a:rPr>
              <a:t>。</a:t>
            </a:r>
            <a:endParaRPr lang="en-US" altLang="zh-CN">
              <a:solidFill>
                <a:schemeClr val="tx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endParaRPr lang="zh-CN" altLang="en-US"/>
          </a:p>
        </p:txBody>
      </p:sp>
      <p:sp>
        <p:nvSpPr>
          <p:cNvPr id="15" name="圆角矩形 14"/>
          <p:cNvSpPr/>
          <p:nvPr/>
        </p:nvSpPr>
        <p:spPr>
          <a:xfrm>
            <a:off x="1197990" y="4465749"/>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defTabSz="363855">
              <a:lnSpc>
                <a:spcPct val="120000"/>
              </a:lnSpc>
            </a:pPr>
            <a:r>
              <a:rPr lang="en-US" altLang="zh-CN" sz="1600"/>
              <a:t>realloc(p,50);	</a:t>
            </a:r>
            <a:r>
              <a:rPr lang="en-US" altLang="zh-CN" sz="1600">
                <a:solidFill>
                  <a:srgbClr val="008000"/>
                </a:solidFill>
              </a:rPr>
              <a:t>//</a:t>
            </a:r>
            <a:r>
              <a:rPr lang="zh-CN" altLang="en-US" sz="1600">
                <a:solidFill>
                  <a:srgbClr val="008000"/>
                </a:solidFill>
              </a:rPr>
              <a:t>将</a:t>
            </a:r>
            <a:r>
              <a:rPr lang="en-US" altLang="zh-CN" sz="1600">
                <a:solidFill>
                  <a:srgbClr val="008000"/>
                </a:solidFill>
              </a:rPr>
              <a:t>p</a:t>
            </a:r>
            <a:r>
              <a:rPr lang="zh-CN" altLang="en-US" sz="1600">
                <a:solidFill>
                  <a:srgbClr val="008000"/>
                </a:solidFill>
              </a:rPr>
              <a:t>所指向的已分配的动态空间改为</a:t>
            </a:r>
            <a:r>
              <a:rPr lang="en-US" altLang="zh-CN" sz="1600">
                <a:solidFill>
                  <a:srgbClr val="008000"/>
                </a:solidFill>
              </a:rPr>
              <a:t>50</a:t>
            </a:r>
            <a:r>
              <a:rPr lang="zh-CN" altLang="en-US" sz="1600">
                <a:solidFill>
                  <a:srgbClr val="008000"/>
                </a:solidFill>
              </a:rPr>
              <a:t>字节</a:t>
            </a:r>
            <a:endParaRPr lang="zh-CN" altLang="en-US" sz="1600">
              <a:solidFill>
                <a:srgbClr val="008000"/>
              </a:solidFill>
            </a:endParaRP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realloc</a:t>
            </a:r>
            <a:r>
              <a:rPr lang="zh-CN" altLang="en-US" sz="2400"/>
              <a:t>函数重新分配动态存储区</a:t>
            </a:r>
            <a:endParaRPr lang="zh-CN" altLang="en-US" sz="2400"/>
          </a:p>
        </p:txBody>
      </p:sp>
      <p:sp>
        <p:nvSpPr>
          <p:cNvPr id="7" name="矩形 6"/>
          <p:cNvSpPr/>
          <p:nvPr/>
        </p:nvSpPr>
        <p:spPr>
          <a:xfrm>
            <a:off x="2439000" y="2075008"/>
            <a:ext cx="4746992"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*realloc(void *p,unsigned int size);</a:t>
            </a:r>
            <a:endParaRPr lang="zh-CN" altLang="en-US" b="1"/>
          </a:p>
        </p:txBody>
      </p:sp>
      <p:sp>
        <p:nvSpPr>
          <p:cNvPr id="8" name="MH_Desc_1"/>
          <p:cNvSpPr/>
          <p:nvPr>
            <p:custDataLst>
              <p:tags r:id="rId1"/>
            </p:custDataLst>
          </p:nvPr>
        </p:nvSpPr>
        <p:spPr>
          <a:xfrm>
            <a:off x="1159565" y="2063772"/>
            <a:ext cx="9942444" cy="38311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函数原型为</a:t>
            </a:r>
            <a:endParaRPr lang="en-US" altLang="zh-CN">
              <a:solidFill>
                <a:schemeClr val="tx1"/>
              </a:solidFill>
            </a:endParaRPr>
          </a:p>
          <a:p>
            <a:pPr algn="just">
              <a:lnSpc>
                <a:spcPct val="150000"/>
              </a:lnSpc>
              <a:spcAft>
                <a:spcPts val="600"/>
              </a:spcAft>
              <a:defRPr/>
            </a:pPr>
            <a:r>
              <a:rPr lang="zh-CN" altLang="en-US">
                <a:solidFill>
                  <a:schemeClr val="tx1"/>
                </a:solidFill>
              </a:rPr>
              <a:t>如果已经通过</a:t>
            </a:r>
            <a:r>
              <a:rPr lang="en-US" altLang="zh-CN">
                <a:solidFill>
                  <a:schemeClr val="tx1"/>
                </a:solidFill>
              </a:rPr>
              <a:t>malloc</a:t>
            </a:r>
            <a:r>
              <a:rPr lang="zh-CN" altLang="en-US">
                <a:solidFill>
                  <a:schemeClr val="tx1"/>
                </a:solidFill>
              </a:rPr>
              <a:t>函数或</a:t>
            </a:r>
            <a:r>
              <a:rPr lang="en-US" altLang="zh-CN">
                <a:solidFill>
                  <a:schemeClr val="tx1"/>
                </a:solidFill>
              </a:rPr>
              <a:t>calloc</a:t>
            </a:r>
            <a:r>
              <a:rPr lang="zh-CN" altLang="en-US">
                <a:solidFill>
                  <a:schemeClr val="tx1"/>
                </a:solidFill>
              </a:rPr>
              <a:t>函数获得了动态空间，想改变其大小，可以用</a:t>
            </a:r>
            <a:r>
              <a:rPr lang="en-US" altLang="zh-CN">
                <a:solidFill>
                  <a:schemeClr val="tx1"/>
                </a:solidFill>
              </a:rPr>
              <a:t>realloc</a:t>
            </a:r>
            <a:r>
              <a:rPr lang="zh-CN" altLang="en-US">
                <a:solidFill>
                  <a:schemeClr val="tx1"/>
                </a:solidFill>
              </a:rPr>
              <a:t>函数重新分配。</a:t>
            </a:r>
            <a:endParaRPr lang="zh-CN" altLang="en-US">
              <a:solidFill>
                <a:schemeClr val="tx1"/>
              </a:solidFill>
            </a:endParaRPr>
          </a:p>
          <a:p>
            <a:pPr algn="just">
              <a:lnSpc>
                <a:spcPct val="150000"/>
              </a:lnSpc>
              <a:spcAft>
                <a:spcPts val="600"/>
              </a:spcAft>
              <a:defRPr/>
            </a:pPr>
            <a:r>
              <a:rPr lang="zh-CN" altLang="en-US">
                <a:solidFill>
                  <a:schemeClr val="tx1"/>
                </a:solidFill>
              </a:rPr>
              <a:t>用</a:t>
            </a:r>
            <a:r>
              <a:rPr lang="en-US" altLang="zh-CN">
                <a:solidFill>
                  <a:schemeClr val="tx1"/>
                </a:solidFill>
              </a:rPr>
              <a:t>realloc</a:t>
            </a:r>
            <a:r>
              <a:rPr lang="zh-CN" altLang="en-US">
                <a:solidFill>
                  <a:schemeClr val="tx1"/>
                </a:solidFill>
              </a:rPr>
              <a:t>函数将</a:t>
            </a:r>
            <a:r>
              <a:rPr lang="en-US" altLang="zh-CN">
                <a:solidFill>
                  <a:schemeClr val="tx1"/>
                </a:solidFill>
              </a:rPr>
              <a:t>p</a:t>
            </a:r>
            <a:r>
              <a:rPr lang="zh-CN" altLang="en-US">
                <a:solidFill>
                  <a:schemeClr val="tx1"/>
                </a:solidFill>
              </a:rPr>
              <a:t>所指向的动态空间的大小改变为</a:t>
            </a:r>
            <a:r>
              <a:rPr lang="en-US" altLang="zh-CN">
                <a:solidFill>
                  <a:schemeClr val="tx1"/>
                </a:solidFill>
              </a:rPr>
              <a:t>size</a:t>
            </a:r>
            <a:r>
              <a:rPr lang="zh-CN" altLang="en-US">
                <a:solidFill>
                  <a:schemeClr val="tx1"/>
                </a:solidFill>
              </a:rPr>
              <a:t>。</a:t>
            </a:r>
            <a:r>
              <a:rPr lang="en-US" altLang="zh-CN">
                <a:solidFill>
                  <a:schemeClr val="tx1"/>
                </a:solidFill>
              </a:rPr>
              <a:t>p</a:t>
            </a:r>
            <a:r>
              <a:rPr lang="zh-CN" altLang="en-US">
                <a:solidFill>
                  <a:schemeClr val="tx1"/>
                </a:solidFill>
              </a:rPr>
              <a:t>的值不变。如果重分配不成功，返回</a:t>
            </a:r>
            <a:r>
              <a:rPr lang="en-US" altLang="zh-CN">
                <a:solidFill>
                  <a:schemeClr val="tx1"/>
                </a:solidFill>
              </a:rPr>
              <a:t>NULL</a:t>
            </a:r>
            <a:r>
              <a:rPr lang="zh-CN" altLang="en-US">
                <a:solidFill>
                  <a:schemeClr val="tx1"/>
                </a:solidFill>
              </a:rPr>
              <a:t>。</a:t>
            </a:r>
            <a:endParaRPr lang="zh-CN" altLang="en-US">
              <a:solidFill>
                <a:schemeClr val="tx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992" y="367410"/>
            <a:ext cx="7229060" cy="1325563"/>
          </a:xfrm>
        </p:spPr>
        <p:txBody>
          <a:bodyPr/>
          <a:lstStyle/>
          <a:p>
            <a:r>
              <a:rPr lang="zh-CN" altLang="en-US"/>
              <a:t>怎样建立内存的动态分配</a:t>
            </a:r>
            <a:endParaRPr lang="zh-CN" altLang="en-US"/>
          </a:p>
        </p:txBody>
      </p:sp>
      <p:sp>
        <p:nvSpPr>
          <p:cNvPr id="15" name="圆角矩形 14"/>
          <p:cNvSpPr/>
          <p:nvPr/>
        </p:nvSpPr>
        <p:spPr>
          <a:xfrm>
            <a:off x="1256356" y="3559971"/>
            <a:ext cx="8101653" cy="400693"/>
          </a:xfrm>
          <a:prstGeom prst="roundRect">
            <a:avLst>
              <a:gd name="adj" fmla="val 137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1600">
                <a:solidFill>
                  <a:schemeClr val="tx1"/>
                </a:solidFill>
              </a:rPr>
              <a:t>free(p); 	</a:t>
            </a:r>
            <a:r>
              <a:rPr lang="en-US" altLang="zh-CN" sz="1600">
                <a:solidFill>
                  <a:srgbClr val="008000"/>
                </a:solidFill>
              </a:rPr>
              <a:t>//</a:t>
            </a:r>
            <a:r>
              <a:rPr lang="zh-CN" altLang="en-US" sz="1600">
                <a:solidFill>
                  <a:srgbClr val="008000"/>
                </a:solidFill>
              </a:rPr>
              <a:t>释放指针变量</a:t>
            </a:r>
            <a:r>
              <a:rPr lang="en-US" altLang="zh-CN" sz="1600">
                <a:solidFill>
                  <a:srgbClr val="008000"/>
                </a:solidFill>
              </a:rPr>
              <a:t>p</a:t>
            </a:r>
            <a:r>
              <a:rPr lang="zh-CN" altLang="en-US" sz="1600">
                <a:solidFill>
                  <a:srgbClr val="008000"/>
                </a:solidFill>
              </a:rPr>
              <a:t>所指向的已分配的动态空间</a:t>
            </a:r>
            <a:endParaRPr lang="zh-CN" altLang="en-US" sz="1600">
              <a:solidFill>
                <a:srgbClr val="008000"/>
              </a:solidFill>
            </a:endParaRPr>
          </a:p>
        </p:txBody>
      </p:sp>
      <p:sp>
        <p:nvSpPr>
          <p:cNvPr id="3" name="矩形 2"/>
          <p:cNvSpPr/>
          <p:nvPr/>
        </p:nvSpPr>
        <p:spPr>
          <a:xfrm>
            <a:off x="1089992" y="1244011"/>
            <a:ext cx="6096000" cy="830997"/>
          </a:xfrm>
          <a:prstGeom prst="rect">
            <a:avLst/>
          </a:prstGeom>
        </p:spPr>
        <p:txBody>
          <a:bodyPr>
            <a:spAutoFit/>
          </a:bodyPr>
          <a:lstStyle/>
          <a:p>
            <a:endParaRPr lang="zh-CN" altLang="en-US" sz="2400"/>
          </a:p>
          <a:p>
            <a:r>
              <a:rPr lang="zh-CN" altLang="en-US" sz="2400"/>
              <a:t>用</a:t>
            </a:r>
            <a:r>
              <a:rPr lang="en-US" altLang="zh-CN" sz="2400"/>
              <a:t>free</a:t>
            </a:r>
            <a:r>
              <a:rPr lang="zh-CN" altLang="en-US" sz="2400"/>
              <a:t>函数释放动态存储区</a:t>
            </a:r>
            <a:endParaRPr lang="zh-CN" altLang="en-US" sz="2400"/>
          </a:p>
        </p:txBody>
      </p:sp>
      <p:sp>
        <p:nvSpPr>
          <p:cNvPr id="7" name="矩形 6"/>
          <p:cNvSpPr/>
          <p:nvPr/>
        </p:nvSpPr>
        <p:spPr>
          <a:xfrm>
            <a:off x="2439000" y="2075008"/>
            <a:ext cx="2278915" cy="48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ctr"/>
            <a:r>
              <a:rPr lang="en-US" altLang="zh-CN" b="1"/>
              <a:t>void free(void *p);</a:t>
            </a:r>
            <a:endParaRPr lang="zh-CN" altLang="en-US" b="1"/>
          </a:p>
        </p:txBody>
      </p:sp>
      <p:sp>
        <p:nvSpPr>
          <p:cNvPr id="8" name="MH_Desc_1"/>
          <p:cNvSpPr/>
          <p:nvPr>
            <p:custDataLst>
              <p:tags r:id="rId1"/>
            </p:custDataLst>
          </p:nvPr>
        </p:nvSpPr>
        <p:spPr>
          <a:xfrm>
            <a:off x="1159565" y="2063773"/>
            <a:ext cx="9942444" cy="255686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r>
              <a:rPr lang="zh-CN" altLang="en-US">
                <a:solidFill>
                  <a:schemeClr val="tx1"/>
                </a:solidFill>
              </a:rPr>
              <a:t>函数原型为</a:t>
            </a:r>
            <a:endParaRPr lang="en-US" altLang="zh-CN">
              <a:solidFill>
                <a:schemeClr val="tx1"/>
              </a:solidFill>
            </a:endParaRPr>
          </a:p>
          <a:p>
            <a:pPr algn="just">
              <a:lnSpc>
                <a:spcPct val="150000"/>
              </a:lnSpc>
              <a:spcAft>
                <a:spcPts val="600"/>
              </a:spcAft>
              <a:defRPr/>
            </a:pPr>
            <a:r>
              <a:rPr lang="zh-CN" altLang="en-US" b="1">
                <a:solidFill>
                  <a:schemeClr val="tx1"/>
                </a:solidFill>
              </a:rPr>
              <a:t>作用</a:t>
            </a:r>
            <a:r>
              <a:rPr lang="zh-CN" altLang="en-US">
                <a:solidFill>
                  <a:schemeClr val="tx1"/>
                </a:solidFill>
              </a:rPr>
              <a:t>是释放指针变量</a:t>
            </a:r>
            <a:r>
              <a:rPr lang="en-US" altLang="zh-CN">
                <a:solidFill>
                  <a:schemeClr val="tx1"/>
                </a:solidFill>
              </a:rPr>
              <a:t>p</a:t>
            </a:r>
            <a:r>
              <a:rPr lang="zh-CN" altLang="en-US">
                <a:solidFill>
                  <a:schemeClr val="tx1"/>
                </a:solidFill>
              </a:rPr>
              <a:t>所指向的动态空间，使这部分空间能重新被其他变量使用。</a:t>
            </a:r>
            <a:r>
              <a:rPr lang="en-US" altLang="zh-CN">
                <a:solidFill>
                  <a:schemeClr val="tx1"/>
                </a:solidFill>
              </a:rPr>
              <a:t>p</a:t>
            </a:r>
            <a:r>
              <a:rPr lang="zh-CN" altLang="en-US">
                <a:solidFill>
                  <a:schemeClr val="tx1"/>
                </a:solidFill>
              </a:rPr>
              <a:t>应是最近一次调用</a:t>
            </a:r>
            <a:r>
              <a:rPr lang="en-US" altLang="zh-CN">
                <a:solidFill>
                  <a:schemeClr val="tx1"/>
                </a:solidFill>
              </a:rPr>
              <a:t>calloc</a:t>
            </a:r>
            <a:r>
              <a:rPr lang="zh-CN" altLang="en-US">
                <a:solidFill>
                  <a:schemeClr val="tx1"/>
                </a:solidFill>
              </a:rPr>
              <a:t>或</a:t>
            </a:r>
            <a:r>
              <a:rPr lang="en-US" altLang="zh-CN">
                <a:solidFill>
                  <a:schemeClr val="tx1"/>
                </a:solidFill>
              </a:rPr>
              <a:t>malloc</a:t>
            </a:r>
            <a:r>
              <a:rPr lang="zh-CN" altLang="en-US">
                <a:solidFill>
                  <a:schemeClr val="tx1"/>
                </a:solidFill>
              </a:rPr>
              <a:t>函数时得到的函数返回值。</a:t>
            </a:r>
            <a:r>
              <a:rPr lang="en-US" altLang="zh-CN">
                <a:solidFill>
                  <a:schemeClr val="tx1"/>
                </a:solidFill>
              </a:rPr>
              <a:t> </a:t>
            </a:r>
            <a:endParaRPr lang="zh-CN" altLang="en-US">
              <a:solidFill>
                <a:schemeClr val="tx1"/>
              </a:solidFill>
            </a:endParaRPr>
          </a:p>
          <a:p>
            <a:pPr algn="just">
              <a:lnSpc>
                <a:spcPct val="150000"/>
              </a:lnSpc>
              <a:spcAft>
                <a:spcPts val="600"/>
              </a:spcAft>
              <a:defRPr/>
            </a:pPr>
            <a:endParaRPr lang="en-US" altLang="zh-CN">
              <a:solidFill>
                <a:schemeClr val="tx1"/>
              </a:solidFill>
            </a:endParaRPr>
          </a:p>
          <a:p>
            <a:pPr algn="just">
              <a:lnSpc>
                <a:spcPct val="150000"/>
              </a:lnSpc>
              <a:spcAft>
                <a:spcPts val="600"/>
              </a:spcAft>
              <a:defRPr/>
            </a:pPr>
            <a:r>
              <a:rPr lang="en-US" altLang="zh-CN">
                <a:solidFill>
                  <a:schemeClr val="tx1"/>
                </a:solidFill>
              </a:rPr>
              <a:t>free</a:t>
            </a:r>
            <a:r>
              <a:rPr lang="zh-CN" altLang="en-US">
                <a:solidFill>
                  <a:schemeClr val="tx1"/>
                </a:solidFill>
              </a:rPr>
              <a:t>函数无返回值。</a:t>
            </a:r>
            <a:endParaRPr lang="zh-CN" altLang="en-US">
              <a:solidFill>
                <a:schemeClr val="tx1"/>
              </a:solidFill>
            </a:endParaRPr>
          </a:p>
        </p:txBody>
      </p:sp>
      <p:sp>
        <p:nvSpPr>
          <p:cNvPr id="9" name="矩形 8"/>
          <p:cNvSpPr/>
          <p:nvPr/>
        </p:nvSpPr>
        <p:spPr>
          <a:xfrm>
            <a:off x="1159565" y="5076295"/>
            <a:ext cx="9942444" cy="646331"/>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以上</a:t>
            </a:r>
            <a:r>
              <a:rPr lang="en-US" altLang="zh-CN"/>
              <a:t>4</a:t>
            </a:r>
            <a:r>
              <a:rPr lang="zh-CN" altLang="en-US"/>
              <a:t>个函数的声明在</a:t>
            </a:r>
            <a:r>
              <a:rPr lang="en-US" altLang="zh-CN"/>
              <a:t>stdlib.h</a:t>
            </a:r>
            <a:r>
              <a:rPr lang="zh-CN" altLang="en-US"/>
              <a:t>头文件中，在用到这些函数时应当用“</a:t>
            </a:r>
            <a:r>
              <a:rPr lang="en-US" altLang="zh-CN"/>
              <a:t>#include &lt;stdlib.h&gt;”</a:t>
            </a:r>
            <a:r>
              <a:rPr lang="zh-CN" altLang="en-US"/>
              <a:t>指令把</a:t>
            </a:r>
            <a:r>
              <a:rPr lang="en-US" altLang="zh-CN"/>
              <a:t>stdlib.h</a:t>
            </a:r>
            <a:r>
              <a:rPr lang="zh-CN" altLang="en-US"/>
              <a:t>头文件包含到程序文件中。</a:t>
            </a:r>
            <a:endParaRPr lang="en-US" altLang="zh-CN">
              <a:solidFill>
                <a:schemeClr val="lt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809" y="805155"/>
            <a:ext cx="7229060" cy="1325563"/>
          </a:xfrm>
        </p:spPr>
        <p:txBody>
          <a:bodyPr/>
          <a:lstStyle/>
          <a:p>
            <a:r>
              <a:rPr lang="en-US" altLang="zh-CN"/>
              <a:t>void</a:t>
            </a:r>
            <a:r>
              <a:rPr lang="zh-CN" altLang="en-US"/>
              <a:t>指针类型</a:t>
            </a:r>
            <a:endParaRPr lang="zh-CN" altLang="en-US"/>
          </a:p>
        </p:txBody>
      </p:sp>
      <p:sp>
        <p:nvSpPr>
          <p:cNvPr id="15" name="圆角矩形 14"/>
          <p:cNvSpPr/>
          <p:nvPr/>
        </p:nvSpPr>
        <p:spPr>
          <a:xfrm>
            <a:off x="1256355" y="3768251"/>
            <a:ext cx="8101653" cy="992574"/>
          </a:xfrm>
          <a:prstGeom prst="roundRect">
            <a:avLst>
              <a:gd name="adj" fmla="val 8854"/>
            </a:avLst>
          </a:prstGeom>
        </p:spPr>
        <p:style>
          <a:lnRef idx="2">
            <a:schemeClr val="accent1"/>
          </a:lnRef>
          <a:fillRef idx="1">
            <a:schemeClr val="lt1"/>
          </a:fillRef>
          <a:effectRef idx="0">
            <a:schemeClr val="accent1"/>
          </a:effectRef>
          <a:fontRef idx="minor">
            <a:schemeClr val="dk1"/>
          </a:fontRef>
        </p:style>
        <p:txBody>
          <a:bodyPr lIns="180000" rtlCol="0" anchor="t"/>
          <a:lstStyle/>
          <a:p>
            <a:pPr algn="just">
              <a:lnSpc>
                <a:spcPct val="150000"/>
              </a:lnSpc>
              <a:spcAft>
                <a:spcPts val="600"/>
              </a:spcAft>
              <a:defRPr/>
            </a:pPr>
            <a:r>
              <a:rPr lang="en-US" altLang="zh-CN" sz="1600">
                <a:solidFill>
                  <a:schemeClr val="tx1"/>
                </a:solidFill>
              </a:rPr>
              <a:t>int *pt;</a:t>
            </a:r>
            <a:endParaRPr lang="zh-CN" altLang="en-US" sz="1600">
              <a:solidFill>
                <a:schemeClr val="tx1"/>
              </a:solidFill>
            </a:endParaRPr>
          </a:p>
          <a:p>
            <a:pPr algn="just">
              <a:lnSpc>
                <a:spcPct val="150000"/>
              </a:lnSpc>
              <a:spcAft>
                <a:spcPts val="600"/>
              </a:spcAft>
              <a:defRPr/>
            </a:pPr>
            <a:r>
              <a:rPr lang="en-US" altLang="zh-CN" sz="1600">
                <a:solidFill>
                  <a:schemeClr val="tx1"/>
                </a:solidFill>
              </a:rPr>
              <a:t>pt=(int *)malloc(100);	</a:t>
            </a:r>
            <a:r>
              <a:rPr lang="en-US" altLang="zh-CN" sz="1600">
                <a:solidFill>
                  <a:srgbClr val="008000"/>
                </a:solidFill>
              </a:rPr>
              <a:t>//malloc(100)</a:t>
            </a:r>
            <a:r>
              <a:rPr lang="zh-CN" altLang="en-US" sz="1600">
                <a:solidFill>
                  <a:srgbClr val="008000"/>
                </a:solidFill>
              </a:rPr>
              <a:t>是</a:t>
            </a:r>
            <a:r>
              <a:rPr lang="en-US" altLang="zh-CN" sz="1600">
                <a:solidFill>
                  <a:srgbClr val="008000"/>
                </a:solidFill>
              </a:rPr>
              <a:t>void *</a:t>
            </a:r>
            <a:r>
              <a:rPr lang="zh-CN" altLang="en-US" sz="1600">
                <a:solidFill>
                  <a:srgbClr val="008000"/>
                </a:solidFill>
              </a:rPr>
              <a:t>型，把它转换为</a:t>
            </a:r>
            <a:r>
              <a:rPr lang="en-US" altLang="zh-CN" sz="1600">
                <a:solidFill>
                  <a:srgbClr val="008000"/>
                </a:solidFill>
              </a:rPr>
              <a:t>int *</a:t>
            </a:r>
            <a:r>
              <a:rPr lang="zh-CN" altLang="en-US" sz="1600">
                <a:solidFill>
                  <a:srgbClr val="008000"/>
                </a:solidFill>
              </a:rPr>
              <a:t>型</a:t>
            </a:r>
            <a:endParaRPr lang="zh-CN" altLang="en-US" sz="1600">
              <a:solidFill>
                <a:srgbClr val="008000"/>
              </a:solidFill>
            </a:endParaRPr>
          </a:p>
        </p:txBody>
      </p:sp>
      <p:sp>
        <p:nvSpPr>
          <p:cNvPr id="8" name="MH_Desc_1"/>
          <p:cNvSpPr/>
          <p:nvPr>
            <p:custDataLst>
              <p:tags r:id="rId1"/>
            </p:custDataLst>
          </p:nvPr>
        </p:nvSpPr>
        <p:spPr>
          <a:xfrm>
            <a:off x="1130382" y="1799617"/>
            <a:ext cx="9942444" cy="325876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spcAft>
                <a:spcPts val="600"/>
              </a:spcAft>
              <a:defRPr/>
            </a:pPr>
            <a:endParaRPr lang="en-US" altLang="zh-CN">
              <a:solidFill>
                <a:schemeClr val="tx1"/>
              </a:solidFill>
            </a:endParaRPr>
          </a:p>
        </p:txBody>
      </p:sp>
      <p:grpSp>
        <p:nvGrpSpPr>
          <p:cNvPr id="10" name="组合 9"/>
          <p:cNvGrpSpPr/>
          <p:nvPr/>
        </p:nvGrpSpPr>
        <p:grpSpPr>
          <a:xfrm>
            <a:off x="7606327" y="1947533"/>
            <a:ext cx="3086554" cy="1686275"/>
            <a:chOff x="8582294" y="4088153"/>
            <a:chExt cx="3185110" cy="1686275"/>
          </a:xfrm>
        </p:grpSpPr>
        <p:sp>
          <p:nvSpPr>
            <p:cNvPr id="11" name="MH_Other_1"/>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2" name="MH_SubTitle_1"/>
            <p:cNvSpPr/>
            <p:nvPr>
              <p:custDataLst>
                <p:tags r:id="rId3"/>
              </p:custDataLst>
            </p:nvPr>
          </p:nvSpPr>
          <p:spPr>
            <a:xfrm>
              <a:off x="9371544" y="4088153"/>
              <a:ext cx="2381310" cy="16728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rPr>
                <a:t>不要把“指向</a:t>
              </a:r>
              <a:r>
                <a:rPr lang="en-US" altLang="zh-CN" sz="1600">
                  <a:solidFill>
                    <a:schemeClr val="tx1"/>
                  </a:solidFill>
                </a:rPr>
                <a:t>void</a:t>
              </a:r>
              <a:r>
                <a:rPr lang="zh-CN" altLang="en-US" sz="1600">
                  <a:solidFill>
                    <a:schemeClr val="tx1"/>
                  </a:solidFill>
                </a:rPr>
                <a:t>类型”理解为能指向“任何的类型”的数据，而应理解为“指向空类型”或“不指向确定的类型”的数据。</a:t>
              </a:r>
              <a:endParaRPr lang="zh-CN" altLang="en-US" sz="1600" dirty="0">
                <a:solidFill>
                  <a:schemeClr val="tx1"/>
                </a:solidFill>
              </a:endParaRPr>
            </a:p>
          </p:txBody>
        </p:sp>
        <p:sp>
          <p:nvSpPr>
            <p:cNvPr id="13" name="MH_Other_2"/>
            <p:cNvSpPr/>
            <p:nvPr>
              <p:custDataLst>
                <p:tags r:id="rId4"/>
              </p:custDataLst>
            </p:nvPr>
          </p:nvSpPr>
          <p:spPr>
            <a:xfrm rot="16200000">
              <a:off x="11465779" y="547280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5" name="矩形 4"/>
          <p:cNvSpPr/>
          <p:nvPr/>
        </p:nvSpPr>
        <p:spPr>
          <a:xfrm>
            <a:off x="1130382" y="1947533"/>
            <a:ext cx="6096000" cy="1754326"/>
          </a:xfrm>
          <a:prstGeom prst="rect">
            <a:avLst/>
          </a:prstGeom>
        </p:spPr>
        <p:txBody>
          <a:bodyPr>
            <a:spAutoFit/>
          </a:bodyPr>
          <a:lstStyle/>
          <a:p>
            <a:pPr algn="just">
              <a:lnSpc>
                <a:spcPct val="150000"/>
              </a:lnSpc>
              <a:spcAft>
                <a:spcPts val="600"/>
              </a:spcAft>
              <a:defRPr/>
            </a:pPr>
            <a:r>
              <a:rPr lang="en-US" altLang="zh-CN"/>
              <a:t>C 99</a:t>
            </a:r>
            <a:r>
              <a:rPr lang="zh-CN" altLang="en-US"/>
              <a:t>允许使用基类型为</a:t>
            </a:r>
            <a:r>
              <a:rPr lang="en-US" altLang="zh-CN"/>
              <a:t>void</a:t>
            </a:r>
            <a:r>
              <a:rPr lang="zh-CN" altLang="en-US"/>
              <a:t>的指针类型。可以定义一个基类型为</a:t>
            </a:r>
            <a:r>
              <a:rPr lang="en-US" altLang="zh-CN"/>
              <a:t>void</a:t>
            </a:r>
            <a:r>
              <a:rPr lang="zh-CN" altLang="en-US"/>
              <a:t>的指针变量</a:t>
            </a:r>
            <a:r>
              <a:rPr lang="en-US" altLang="zh-CN"/>
              <a:t>(</a:t>
            </a:r>
            <a:r>
              <a:rPr lang="zh-CN" altLang="en-US"/>
              <a:t>即</a:t>
            </a:r>
            <a:r>
              <a:rPr lang="en-US" altLang="zh-CN"/>
              <a:t>void*</a:t>
            </a:r>
            <a:r>
              <a:rPr lang="zh-CN" altLang="en-US"/>
              <a:t>型变量</a:t>
            </a:r>
            <a:r>
              <a:rPr lang="en-US" altLang="zh-CN"/>
              <a:t>)</a:t>
            </a:r>
            <a:r>
              <a:rPr lang="zh-CN" altLang="en-US"/>
              <a:t>，它不指向任何类型的数据。在将它的值赋给另一指针变量时由系统对它进行类型转换，使之适合于被赋值的变量的类型。</a:t>
            </a:r>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5078" y="229705"/>
            <a:ext cx="10515600" cy="953383"/>
          </a:xfrm>
        </p:spPr>
        <p:txBody>
          <a:bodyPr/>
          <a:lstStyle/>
          <a:p>
            <a:r>
              <a:rPr lang="en-US" altLang="zh-CN"/>
              <a:t>void</a:t>
            </a:r>
            <a:r>
              <a:rPr lang="zh-CN" altLang="en-US"/>
              <a:t>指针类型</a:t>
            </a:r>
            <a:endParaRPr lang="zh-CN" altLang="en-US"/>
          </a:p>
        </p:txBody>
      </p:sp>
      <p:sp>
        <p:nvSpPr>
          <p:cNvPr id="3" name="内容占位符 2"/>
          <p:cNvSpPr>
            <a:spLocks noGrp="1"/>
          </p:cNvSpPr>
          <p:nvPr>
            <p:ph idx="1"/>
          </p:nvPr>
        </p:nvSpPr>
        <p:spPr>
          <a:xfrm>
            <a:off x="454038" y="996598"/>
            <a:ext cx="10888414" cy="552660"/>
          </a:xfrm>
        </p:spPr>
        <p:txBody>
          <a:bodyPr>
            <a:noAutofit/>
          </a:bodyPr>
          <a:lstStyle/>
          <a:p>
            <a:pPr marL="88900" indent="-88900">
              <a:lnSpc>
                <a:spcPct val="15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8.30】</a:t>
            </a:r>
            <a:r>
              <a:rPr lang="zh-CN" altLang="en-US" sz="2000">
                <a:solidFill>
                  <a:schemeClr val="accent1"/>
                </a:solidFill>
              </a:rPr>
              <a:t>建立动态数组，输入</a:t>
            </a:r>
            <a:r>
              <a:rPr lang="en-US" altLang="zh-CN" sz="2000">
                <a:solidFill>
                  <a:schemeClr val="accent1"/>
                </a:solidFill>
              </a:rPr>
              <a:t>5</a:t>
            </a:r>
            <a:r>
              <a:rPr lang="zh-CN" altLang="en-US" sz="2000">
                <a:solidFill>
                  <a:schemeClr val="accent1"/>
                </a:solidFill>
              </a:rPr>
              <a:t>个学生的成绩，另外用一个函数检查其中有无低于</a:t>
            </a:r>
            <a:r>
              <a:rPr lang="en-US" altLang="zh-CN" sz="2000">
                <a:solidFill>
                  <a:schemeClr val="accent1"/>
                </a:solidFill>
              </a:rPr>
              <a:t>60</a:t>
            </a:r>
            <a:r>
              <a:rPr lang="zh-CN" altLang="en-US" sz="2000">
                <a:solidFill>
                  <a:schemeClr val="accent1"/>
                </a:solidFill>
              </a:rPr>
              <a:t>分的，输出不合格的成绩。</a:t>
            </a:r>
            <a:endParaRPr lang="zh-CN" altLang="en-US" sz="2000">
              <a:solidFill>
                <a:schemeClr val="accent1"/>
              </a:solidFill>
            </a:endParaRPr>
          </a:p>
        </p:txBody>
      </p:sp>
      <p:sp>
        <p:nvSpPr>
          <p:cNvPr id="11" name="圆角矩形 12"/>
          <p:cNvSpPr/>
          <p:nvPr/>
        </p:nvSpPr>
        <p:spPr>
          <a:xfrm>
            <a:off x="2976665" y="1549257"/>
            <a:ext cx="7949188" cy="4997457"/>
          </a:xfrm>
          <a:prstGeom prst="roundRect">
            <a:avLst>
              <a:gd name="adj" fmla="val 1743"/>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#include &lt;stdlib.h&gt;				</a:t>
            </a:r>
            <a:r>
              <a:rPr lang="en-US" altLang="zh-CN" sz="1400">
                <a:solidFill>
                  <a:srgbClr val="008000"/>
                </a:solidFill>
              </a:rPr>
              <a:t>//</a:t>
            </a:r>
            <a:r>
              <a:rPr lang="zh-CN" altLang="en-US" sz="1400">
                <a:solidFill>
                  <a:srgbClr val="008000"/>
                </a:solidFill>
              </a:rPr>
              <a:t>程序中用了</a:t>
            </a:r>
            <a:r>
              <a:rPr lang="en-US" altLang="zh-CN" sz="1400">
                <a:solidFill>
                  <a:srgbClr val="008000"/>
                </a:solidFill>
              </a:rPr>
              <a:t>malloc</a:t>
            </a:r>
            <a:r>
              <a:rPr lang="zh-CN" altLang="en-US" sz="1400">
                <a:solidFill>
                  <a:srgbClr val="008000"/>
                </a:solidFill>
              </a:rPr>
              <a:t>函数，应包含</a:t>
            </a:r>
            <a:r>
              <a:rPr lang="en-US" altLang="zh-CN" sz="1400">
                <a:solidFill>
                  <a:srgbClr val="008000"/>
                </a:solidFill>
              </a:rPr>
              <a:t>stdlib.h</a:t>
            </a:r>
            <a:endParaRPr lang="en-US" altLang="zh-CN" sz="1400">
              <a:solidFill>
                <a:srgbClr val="008000"/>
              </a:solidFill>
            </a:endParaRPr>
          </a:p>
          <a:p>
            <a:pPr defTabSz="363855">
              <a:lnSpc>
                <a:spcPct val="120000"/>
              </a:lnSpc>
            </a:pPr>
            <a:r>
              <a:rPr lang="en-US" altLang="zh-CN" sz="1400"/>
              <a:t>int main()</a:t>
            </a:r>
            <a:endParaRPr lang="en-US" altLang="zh-CN" sz="1400"/>
          </a:p>
          <a:p>
            <a:pPr defTabSz="363855">
              <a:lnSpc>
                <a:spcPct val="120000"/>
              </a:lnSpc>
            </a:pPr>
            <a:r>
              <a:rPr lang="en-US" altLang="zh-CN" sz="1400"/>
              <a:t>{	void check(int *);				</a:t>
            </a:r>
            <a:r>
              <a:rPr lang="en-US" altLang="zh-CN" sz="1400">
                <a:solidFill>
                  <a:srgbClr val="008000"/>
                </a:solidFill>
              </a:rPr>
              <a:t>//</a:t>
            </a:r>
            <a:r>
              <a:rPr lang="zh-CN" altLang="en-US" sz="1400">
                <a:solidFill>
                  <a:srgbClr val="008000"/>
                </a:solidFill>
              </a:rPr>
              <a:t>函数声明</a:t>
            </a:r>
            <a:endParaRPr lang="zh-CN" altLang="en-US" sz="1400">
              <a:solidFill>
                <a:srgbClr val="008000"/>
              </a:solidFill>
            </a:endParaRPr>
          </a:p>
          <a:p>
            <a:pPr defTabSz="363855">
              <a:lnSpc>
                <a:spcPct val="120000"/>
              </a:lnSpc>
            </a:pPr>
            <a:r>
              <a:rPr lang="zh-CN" altLang="en-US" sz="1400"/>
              <a:t>	</a:t>
            </a:r>
            <a:r>
              <a:rPr lang="en-US" altLang="zh-CN" sz="1400"/>
              <a:t>int *p1,i;						</a:t>
            </a:r>
            <a:r>
              <a:rPr lang="en-US" altLang="zh-CN" sz="1400">
                <a:solidFill>
                  <a:srgbClr val="008000"/>
                </a:solidFill>
              </a:rPr>
              <a:t>//p1</a:t>
            </a:r>
            <a:r>
              <a:rPr lang="zh-CN" altLang="en-US" sz="1400">
                <a:solidFill>
                  <a:srgbClr val="008000"/>
                </a:solidFill>
              </a:rPr>
              <a:t>是</a:t>
            </a:r>
            <a:r>
              <a:rPr lang="en-US" altLang="zh-CN" sz="1400">
                <a:solidFill>
                  <a:srgbClr val="008000"/>
                </a:solidFill>
              </a:rPr>
              <a:t>int</a:t>
            </a:r>
            <a:r>
              <a:rPr lang="zh-CN" altLang="en-US" sz="1400">
                <a:solidFill>
                  <a:srgbClr val="008000"/>
                </a:solidFill>
              </a:rPr>
              <a:t>型指针</a:t>
            </a:r>
            <a:endParaRPr lang="zh-CN" altLang="en-US" sz="1400">
              <a:solidFill>
                <a:srgbClr val="008000"/>
              </a:solidFill>
            </a:endParaRPr>
          </a:p>
          <a:p>
            <a:pPr defTabSz="363855">
              <a:lnSpc>
                <a:spcPct val="120000"/>
              </a:lnSpc>
            </a:pPr>
            <a:r>
              <a:rPr lang="zh-CN" altLang="en-US" sz="1400"/>
              <a:t>	</a:t>
            </a:r>
            <a:r>
              <a:rPr lang="en-US" altLang="zh-CN" sz="1400">
                <a:solidFill>
                  <a:schemeClr val="accent6"/>
                </a:solidFill>
              </a:rPr>
              <a:t>p1=(int *)malloc(5*sizeof(int));</a:t>
            </a:r>
            <a:r>
              <a:rPr lang="en-US" altLang="zh-CN" sz="1400"/>
              <a:t>	</a:t>
            </a:r>
            <a:r>
              <a:rPr lang="en-US" altLang="zh-CN" sz="1400">
                <a:solidFill>
                  <a:srgbClr val="008000"/>
                </a:solidFill>
              </a:rPr>
              <a:t>//</a:t>
            </a:r>
            <a:r>
              <a:rPr lang="zh-CN" altLang="en-US" sz="1400">
                <a:solidFill>
                  <a:srgbClr val="008000"/>
                </a:solidFill>
              </a:rPr>
              <a:t>开辟动态内存区，将地址转换成</a:t>
            </a:r>
            <a:r>
              <a:rPr lang="en-US" altLang="zh-CN" sz="1400">
                <a:solidFill>
                  <a:srgbClr val="008000"/>
                </a:solidFill>
              </a:rPr>
              <a:t>int *</a:t>
            </a:r>
            <a:r>
              <a:rPr lang="zh-CN" altLang="en-US" sz="1400">
                <a:solidFill>
                  <a:srgbClr val="008000"/>
                </a:solidFill>
              </a:rPr>
              <a:t>型，然后放在</a:t>
            </a:r>
            <a:r>
              <a:rPr lang="en-US" altLang="zh-CN" sz="1400">
                <a:solidFill>
                  <a:srgbClr val="008000"/>
                </a:solidFill>
              </a:rPr>
              <a:t>p1</a:t>
            </a:r>
            <a:r>
              <a:rPr lang="zh-CN" altLang="en-US" sz="1400">
                <a:solidFill>
                  <a:srgbClr val="008000"/>
                </a:solidFill>
              </a:rPr>
              <a:t>中</a:t>
            </a:r>
            <a:endParaRPr lang="zh-CN" altLang="en-US" sz="1400">
              <a:solidFill>
                <a:srgbClr val="008000"/>
              </a:solidFill>
            </a:endParaRPr>
          </a:p>
          <a:p>
            <a:pPr defTabSz="363855">
              <a:lnSpc>
                <a:spcPct val="120000"/>
              </a:lnSpc>
            </a:pPr>
            <a:r>
              <a:rPr lang="zh-CN" altLang="en-US" sz="1400"/>
              <a:t>	</a:t>
            </a:r>
            <a:r>
              <a:rPr lang="en-US" altLang="zh-CN" sz="1400"/>
              <a:t>for(i=0;i&lt;5;i++) </a:t>
            </a:r>
            <a:endParaRPr lang="en-US" altLang="zh-CN" sz="1400"/>
          </a:p>
          <a:p>
            <a:pPr defTabSz="363855">
              <a:lnSpc>
                <a:spcPct val="120000"/>
              </a:lnSpc>
            </a:pPr>
            <a:r>
              <a:rPr lang="en-US" altLang="zh-CN" sz="1400"/>
              <a:t>		scanf("%d",p1+i);			</a:t>
            </a:r>
            <a:r>
              <a:rPr lang="en-US" altLang="zh-CN" sz="1400">
                <a:solidFill>
                  <a:srgbClr val="008000"/>
                </a:solidFill>
              </a:rPr>
              <a:t>//</a:t>
            </a:r>
            <a:r>
              <a:rPr lang="zh-CN" altLang="en-US" sz="1400">
                <a:solidFill>
                  <a:srgbClr val="008000"/>
                </a:solidFill>
              </a:rPr>
              <a:t>输入</a:t>
            </a:r>
            <a:r>
              <a:rPr lang="en-US" altLang="zh-CN" sz="1400">
                <a:solidFill>
                  <a:srgbClr val="008000"/>
                </a:solidFill>
              </a:rPr>
              <a:t>5</a:t>
            </a:r>
            <a:r>
              <a:rPr lang="zh-CN" altLang="en-US" sz="1400">
                <a:solidFill>
                  <a:srgbClr val="008000"/>
                </a:solidFill>
              </a:rPr>
              <a:t>个学生的成绩 </a:t>
            </a:r>
            <a:endParaRPr lang="zh-CN" altLang="en-US" sz="1400">
              <a:solidFill>
                <a:srgbClr val="008000"/>
              </a:solidFill>
            </a:endParaRPr>
          </a:p>
          <a:p>
            <a:pPr defTabSz="363855">
              <a:lnSpc>
                <a:spcPct val="120000"/>
              </a:lnSpc>
            </a:pPr>
            <a:r>
              <a:rPr lang="zh-CN" altLang="en-US" sz="1400"/>
              <a:t>	</a:t>
            </a:r>
            <a:r>
              <a:rPr lang="en-US" altLang="zh-CN" sz="1400"/>
              <a:t>check(p1);					</a:t>
            </a:r>
            <a:r>
              <a:rPr lang="en-US" altLang="zh-CN" sz="1400">
                <a:solidFill>
                  <a:srgbClr val="008000"/>
                </a:solidFill>
              </a:rPr>
              <a:t>//</a:t>
            </a:r>
            <a:r>
              <a:rPr lang="zh-CN" altLang="en-US" sz="1400">
                <a:solidFill>
                  <a:srgbClr val="008000"/>
                </a:solidFill>
              </a:rPr>
              <a:t>调用</a:t>
            </a:r>
            <a:r>
              <a:rPr lang="en-US" altLang="zh-CN" sz="1400">
                <a:solidFill>
                  <a:srgbClr val="008000"/>
                </a:solidFill>
              </a:rPr>
              <a:t>check</a:t>
            </a:r>
            <a:r>
              <a:rPr lang="zh-CN" altLang="en-US" sz="1400">
                <a:solidFill>
                  <a:srgbClr val="008000"/>
                </a:solidFill>
              </a:rPr>
              <a:t>函数</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en-US" altLang="zh-CN" sz="1400"/>
          </a:p>
          <a:p>
            <a:pPr defTabSz="363855">
              <a:lnSpc>
                <a:spcPct val="120000"/>
              </a:lnSpc>
            </a:pPr>
            <a:endParaRPr lang="en-US" altLang="zh-CN" sz="1400"/>
          </a:p>
          <a:p>
            <a:pPr defTabSz="363855">
              <a:lnSpc>
                <a:spcPct val="120000"/>
              </a:lnSpc>
            </a:pPr>
            <a:r>
              <a:rPr lang="en-US" altLang="zh-CN" sz="1400"/>
              <a:t>void check(int *p)					</a:t>
            </a:r>
            <a:r>
              <a:rPr lang="en-US" altLang="zh-CN" sz="1400">
                <a:solidFill>
                  <a:srgbClr val="008000"/>
                </a:solidFill>
              </a:rPr>
              <a:t>//</a:t>
            </a:r>
            <a:r>
              <a:rPr lang="zh-CN" altLang="en-US" sz="1400">
                <a:solidFill>
                  <a:srgbClr val="008000"/>
                </a:solidFill>
              </a:rPr>
              <a:t>定义</a:t>
            </a:r>
            <a:r>
              <a:rPr lang="en-US" altLang="zh-CN" sz="1400">
                <a:solidFill>
                  <a:srgbClr val="008000"/>
                </a:solidFill>
              </a:rPr>
              <a:t>check</a:t>
            </a:r>
            <a:r>
              <a:rPr lang="zh-CN" altLang="en-US" sz="1400">
                <a:solidFill>
                  <a:srgbClr val="008000"/>
                </a:solidFill>
              </a:rPr>
              <a:t>函数，形参是</a:t>
            </a:r>
            <a:r>
              <a:rPr lang="en-US" altLang="zh-CN" sz="1400">
                <a:solidFill>
                  <a:srgbClr val="008000"/>
                </a:solidFill>
              </a:rPr>
              <a:t>int*</a:t>
            </a:r>
            <a:r>
              <a:rPr lang="zh-CN" altLang="en-US" sz="1400">
                <a:solidFill>
                  <a:srgbClr val="008000"/>
                </a:solidFill>
              </a:rPr>
              <a:t>指针</a:t>
            </a:r>
            <a:endParaRPr lang="zh-CN" altLang="en-US" sz="1400">
              <a:solidFill>
                <a:srgbClr val="008000"/>
              </a:solidFill>
            </a:endParaRPr>
          </a:p>
          <a:p>
            <a:pPr defTabSz="363855">
              <a:lnSpc>
                <a:spcPct val="120000"/>
              </a:lnSpc>
            </a:pPr>
            <a:r>
              <a:rPr lang="en-US" altLang="zh-CN" sz="1400"/>
              <a:t>{	int i;</a:t>
            </a:r>
            <a:endParaRPr lang="en-US" altLang="zh-CN" sz="1400"/>
          </a:p>
          <a:p>
            <a:pPr defTabSz="363855">
              <a:lnSpc>
                <a:spcPct val="120000"/>
              </a:lnSpc>
            </a:pPr>
            <a:r>
              <a:rPr lang="en-US" altLang="zh-CN" sz="1400"/>
              <a:t>	printf("They are fail:");</a:t>
            </a:r>
            <a:endParaRPr lang="en-US" altLang="zh-CN" sz="1400"/>
          </a:p>
          <a:p>
            <a:pPr defTabSz="363855">
              <a:lnSpc>
                <a:spcPct val="120000"/>
              </a:lnSpc>
            </a:pPr>
            <a:r>
              <a:rPr lang="en-US" altLang="zh-CN" sz="1400"/>
              <a:t>	for(i=0;i&lt;5;i++)</a:t>
            </a:r>
            <a:endParaRPr lang="en-US" altLang="zh-CN" sz="1400"/>
          </a:p>
          <a:p>
            <a:pPr defTabSz="363855">
              <a:lnSpc>
                <a:spcPct val="120000"/>
              </a:lnSpc>
            </a:pPr>
            <a:r>
              <a:rPr lang="en-US" altLang="zh-CN" sz="1400"/>
              <a:t>		if(p[i]&lt;60) printf("%d ",p[i]); 	</a:t>
            </a:r>
            <a:r>
              <a:rPr lang="en-US" altLang="zh-CN" sz="1400">
                <a:solidFill>
                  <a:srgbClr val="008000"/>
                </a:solidFill>
              </a:rPr>
              <a:t>//</a:t>
            </a:r>
            <a:r>
              <a:rPr lang="zh-CN" altLang="en-US" sz="1400">
                <a:solidFill>
                  <a:srgbClr val="008000"/>
                </a:solidFill>
              </a:rPr>
              <a:t>输出不合格的成绩 </a:t>
            </a:r>
            <a:endParaRPr lang="zh-CN" altLang="en-US" sz="1400">
              <a:solidFill>
                <a:srgbClr val="008000"/>
              </a:solidFill>
            </a:endParaRPr>
          </a:p>
          <a:p>
            <a:pPr defTabSz="363855">
              <a:lnSpc>
                <a:spcPct val="120000"/>
              </a:lnSpc>
            </a:pPr>
            <a:r>
              <a:rPr lang="zh-CN" altLang="en-US" sz="1400"/>
              <a:t>	</a:t>
            </a:r>
            <a:r>
              <a:rPr lang="en-US" altLang="zh-CN" sz="1400"/>
              <a:t>printf("\n");</a:t>
            </a:r>
            <a:endParaRPr lang="en-US" altLang="zh-CN" sz="1400"/>
          </a:p>
          <a:p>
            <a:pPr defTabSz="363855">
              <a:lnSpc>
                <a:spcPct val="120000"/>
              </a:lnSpc>
            </a:pPr>
            <a:r>
              <a:rPr lang="en-US" altLang="zh-CN" sz="1400"/>
              <a:t>}</a:t>
            </a:r>
            <a:endParaRPr lang="zh-CN" altLang="en-US" sz="1400" b="1" dirty="0">
              <a:solidFill>
                <a:srgbClr val="008000"/>
              </a:solidFill>
            </a:endParaRPr>
          </a:p>
        </p:txBody>
      </p:sp>
      <p:pic>
        <p:nvPicPr>
          <p:cNvPr id="5" name="图片 4"/>
          <p:cNvPicPr>
            <a:picLocks noChangeAspect="1"/>
          </p:cNvPicPr>
          <p:nvPr/>
        </p:nvPicPr>
        <p:blipFill>
          <a:blip r:embed="rId1"/>
          <a:stretch>
            <a:fillRect/>
          </a:stretch>
        </p:blipFill>
        <p:spPr>
          <a:xfrm>
            <a:off x="8175692" y="5393176"/>
            <a:ext cx="3467100" cy="8382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342900" indent="-342900">
              <a:lnSpc>
                <a:spcPct val="150000"/>
              </a:lnSpc>
              <a:spcBef>
                <a:spcPct val="0"/>
              </a:spcBef>
              <a:buAutoNum type="arabicParenBoth"/>
            </a:pPr>
            <a:r>
              <a:rPr lang="zh-CN" altLang="en-US" sz="1800">
                <a:solidFill>
                  <a:srgbClr val="FFFFFF"/>
                </a:solidFill>
                <a:latin typeface="+mn-ea"/>
                <a:ea typeface="+mn-ea"/>
              </a:rPr>
              <a:t>首先要准确理解指针的含义。“指针”是</a:t>
            </a:r>
            <a:r>
              <a:rPr lang="en-US" altLang="zh-CN" sz="1800">
                <a:solidFill>
                  <a:srgbClr val="FFFFFF"/>
                </a:solidFill>
                <a:latin typeface="+mn-ea"/>
                <a:ea typeface="+mn-ea"/>
              </a:rPr>
              <a:t>C</a:t>
            </a:r>
            <a:r>
              <a:rPr lang="zh-CN" altLang="en-US" sz="1800">
                <a:solidFill>
                  <a:srgbClr val="FFFFFF"/>
                </a:solidFill>
                <a:latin typeface="+mn-ea"/>
                <a:ea typeface="+mn-ea"/>
              </a:rPr>
              <a:t>语言中一个形象化的名词，形象地表示“指向”的关系，其在物理上的实现是通过地址来完成的。</a:t>
            </a:r>
            <a:endParaRPr lang="en-US" altLang="zh-CN" sz="1800">
              <a:solidFill>
                <a:srgbClr val="FFFFFF"/>
              </a:solidFill>
              <a:latin typeface="+mn-ea"/>
              <a:ea typeface="+mn-ea"/>
            </a:endParaRPr>
          </a:p>
          <a:p>
            <a:pPr marL="1028700" lvl="1">
              <a:lnSpc>
                <a:spcPct val="150000"/>
              </a:lnSpc>
              <a:spcBef>
                <a:spcPct val="0"/>
              </a:spcBef>
            </a:pPr>
            <a:r>
              <a:rPr lang="en-US" altLang="zh-CN" sz="1600">
                <a:solidFill>
                  <a:srgbClr val="FFFFFF"/>
                </a:solidFill>
                <a:latin typeface="+mn-ea"/>
                <a:ea typeface="+mn-ea"/>
              </a:rPr>
              <a:t>&amp;a</a:t>
            </a:r>
            <a:r>
              <a:rPr lang="zh-CN" altLang="en-US" sz="1600">
                <a:solidFill>
                  <a:srgbClr val="FFFFFF"/>
                </a:solidFill>
                <a:latin typeface="+mn-ea"/>
                <a:ea typeface="+mn-ea"/>
              </a:rPr>
              <a:t>是变量</a:t>
            </a:r>
            <a:r>
              <a:rPr lang="en-US" altLang="zh-CN" sz="1600">
                <a:solidFill>
                  <a:srgbClr val="FFFFFF"/>
                </a:solidFill>
                <a:latin typeface="+mn-ea"/>
                <a:ea typeface="+mn-ea"/>
              </a:rPr>
              <a:t>a</a:t>
            </a:r>
            <a:r>
              <a:rPr lang="zh-CN" altLang="en-US" sz="1600">
                <a:solidFill>
                  <a:srgbClr val="FFFFFF"/>
                </a:solidFill>
                <a:latin typeface="+mn-ea"/>
                <a:ea typeface="+mn-ea"/>
              </a:rPr>
              <a:t>的地址，也可称为变量</a:t>
            </a:r>
            <a:r>
              <a:rPr lang="en-US" altLang="zh-CN" sz="1600">
                <a:solidFill>
                  <a:srgbClr val="FFFFFF"/>
                </a:solidFill>
                <a:latin typeface="+mn-ea"/>
                <a:ea typeface="+mn-ea"/>
              </a:rPr>
              <a:t>a</a:t>
            </a:r>
            <a:r>
              <a:rPr lang="zh-CN" altLang="en-US" sz="1600">
                <a:solidFill>
                  <a:srgbClr val="FFFFFF"/>
                </a:solidFill>
                <a:latin typeface="+mn-ea"/>
                <a:ea typeface="+mn-ea"/>
              </a:rPr>
              <a:t>的指针。</a:t>
            </a:r>
            <a:endParaRPr lang="zh-CN" altLang="en-US" sz="1600">
              <a:solidFill>
                <a:srgbClr val="FFFFFF"/>
              </a:solidFill>
              <a:latin typeface="+mn-ea"/>
              <a:ea typeface="+mn-ea"/>
            </a:endParaRPr>
          </a:p>
          <a:p>
            <a:pPr marL="1028700" lvl="1">
              <a:lnSpc>
                <a:spcPct val="150000"/>
              </a:lnSpc>
              <a:spcBef>
                <a:spcPct val="0"/>
              </a:spcBef>
            </a:pPr>
            <a:r>
              <a:rPr lang="zh-CN" altLang="en-US" sz="1600">
                <a:solidFill>
                  <a:srgbClr val="FFFFFF"/>
                </a:solidFill>
                <a:latin typeface="+mn-ea"/>
                <a:ea typeface="+mn-ea"/>
              </a:rPr>
              <a:t>指针变量是存放地址的变量，也可以说，指针变量是存放指针的变量。</a:t>
            </a:r>
            <a:endParaRPr lang="zh-CN" altLang="en-US" sz="1600">
              <a:solidFill>
                <a:srgbClr val="FFFFFF"/>
              </a:solidFill>
              <a:latin typeface="+mn-ea"/>
              <a:ea typeface="+mn-ea"/>
            </a:endParaRPr>
          </a:p>
          <a:p>
            <a:pPr marL="1028700" lvl="1">
              <a:lnSpc>
                <a:spcPct val="150000"/>
              </a:lnSpc>
              <a:spcBef>
                <a:spcPct val="0"/>
              </a:spcBef>
            </a:pPr>
            <a:r>
              <a:rPr lang="zh-CN" altLang="en-US" sz="1600">
                <a:solidFill>
                  <a:srgbClr val="FFFFFF"/>
                </a:solidFill>
                <a:latin typeface="+mn-ea"/>
                <a:ea typeface="+mn-ea"/>
              </a:rPr>
              <a:t>指针变量的值是一个地址，也可以说，指针变量的值是一个指针。</a:t>
            </a:r>
            <a:endParaRPr lang="zh-CN" altLang="en-US" sz="1600">
              <a:solidFill>
                <a:srgbClr val="FFFFFF"/>
              </a:solidFill>
              <a:latin typeface="+mn-ea"/>
              <a:ea typeface="+mn-ea"/>
            </a:endParaRPr>
          </a:p>
          <a:p>
            <a:pPr marL="1028700" lvl="1">
              <a:lnSpc>
                <a:spcPct val="150000"/>
              </a:lnSpc>
              <a:spcBef>
                <a:spcPct val="0"/>
              </a:spcBef>
            </a:pPr>
            <a:r>
              <a:rPr lang="zh-CN" altLang="en-US" sz="1600">
                <a:solidFill>
                  <a:srgbClr val="FFFFFF"/>
                </a:solidFill>
                <a:latin typeface="+mn-ea"/>
                <a:ea typeface="+mn-ea"/>
              </a:rPr>
              <a:t>指针变量也可称为地址变量，它的值是地址。</a:t>
            </a:r>
            <a:endParaRPr lang="zh-CN" altLang="en-US" sz="1600">
              <a:solidFill>
                <a:srgbClr val="FFFFFF"/>
              </a:solidFill>
              <a:latin typeface="+mn-ea"/>
              <a:ea typeface="+mn-ea"/>
            </a:endParaRPr>
          </a:p>
          <a:p>
            <a:pPr marL="1028700" lvl="1">
              <a:lnSpc>
                <a:spcPct val="150000"/>
              </a:lnSpc>
              <a:spcBef>
                <a:spcPct val="0"/>
              </a:spcBef>
            </a:pPr>
            <a:r>
              <a:rPr lang="en-US" altLang="zh-CN" sz="1600">
                <a:solidFill>
                  <a:srgbClr val="FFFFFF"/>
                </a:solidFill>
                <a:latin typeface="+mn-ea"/>
                <a:ea typeface="+mn-ea"/>
              </a:rPr>
              <a:t>&amp;</a:t>
            </a:r>
            <a:r>
              <a:rPr lang="zh-CN" altLang="en-US" sz="1600">
                <a:solidFill>
                  <a:srgbClr val="FFFFFF"/>
                </a:solidFill>
                <a:latin typeface="+mn-ea"/>
                <a:ea typeface="+mn-ea"/>
              </a:rPr>
              <a:t>是取地址运算符，</a:t>
            </a:r>
            <a:r>
              <a:rPr lang="en-US" altLang="zh-CN" sz="1600">
                <a:solidFill>
                  <a:srgbClr val="FFFFFF"/>
                </a:solidFill>
                <a:latin typeface="+mn-ea"/>
                <a:ea typeface="+mn-ea"/>
              </a:rPr>
              <a:t>&amp;a</a:t>
            </a:r>
            <a:r>
              <a:rPr lang="zh-CN" altLang="en-US" sz="1600">
                <a:solidFill>
                  <a:srgbClr val="FFFFFF"/>
                </a:solidFill>
                <a:latin typeface="+mn-ea"/>
                <a:ea typeface="+mn-ea"/>
              </a:rPr>
              <a:t>是</a:t>
            </a:r>
            <a:r>
              <a:rPr lang="en-US" altLang="zh-CN" sz="1600">
                <a:solidFill>
                  <a:srgbClr val="FFFFFF"/>
                </a:solidFill>
                <a:latin typeface="+mn-ea"/>
                <a:ea typeface="+mn-ea"/>
              </a:rPr>
              <a:t>a</a:t>
            </a:r>
            <a:r>
              <a:rPr lang="zh-CN" altLang="en-US" sz="1600">
                <a:solidFill>
                  <a:srgbClr val="FFFFFF"/>
                </a:solidFill>
                <a:latin typeface="+mn-ea"/>
                <a:ea typeface="+mn-ea"/>
              </a:rPr>
              <a:t>的地址，也可以说，</a:t>
            </a:r>
            <a:r>
              <a:rPr lang="en-US" altLang="zh-CN" sz="1600">
                <a:solidFill>
                  <a:srgbClr val="FFFFFF"/>
                </a:solidFill>
                <a:latin typeface="+mn-ea"/>
                <a:ea typeface="+mn-ea"/>
              </a:rPr>
              <a:t>&amp;</a:t>
            </a:r>
            <a:r>
              <a:rPr lang="zh-CN" altLang="en-US" sz="1600">
                <a:solidFill>
                  <a:srgbClr val="FFFFFF"/>
                </a:solidFill>
                <a:latin typeface="+mn-ea"/>
                <a:ea typeface="+mn-ea"/>
              </a:rPr>
              <a:t>是取指针运算符。</a:t>
            </a:r>
            <a:r>
              <a:rPr lang="en-US" altLang="zh-CN" sz="1600">
                <a:solidFill>
                  <a:srgbClr val="FFFFFF"/>
                </a:solidFill>
                <a:latin typeface="+mn-ea"/>
                <a:ea typeface="+mn-ea"/>
              </a:rPr>
              <a:t>&amp;a</a:t>
            </a:r>
            <a:r>
              <a:rPr lang="zh-CN" altLang="en-US" sz="1600">
                <a:solidFill>
                  <a:srgbClr val="FFFFFF"/>
                </a:solidFill>
                <a:latin typeface="+mn-ea"/>
                <a:ea typeface="+mn-ea"/>
              </a:rPr>
              <a:t>是变量</a:t>
            </a:r>
            <a:r>
              <a:rPr lang="en-US" altLang="zh-CN" sz="1600">
                <a:solidFill>
                  <a:srgbClr val="FFFFFF"/>
                </a:solidFill>
                <a:latin typeface="+mn-ea"/>
                <a:ea typeface="+mn-ea"/>
              </a:rPr>
              <a:t>a</a:t>
            </a:r>
            <a:r>
              <a:rPr lang="zh-CN" altLang="en-US" sz="1600">
                <a:solidFill>
                  <a:srgbClr val="FFFFFF"/>
                </a:solidFill>
                <a:latin typeface="+mn-ea"/>
                <a:ea typeface="+mn-ea"/>
              </a:rPr>
              <a:t>的指针（即指向变量</a:t>
            </a:r>
            <a:r>
              <a:rPr lang="en-US" altLang="zh-CN" sz="1600">
                <a:solidFill>
                  <a:srgbClr val="FFFFFF"/>
                </a:solidFill>
                <a:latin typeface="+mn-ea"/>
                <a:ea typeface="+mn-ea"/>
              </a:rPr>
              <a:t>a</a:t>
            </a:r>
            <a:r>
              <a:rPr lang="zh-CN" altLang="en-US" sz="1600">
                <a:solidFill>
                  <a:srgbClr val="FFFFFF"/>
                </a:solidFill>
                <a:latin typeface="+mn-ea"/>
                <a:ea typeface="+mn-ea"/>
              </a:rPr>
              <a:t>的指针）。</a:t>
            </a:r>
            <a:endParaRPr lang="zh-CN" altLang="en-US" sz="1600">
              <a:solidFill>
                <a:srgbClr val="FFFFFF"/>
              </a:solidFill>
              <a:latin typeface="+mn-ea"/>
              <a:ea typeface="+mn-ea"/>
            </a:endParaRPr>
          </a:p>
          <a:p>
            <a:pPr marL="1028700" lvl="1">
              <a:lnSpc>
                <a:spcPct val="150000"/>
              </a:lnSpc>
              <a:spcBef>
                <a:spcPct val="0"/>
              </a:spcBef>
            </a:pPr>
            <a:r>
              <a:rPr lang="zh-CN" altLang="en-US" sz="1600">
                <a:solidFill>
                  <a:srgbClr val="FFFFFF"/>
                </a:solidFill>
                <a:latin typeface="+mn-ea"/>
                <a:ea typeface="+mn-ea"/>
              </a:rPr>
              <a:t>数组名是一个地址，是数组首元素的地址，也可以说，数组名是一个指针，是数组首元素的指针。</a:t>
            </a:r>
            <a:endParaRPr lang="zh-CN" altLang="en-US" sz="1600">
              <a:solidFill>
                <a:srgbClr val="FFFFFF"/>
              </a:solidFill>
              <a:latin typeface="+mn-ea"/>
              <a:ea typeface="+mn-ea"/>
            </a:endParaRPr>
          </a:p>
          <a:p>
            <a:pPr marL="1028700" lvl="1">
              <a:lnSpc>
                <a:spcPct val="150000"/>
              </a:lnSpc>
              <a:spcBef>
                <a:spcPct val="0"/>
              </a:spcBef>
            </a:pPr>
            <a:r>
              <a:rPr lang="zh-CN" altLang="en-US" sz="1600">
                <a:solidFill>
                  <a:srgbClr val="FFFFFF"/>
                </a:solidFill>
                <a:latin typeface="+mn-ea"/>
                <a:ea typeface="+mn-ea"/>
              </a:rPr>
              <a:t>函数名是一个指针</a:t>
            </a:r>
            <a:r>
              <a:rPr lang="en-US" altLang="zh-CN" sz="1600">
                <a:solidFill>
                  <a:srgbClr val="FFFFFF"/>
                </a:solidFill>
                <a:latin typeface="+mn-ea"/>
                <a:ea typeface="+mn-ea"/>
              </a:rPr>
              <a:t>(</a:t>
            </a:r>
            <a:r>
              <a:rPr lang="zh-CN" altLang="en-US" sz="1600">
                <a:solidFill>
                  <a:srgbClr val="FFFFFF"/>
                </a:solidFill>
                <a:latin typeface="+mn-ea"/>
                <a:ea typeface="+mn-ea"/>
              </a:rPr>
              <a:t>指向函数代码区的首字节</a:t>
            </a:r>
            <a:r>
              <a:rPr lang="en-US" altLang="zh-CN" sz="1600">
                <a:solidFill>
                  <a:srgbClr val="FFFFFF"/>
                </a:solidFill>
                <a:latin typeface="+mn-ea"/>
                <a:ea typeface="+mn-ea"/>
              </a:rPr>
              <a:t>)</a:t>
            </a:r>
            <a:r>
              <a:rPr lang="zh-CN" altLang="en-US" sz="1600">
                <a:solidFill>
                  <a:srgbClr val="FFFFFF"/>
                </a:solidFill>
                <a:latin typeface="+mn-ea"/>
                <a:ea typeface="+mn-ea"/>
              </a:rPr>
              <a:t>，也可以说函数名是一个地址</a:t>
            </a:r>
            <a:r>
              <a:rPr lang="en-US" altLang="zh-CN" sz="1600">
                <a:solidFill>
                  <a:srgbClr val="FFFFFF"/>
                </a:solidFill>
                <a:latin typeface="+mn-ea"/>
                <a:ea typeface="+mn-ea"/>
              </a:rPr>
              <a:t>(</a:t>
            </a:r>
            <a:r>
              <a:rPr lang="zh-CN" altLang="en-US" sz="1600">
                <a:solidFill>
                  <a:srgbClr val="FFFFFF"/>
                </a:solidFill>
                <a:latin typeface="+mn-ea"/>
                <a:ea typeface="+mn-ea"/>
              </a:rPr>
              <a:t>函数代码区首字节的地址</a:t>
            </a:r>
            <a:r>
              <a:rPr lang="en-US" altLang="zh-CN" sz="1600">
                <a:solidFill>
                  <a:srgbClr val="FFFFFF"/>
                </a:solidFill>
                <a:latin typeface="+mn-ea"/>
                <a:ea typeface="+mn-ea"/>
              </a:rPr>
              <a:t>)</a:t>
            </a:r>
            <a:r>
              <a:rPr lang="zh-CN" altLang="en-US" sz="1600">
                <a:solidFill>
                  <a:srgbClr val="FFFFFF"/>
                </a:solidFill>
                <a:latin typeface="+mn-ea"/>
                <a:ea typeface="+mn-ea"/>
              </a:rPr>
              <a:t>。</a:t>
            </a:r>
            <a:endParaRPr lang="zh-CN" altLang="en-US" sz="1600">
              <a:solidFill>
                <a:srgbClr val="FFFFFF"/>
              </a:solidFill>
              <a:latin typeface="+mn-ea"/>
              <a:ea typeface="+mn-ea"/>
            </a:endParaRPr>
          </a:p>
          <a:p>
            <a:pPr marL="1028700" lvl="1">
              <a:lnSpc>
                <a:spcPct val="150000"/>
              </a:lnSpc>
              <a:spcBef>
                <a:spcPct val="0"/>
              </a:spcBef>
            </a:pPr>
            <a:r>
              <a:rPr lang="zh-CN" altLang="en-US" sz="1600">
                <a:solidFill>
                  <a:srgbClr val="FFFFFF"/>
                </a:solidFill>
                <a:latin typeface="+mn-ea"/>
                <a:ea typeface="+mn-ea"/>
              </a:rPr>
              <a:t>函数的实参如果是数组名，传递给形参的是一个地址，也可以说，传递给形参的是一个指针。</a:t>
            </a:r>
            <a:endParaRPr lang="en-US" altLang="zh-CN" sz="1600">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6"/>
    </p:custData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(2)  </a:t>
            </a:r>
            <a:r>
              <a:rPr lang="zh-CN" altLang="en-US" sz="1800">
                <a:solidFill>
                  <a:srgbClr val="FFFFFF"/>
                </a:solidFill>
                <a:latin typeface="+mn-ea"/>
                <a:ea typeface="+mn-ea"/>
              </a:rPr>
              <a:t>一个地址型的数据实际上包含</a:t>
            </a:r>
            <a:r>
              <a:rPr lang="en-US" altLang="zh-CN" sz="1800">
                <a:solidFill>
                  <a:srgbClr val="FFFFFF"/>
                </a:solidFill>
                <a:latin typeface="+mn-ea"/>
                <a:ea typeface="+mn-ea"/>
              </a:rPr>
              <a:t>3</a:t>
            </a:r>
            <a:r>
              <a:rPr lang="zh-CN" altLang="en-US" sz="1800">
                <a:solidFill>
                  <a:srgbClr val="FFFFFF"/>
                </a:solidFill>
                <a:latin typeface="+mn-ea"/>
                <a:ea typeface="+mn-ea"/>
              </a:rPr>
              <a:t>个信息：</a:t>
            </a:r>
            <a:endParaRPr lang="en-US" altLang="zh-CN" sz="1800">
              <a:solidFill>
                <a:srgbClr val="FFFFFF"/>
              </a:solidFill>
              <a:latin typeface="+mn-ea"/>
              <a:ea typeface="+mn-ea"/>
            </a:endParaRPr>
          </a:p>
          <a:p>
            <a:pPr lvl="1">
              <a:lnSpc>
                <a:spcPct val="150000"/>
              </a:lnSpc>
              <a:spcBef>
                <a:spcPct val="0"/>
              </a:spcBef>
              <a:buNone/>
            </a:pPr>
            <a:r>
              <a:rPr lang="en-US" altLang="zh-CN">
                <a:solidFill>
                  <a:srgbClr val="FFFFFF"/>
                </a:solidFill>
                <a:latin typeface="+mn-ea"/>
                <a:ea typeface="+mn-ea"/>
              </a:rPr>
              <a:t>① </a:t>
            </a:r>
            <a:r>
              <a:rPr lang="zh-CN" altLang="en-US">
                <a:solidFill>
                  <a:srgbClr val="FFFFFF"/>
                </a:solidFill>
                <a:latin typeface="+mn-ea"/>
                <a:ea typeface="+mn-ea"/>
              </a:rPr>
              <a:t>表示内存编号的纯地址。</a:t>
            </a:r>
            <a:endParaRPr lang="zh-CN" altLang="en-US">
              <a:solidFill>
                <a:srgbClr val="FFFFFF"/>
              </a:solidFill>
              <a:latin typeface="+mn-ea"/>
              <a:ea typeface="+mn-ea"/>
            </a:endParaRPr>
          </a:p>
          <a:p>
            <a:pPr lvl="1">
              <a:lnSpc>
                <a:spcPct val="150000"/>
              </a:lnSpc>
              <a:spcBef>
                <a:spcPct val="0"/>
              </a:spcBef>
              <a:buNone/>
            </a:pPr>
            <a:r>
              <a:rPr lang="zh-CN" altLang="en-US">
                <a:solidFill>
                  <a:srgbClr val="FFFFFF"/>
                </a:solidFill>
                <a:latin typeface="+mn-ea"/>
                <a:ea typeface="+mn-ea"/>
              </a:rPr>
              <a:t>② 它本身的类型，即指针类型。</a:t>
            </a:r>
            <a:endParaRPr lang="zh-CN" altLang="en-US">
              <a:solidFill>
                <a:srgbClr val="FFFFFF"/>
              </a:solidFill>
              <a:latin typeface="+mn-ea"/>
              <a:ea typeface="+mn-ea"/>
            </a:endParaRPr>
          </a:p>
          <a:p>
            <a:pPr lvl="1">
              <a:lnSpc>
                <a:spcPct val="150000"/>
              </a:lnSpc>
              <a:spcBef>
                <a:spcPct val="0"/>
              </a:spcBef>
              <a:buNone/>
            </a:pPr>
            <a:r>
              <a:rPr lang="zh-CN" altLang="en-US">
                <a:solidFill>
                  <a:srgbClr val="FFFFFF"/>
                </a:solidFill>
                <a:latin typeface="+mn-ea"/>
                <a:ea typeface="+mn-ea"/>
              </a:rPr>
              <a:t>③ 以它为标识的存储单元中存放的是什么类型的数据，即基类型</a:t>
            </a:r>
            <a:r>
              <a:rPr lang="zh-CN" altLang="en-US" sz="1500">
                <a:solidFill>
                  <a:srgbClr val="FFFFFF"/>
                </a:solidFill>
                <a:latin typeface="+mn-ea"/>
                <a:ea typeface="+mn-ea"/>
              </a:rPr>
              <a:t>。</a:t>
            </a:r>
            <a:endParaRPr lang="en-US" altLang="zh-CN" sz="1300">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p:cNvSpPr/>
          <p:nvPr/>
        </p:nvSpPr>
        <p:spPr>
          <a:xfrm>
            <a:off x="1702264" y="3523541"/>
            <a:ext cx="9260808" cy="146674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solidFill>
                  <a:schemeClr val="bg1"/>
                </a:solidFill>
              </a:rPr>
              <a:t>int a;</a:t>
            </a:r>
            <a:endParaRPr lang="en-US" altLang="zh-CN" sz="1600">
              <a:solidFill>
                <a:schemeClr val="bg1"/>
              </a:solidFill>
            </a:endParaRPr>
          </a:p>
          <a:p>
            <a:pPr defTabSz="363855">
              <a:lnSpc>
                <a:spcPct val="120000"/>
              </a:lnSpc>
            </a:pPr>
            <a:r>
              <a:rPr lang="en-US" altLang="zh-CN" sz="1600">
                <a:solidFill>
                  <a:srgbClr val="92D050"/>
                </a:solidFill>
              </a:rPr>
              <a:t>/</a:t>
            </a:r>
            <a:r>
              <a:rPr lang="zh-CN" altLang="en-US" sz="1600">
                <a:solidFill>
                  <a:srgbClr val="92D050"/>
                </a:solidFill>
              </a:rPr>
              <a:t>* </a:t>
            </a:r>
            <a:r>
              <a:rPr lang="en-US" altLang="zh-CN" sz="1600">
                <a:solidFill>
                  <a:srgbClr val="92D050"/>
                </a:solidFill>
              </a:rPr>
              <a:t>&amp;a</a:t>
            </a:r>
            <a:r>
              <a:rPr lang="zh-CN" altLang="en-US" sz="1600">
                <a:solidFill>
                  <a:srgbClr val="92D050"/>
                </a:solidFill>
              </a:rPr>
              <a:t>为</a:t>
            </a:r>
            <a:r>
              <a:rPr lang="en-US" altLang="zh-CN" sz="1600">
                <a:solidFill>
                  <a:srgbClr val="92D050"/>
                </a:solidFill>
              </a:rPr>
              <a:t>a</a:t>
            </a:r>
            <a:r>
              <a:rPr lang="zh-CN" altLang="en-US" sz="1600">
                <a:solidFill>
                  <a:srgbClr val="92D050"/>
                </a:solidFill>
              </a:rPr>
              <a:t>的地址，它就包括以上</a:t>
            </a:r>
            <a:r>
              <a:rPr lang="en-US" altLang="zh-CN" sz="1600">
                <a:solidFill>
                  <a:srgbClr val="92D050"/>
                </a:solidFill>
              </a:rPr>
              <a:t>3</a:t>
            </a:r>
            <a:r>
              <a:rPr lang="zh-CN" altLang="en-US" sz="1600">
                <a:solidFill>
                  <a:srgbClr val="92D050"/>
                </a:solidFill>
              </a:rPr>
              <a:t>个信息，它代表的是一个整型数据的地址，</a:t>
            </a:r>
            <a:r>
              <a:rPr lang="en-US" altLang="zh-CN" sz="1600">
                <a:solidFill>
                  <a:srgbClr val="92D050"/>
                </a:solidFill>
              </a:rPr>
              <a:t>int</a:t>
            </a:r>
            <a:r>
              <a:rPr lang="zh-CN" altLang="en-US" sz="1600">
                <a:solidFill>
                  <a:srgbClr val="92D050"/>
                </a:solidFill>
              </a:rPr>
              <a:t>是</a:t>
            </a:r>
            <a:r>
              <a:rPr lang="en-US" altLang="zh-CN" sz="1600">
                <a:solidFill>
                  <a:srgbClr val="92D050"/>
                </a:solidFill>
              </a:rPr>
              <a:t>&amp;a</a:t>
            </a:r>
            <a:r>
              <a:rPr lang="zh-CN" altLang="en-US" sz="1600">
                <a:solidFill>
                  <a:srgbClr val="92D050"/>
                </a:solidFill>
              </a:rPr>
              <a:t>的基类型</a:t>
            </a:r>
            <a:r>
              <a:rPr lang="en-US" altLang="zh-CN" sz="1600">
                <a:solidFill>
                  <a:srgbClr val="92D050"/>
                </a:solidFill>
              </a:rPr>
              <a:t>(</a:t>
            </a:r>
            <a:r>
              <a:rPr lang="zh-CN" altLang="en-US" sz="1600">
                <a:solidFill>
                  <a:srgbClr val="92D050"/>
                </a:solidFill>
              </a:rPr>
              <a:t>即它指向的是</a:t>
            </a:r>
            <a:r>
              <a:rPr lang="en-US" altLang="zh-CN" sz="1600">
                <a:solidFill>
                  <a:srgbClr val="92D050"/>
                </a:solidFill>
              </a:rPr>
              <a:t>int</a:t>
            </a:r>
            <a:r>
              <a:rPr lang="zh-CN" altLang="en-US" sz="1600">
                <a:solidFill>
                  <a:srgbClr val="92D050"/>
                </a:solidFill>
              </a:rPr>
              <a:t>型的存储单元</a:t>
            </a:r>
            <a:r>
              <a:rPr lang="en-US" altLang="zh-CN" sz="1600">
                <a:solidFill>
                  <a:srgbClr val="92D050"/>
                </a:solidFill>
              </a:rPr>
              <a:t>)</a:t>
            </a:r>
            <a:r>
              <a:rPr lang="zh-CN" altLang="en-US" sz="1600">
                <a:solidFill>
                  <a:srgbClr val="92D050"/>
                </a:solidFill>
              </a:rPr>
              <a:t>。</a:t>
            </a:r>
            <a:r>
              <a:rPr lang="en-US" altLang="zh-CN" sz="1600">
                <a:solidFill>
                  <a:srgbClr val="92D050"/>
                </a:solidFill>
              </a:rPr>
              <a:t>&amp;a</a:t>
            </a:r>
            <a:r>
              <a:rPr lang="zh-CN" altLang="en-US" sz="1600">
                <a:solidFill>
                  <a:srgbClr val="92D050"/>
                </a:solidFill>
              </a:rPr>
              <a:t>就是“指向整型数据的指针类型”或“基类型为整型的指针类型”，其类型可以表示为“</a:t>
            </a:r>
            <a:r>
              <a:rPr lang="en-US" altLang="zh-CN" sz="1600">
                <a:solidFill>
                  <a:srgbClr val="92D050"/>
                </a:solidFill>
              </a:rPr>
              <a:t>int *”</a:t>
            </a:r>
            <a:r>
              <a:rPr lang="zh-CN" altLang="en-US" sz="1600">
                <a:solidFill>
                  <a:srgbClr val="92D050"/>
                </a:solidFill>
              </a:rPr>
              <a:t>型。*</a:t>
            </a:r>
            <a:r>
              <a:rPr lang="en-US" altLang="zh-CN" sz="1600">
                <a:solidFill>
                  <a:srgbClr val="92D050"/>
                </a:solidFill>
              </a:rPr>
              <a:t>/</a:t>
            </a:r>
            <a:endParaRPr lang="zh-CN" altLang="en-US" sz="1600">
              <a:solidFill>
                <a:srgbClr val="92D050"/>
              </a:solidFill>
            </a:endParaRPr>
          </a:p>
        </p:txBody>
      </p:sp>
    </p:spTree>
    <p:custDataLst>
      <p:tags r:id="rId6"/>
    </p:custData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6"/>
            <a:ext cx="10999304" cy="41397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spcAft>
                <a:spcPts val="600"/>
              </a:spcAft>
              <a:buNone/>
            </a:pPr>
            <a:r>
              <a:rPr lang="en-US" altLang="zh-CN" sz="1800">
                <a:solidFill>
                  <a:srgbClr val="FFFFFF"/>
                </a:solidFill>
                <a:latin typeface="+mn-ea"/>
                <a:ea typeface="+mn-ea"/>
              </a:rPr>
              <a:t>(3) </a:t>
            </a:r>
            <a:r>
              <a:rPr lang="zh-CN" altLang="en-US" sz="1800">
                <a:solidFill>
                  <a:srgbClr val="FFFFFF"/>
                </a:solidFill>
                <a:latin typeface="+mn-ea"/>
                <a:ea typeface="+mn-ea"/>
              </a:rPr>
              <a:t>要区别指针和指针变量。指针就是地址，而指针变量是用来存放地址的变量。</a:t>
            </a:r>
            <a:endParaRPr lang="en-US" altLang="zh-CN" sz="1800">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4" name="矩形 3"/>
          <p:cNvSpPr/>
          <p:nvPr/>
        </p:nvSpPr>
        <p:spPr>
          <a:xfrm>
            <a:off x="1192695" y="2152047"/>
            <a:ext cx="6096000" cy="1338828"/>
          </a:xfrm>
          <a:prstGeom prst="rect">
            <a:avLst/>
          </a:prstGeom>
        </p:spPr>
        <p:txBody>
          <a:bodyPr>
            <a:spAutoFit/>
          </a:bodyPr>
          <a:lstStyle/>
          <a:p>
            <a:pPr marL="301625" indent="-301625">
              <a:lnSpc>
                <a:spcPct val="150000"/>
              </a:lnSpc>
              <a:spcBef>
                <a:spcPct val="0"/>
              </a:spcBef>
              <a:spcAft>
                <a:spcPts val="600"/>
              </a:spcAft>
              <a:buNone/>
            </a:pPr>
            <a:r>
              <a:rPr lang="en-US" altLang="zh-CN">
                <a:solidFill>
                  <a:srgbClr val="FFFFFF"/>
                </a:solidFill>
                <a:latin typeface="+mn-ea"/>
              </a:rPr>
              <a:t>(4) </a:t>
            </a:r>
            <a:r>
              <a:rPr lang="zh-CN" altLang="en-US">
                <a:solidFill>
                  <a:srgbClr val="FFFFFF"/>
                </a:solidFill>
                <a:latin typeface="+mn-ea"/>
              </a:rPr>
              <a:t>什么叫“指向”？地址就意味着指向，因为通过地址能找到具有该地址的对象。对于指针变量来说，把谁的地址存放在指针变量中，就说此指针变量指向谁。</a:t>
            </a:r>
            <a:endParaRPr lang="en-US" altLang="zh-CN">
              <a:solidFill>
                <a:srgbClr val="FFFFFF"/>
              </a:solidFill>
              <a:latin typeface="+mn-ea"/>
            </a:endParaRPr>
          </a:p>
        </p:txBody>
      </p:sp>
      <p:grpSp>
        <p:nvGrpSpPr>
          <p:cNvPr id="11" name="组合 10"/>
          <p:cNvGrpSpPr/>
          <p:nvPr/>
        </p:nvGrpSpPr>
        <p:grpSpPr>
          <a:xfrm>
            <a:off x="7528507" y="2152047"/>
            <a:ext cx="4183597" cy="1338828"/>
            <a:chOff x="8582294" y="4088153"/>
            <a:chExt cx="4317182" cy="1338828"/>
          </a:xfrm>
        </p:grpSpPr>
        <p:sp>
          <p:nvSpPr>
            <p:cNvPr id="12" name="MH_Other_1"/>
            <p:cNvSpPr/>
            <p:nvPr>
              <p:custDataLst>
                <p:tags r:id="rId6"/>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3" name="MH_SubTitle_1"/>
            <p:cNvSpPr/>
            <p:nvPr>
              <p:custDataLst>
                <p:tags r:id="rId7"/>
              </p:custDataLst>
            </p:nvPr>
          </p:nvSpPr>
          <p:spPr>
            <a:xfrm>
              <a:off x="9371544" y="4088153"/>
              <a:ext cx="3527932" cy="133882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zh-CN" altLang="en-US" sz="1600">
                  <a:solidFill>
                    <a:schemeClr val="tx1"/>
                  </a:solidFill>
                  <a:latin typeface="+mn-ea"/>
                </a:rPr>
                <a:t>并不是任何类型数据的地址都可以存放在同一个指针变量中的，只有与指针变量的基类型相同的数据的地址才能存放在相应的指针变量中。</a:t>
              </a:r>
              <a:endParaRPr lang="zh-CN" altLang="en-US" sz="1600" dirty="0">
                <a:solidFill>
                  <a:schemeClr val="tx1"/>
                </a:solidFill>
              </a:endParaRPr>
            </a:p>
          </p:txBody>
        </p:sp>
        <p:sp>
          <p:nvSpPr>
            <p:cNvPr id="14" name="MH_Other_2"/>
            <p:cNvSpPr/>
            <p:nvPr>
              <p:custDataLst>
                <p:tags r:id="rId8"/>
              </p:custDataLst>
            </p:nvPr>
          </p:nvSpPr>
          <p:spPr>
            <a:xfrm rot="16200000">
              <a:off x="12597851" y="512535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5" name="圆角矩形 14"/>
          <p:cNvSpPr/>
          <p:nvPr/>
        </p:nvSpPr>
        <p:spPr>
          <a:xfrm>
            <a:off x="1656684" y="3477381"/>
            <a:ext cx="6271359" cy="1320833"/>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solidFill>
                  <a:schemeClr val="bg1"/>
                </a:solidFill>
              </a:rPr>
              <a:t>int a,*p;		</a:t>
            </a:r>
            <a:r>
              <a:rPr lang="en-US" altLang="zh-CN" sz="1600">
                <a:solidFill>
                  <a:srgbClr val="92D050"/>
                </a:solidFill>
              </a:rPr>
              <a:t>//p</a:t>
            </a:r>
            <a:r>
              <a:rPr lang="zh-CN" altLang="en-US" sz="1600">
                <a:solidFill>
                  <a:srgbClr val="92D050"/>
                </a:solidFill>
              </a:rPr>
              <a:t>是</a:t>
            </a:r>
            <a:r>
              <a:rPr lang="en-US" altLang="zh-CN" sz="1600">
                <a:solidFill>
                  <a:srgbClr val="92D050"/>
                </a:solidFill>
              </a:rPr>
              <a:t>int*</a:t>
            </a:r>
            <a:r>
              <a:rPr lang="zh-CN" altLang="en-US" sz="1600">
                <a:solidFill>
                  <a:srgbClr val="92D050"/>
                </a:solidFill>
              </a:rPr>
              <a:t>型的指针变量，基类型是</a:t>
            </a:r>
            <a:r>
              <a:rPr lang="en-US" altLang="zh-CN" sz="1600">
                <a:solidFill>
                  <a:srgbClr val="92D050"/>
                </a:solidFill>
              </a:rPr>
              <a:t>int</a:t>
            </a:r>
            <a:r>
              <a:rPr lang="zh-CN" altLang="en-US" sz="1600">
                <a:solidFill>
                  <a:srgbClr val="92D050"/>
                </a:solidFill>
              </a:rPr>
              <a:t>型 </a:t>
            </a:r>
            <a:endParaRPr lang="zh-CN" altLang="en-US" sz="1600">
              <a:solidFill>
                <a:srgbClr val="92D050"/>
              </a:solidFill>
            </a:endParaRPr>
          </a:p>
          <a:p>
            <a:pPr defTabSz="363855">
              <a:lnSpc>
                <a:spcPct val="120000"/>
              </a:lnSpc>
            </a:pPr>
            <a:r>
              <a:rPr lang="en-US" altLang="zh-CN" sz="1600">
                <a:solidFill>
                  <a:schemeClr val="bg1"/>
                </a:solidFill>
              </a:rPr>
              <a:t>float b;</a:t>
            </a:r>
            <a:endParaRPr lang="en-US" altLang="zh-CN" sz="1600">
              <a:solidFill>
                <a:schemeClr val="bg1"/>
              </a:solidFill>
            </a:endParaRPr>
          </a:p>
          <a:p>
            <a:pPr defTabSz="363855">
              <a:lnSpc>
                <a:spcPct val="120000"/>
              </a:lnSpc>
            </a:pPr>
            <a:r>
              <a:rPr lang="en-US" altLang="zh-CN" sz="1600">
                <a:solidFill>
                  <a:schemeClr val="bg1"/>
                </a:solidFill>
              </a:rPr>
              <a:t>p=&amp;a;		</a:t>
            </a:r>
            <a:r>
              <a:rPr lang="en-US" altLang="zh-CN" sz="1600">
                <a:solidFill>
                  <a:srgbClr val="92D050"/>
                </a:solidFill>
              </a:rPr>
              <a:t>//a</a:t>
            </a:r>
            <a:r>
              <a:rPr lang="zh-CN" altLang="en-US" sz="1600">
                <a:solidFill>
                  <a:srgbClr val="92D050"/>
                </a:solidFill>
              </a:rPr>
              <a:t>是</a:t>
            </a:r>
            <a:r>
              <a:rPr lang="en-US" altLang="zh-CN" sz="1600">
                <a:solidFill>
                  <a:srgbClr val="92D050"/>
                </a:solidFill>
              </a:rPr>
              <a:t>int</a:t>
            </a:r>
            <a:r>
              <a:rPr lang="zh-CN" altLang="en-US" sz="1600">
                <a:solidFill>
                  <a:srgbClr val="92D050"/>
                </a:solidFill>
              </a:rPr>
              <a:t>型，合法 </a:t>
            </a:r>
            <a:endParaRPr lang="zh-CN" altLang="en-US" sz="1600">
              <a:solidFill>
                <a:srgbClr val="92D050"/>
              </a:solidFill>
            </a:endParaRPr>
          </a:p>
          <a:p>
            <a:pPr defTabSz="363855">
              <a:lnSpc>
                <a:spcPct val="120000"/>
              </a:lnSpc>
            </a:pPr>
            <a:r>
              <a:rPr lang="en-US" altLang="zh-CN" sz="1600">
                <a:solidFill>
                  <a:schemeClr val="bg1"/>
                </a:solidFill>
              </a:rPr>
              <a:t>p=&amp;b;		</a:t>
            </a:r>
            <a:r>
              <a:rPr lang="en-US" altLang="zh-CN" sz="1600">
                <a:solidFill>
                  <a:srgbClr val="92D050"/>
                </a:solidFill>
              </a:rPr>
              <a:t>//b</a:t>
            </a:r>
            <a:r>
              <a:rPr lang="zh-CN" altLang="en-US" sz="1600">
                <a:solidFill>
                  <a:srgbClr val="92D050"/>
                </a:solidFill>
              </a:rPr>
              <a:t>是</a:t>
            </a:r>
            <a:r>
              <a:rPr lang="en-US" altLang="zh-CN" sz="1600">
                <a:solidFill>
                  <a:srgbClr val="92D050"/>
                </a:solidFill>
              </a:rPr>
              <a:t>float</a:t>
            </a:r>
            <a:r>
              <a:rPr lang="zh-CN" altLang="en-US" sz="1600">
                <a:solidFill>
                  <a:srgbClr val="92D050"/>
                </a:solidFill>
              </a:rPr>
              <a:t>型，类型不匹配</a:t>
            </a:r>
            <a:endParaRPr lang="zh-CN" altLang="en-US" sz="1600">
              <a:solidFill>
                <a:srgbClr val="92D050"/>
              </a:solidFill>
            </a:endParaRPr>
          </a:p>
        </p:txBody>
      </p:sp>
      <p:sp>
        <p:nvSpPr>
          <p:cNvPr id="5" name="矩形 4"/>
          <p:cNvSpPr/>
          <p:nvPr/>
        </p:nvSpPr>
        <p:spPr>
          <a:xfrm>
            <a:off x="1569396" y="4816209"/>
            <a:ext cx="10142708" cy="923330"/>
          </a:xfrm>
          <a:prstGeom prst="rect">
            <a:avLst/>
          </a:prstGeom>
        </p:spPr>
        <p:txBody>
          <a:bodyPr wrap="square">
            <a:spAutoFit/>
          </a:bodyPr>
          <a:lstStyle/>
          <a:p>
            <a:pPr>
              <a:lnSpc>
                <a:spcPct val="150000"/>
              </a:lnSpc>
            </a:pPr>
            <a:r>
              <a:rPr lang="zh-CN" altLang="en-US">
                <a:solidFill>
                  <a:schemeClr val="bg1"/>
                </a:solidFill>
              </a:rPr>
              <a:t>void *指针是一种特殊的指针，不指向任何类型的数据。如果需要用此地址指向某类型的数据，应先对地址进行类型转换。</a:t>
            </a:r>
            <a:endParaRPr lang="zh-CN" altLang="en-US">
              <a:solidFill>
                <a:schemeClr val="bg1"/>
              </a:solidFill>
            </a:endParaRPr>
          </a:p>
        </p:txBody>
      </p:sp>
    </p:spTree>
    <p:custDataLst>
      <p:tags r:id="rId9"/>
    </p:custData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怎样引用指针变量</a:t>
            </a:r>
            <a:endParaRPr lang="zh-CN" altLang="en-US" dirty="0"/>
          </a:p>
        </p:txBody>
      </p:sp>
      <p:sp>
        <p:nvSpPr>
          <p:cNvPr id="3" name="内容占位符 2"/>
          <p:cNvSpPr>
            <a:spLocks noGrp="1"/>
          </p:cNvSpPr>
          <p:nvPr>
            <p:ph idx="1"/>
          </p:nvPr>
        </p:nvSpPr>
        <p:spPr>
          <a:xfrm>
            <a:off x="413649" y="1025180"/>
            <a:ext cx="10970796"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8.2】</a:t>
            </a:r>
            <a:r>
              <a:rPr lang="zh-CN" altLang="en-US" sz="2000">
                <a:solidFill>
                  <a:schemeClr val="accent1"/>
                </a:solidFill>
              </a:rPr>
              <a:t>输入</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两个整数，按先大后小的顺序输出</a:t>
            </a:r>
            <a:r>
              <a:rPr lang="en-US" altLang="zh-CN" sz="2000">
                <a:solidFill>
                  <a:schemeClr val="accent1"/>
                </a:solidFill>
              </a:rPr>
              <a:t>a</a:t>
            </a:r>
            <a:r>
              <a:rPr lang="zh-CN" altLang="en-US" sz="2000">
                <a:solidFill>
                  <a:schemeClr val="accent1"/>
                </a:solidFill>
              </a:rPr>
              <a:t>和</a:t>
            </a:r>
            <a:r>
              <a:rPr lang="en-US" altLang="zh-CN" sz="2000">
                <a:solidFill>
                  <a:schemeClr val="accent1"/>
                </a:solidFill>
              </a:rPr>
              <a:t>b</a:t>
            </a:r>
            <a:r>
              <a:rPr lang="zh-CN" altLang="en-US" sz="2000">
                <a:solidFill>
                  <a:schemeClr val="accent1"/>
                </a:solidFill>
              </a:rPr>
              <a:t>。</a:t>
            </a:r>
            <a:endParaRPr lang="zh-CN" altLang="en-US" sz="2000" dirty="0">
              <a:solidFill>
                <a:schemeClr val="accent1"/>
              </a:solidFill>
            </a:endParaRPr>
          </a:p>
        </p:txBody>
      </p:sp>
      <p:sp>
        <p:nvSpPr>
          <p:cNvPr id="32" name="圆角矩形 12"/>
          <p:cNvSpPr/>
          <p:nvPr/>
        </p:nvSpPr>
        <p:spPr>
          <a:xfrm>
            <a:off x="673510" y="1913025"/>
            <a:ext cx="6320602" cy="346643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400"/>
              <a:t>#include &lt;stdio.h&gt;</a:t>
            </a:r>
            <a:endParaRPr lang="en-US" altLang="zh-CN" sz="1400"/>
          </a:p>
          <a:p>
            <a:pPr defTabSz="363855">
              <a:lnSpc>
                <a:spcPct val="120000"/>
              </a:lnSpc>
            </a:pPr>
            <a:r>
              <a:rPr lang="en-US" altLang="zh-CN" sz="1400"/>
              <a:t>int main()</a:t>
            </a:r>
            <a:endParaRPr lang="en-US" altLang="zh-CN" sz="1400"/>
          </a:p>
          <a:p>
            <a:pPr defTabSz="363855">
              <a:lnSpc>
                <a:spcPct val="120000"/>
              </a:lnSpc>
            </a:pPr>
            <a:r>
              <a:rPr lang="en-US" altLang="zh-CN" sz="1400"/>
              <a:t>{	int *p1,*p2,*p,a,b;					</a:t>
            </a:r>
            <a:r>
              <a:rPr lang="en-US" altLang="zh-CN" sz="1400">
                <a:solidFill>
                  <a:srgbClr val="008000"/>
                </a:solidFill>
              </a:rPr>
              <a:t>//p1,p2</a:t>
            </a:r>
            <a:r>
              <a:rPr lang="zh-CN" altLang="en-US" sz="1400">
                <a:solidFill>
                  <a:srgbClr val="008000"/>
                </a:solidFill>
              </a:rPr>
              <a:t>的类型是</a:t>
            </a:r>
            <a:r>
              <a:rPr lang="en-US" altLang="zh-CN" sz="1400">
                <a:solidFill>
                  <a:srgbClr val="008000"/>
                </a:solidFill>
              </a:rPr>
              <a:t>int *</a:t>
            </a:r>
            <a:r>
              <a:rPr lang="zh-CN" altLang="en-US" sz="1400">
                <a:solidFill>
                  <a:srgbClr val="008000"/>
                </a:solidFill>
              </a:rPr>
              <a:t>类型</a:t>
            </a:r>
            <a:endParaRPr lang="zh-CN" altLang="en-US" sz="1400">
              <a:solidFill>
                <a:srgbClr val="008000"/>
              </a:solidFill>
            </a:endParaRPr>
          </a:p>
          <a:p>
            <a:pPr defTabSz="363855">
              <a:lnSpc>
                <a:spcPct val="120000"/>
              </a:lnSpc>
            </a:pPr>
            <a:r>
              <a:rPr lang="zh-CN" altLang="en-US" sz="1400"/>
              <a:t>	</a:t>
            </a:r>
            <a:r>
              <a:rPr lang="en-US" altLang="zh-CN" sz="1400"/>
              <a:t>printf("please enter two integer numbers:");</a:t>
            </a:r>
            <a:endParaRPr lang="en-US" altLang="zh-CN" sz="1400"/>
          </a:p>
          <a:p>
            <a:pPr defTabSz="363855">
              <a:lnSpc>
                <a:spcPct val="120000"/>
              </a:lnSpc>
            </a:pPr>
            <a:r>
              <a:rPr lang="en-US" altLang="zh-CN" sz="1400"/>
              <a:t>	scanf("%d,%d",&amp;a,&amp;b);				</a:t>
            </a:r>
            <a:r>
              <a:rPr lang="en-US" altLang="zh-CN" sz="1400">
                <a:solidFill>
                  <a:srgbClr val="008000"/>
                </a:solidFill>
              </a:rPr>
              <a:t>//</a:t>
            </a:r>
            <a:r>
              <a:rPr lang="zh-CN" altLang="en-US" sz="1400">
                <a:solidFill>
                  <a:srgbClr val="008000"/>
                </a:solidFill>
              </a:rPr>
              <a:t>输入两个整数 </a:t>
            </a:r>
            <a:endParaRPr lang="zh-CN" altLang="en-US" sz="1400">
              <a:solidFill>
                <a:srgbClr val="008000"/>
              </a:solidFill>
            </a:endParaRPr>
          </a:p>
          <a:p>
            <a:pPr defTabSz="363855">
              <a:lnSpc>
                <a:spcPct val="120000"/>
              </a:lnSpc>
            </a:pPr>
            <a:r>
              <a:rPr lang="zh-CN" altLang="en-US" sz="1400"/>
              <a:t>	</a:t>
            </a:r>
            <a:r>
              <a:rPr lang="en-US" altLang="zh-CN" sz="1400"/>
              <a:t>p1=&amp;a;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指向变量</a:t>
            </a:r>
            <a:r>
              <a:rPr lang="en-US" altLang="zh-CN" sz="1400">
                <a:solidFill>
                  <a:srgbClr val="008000"/>
                </a:solidFill>
              </a:rPr>
              <a:t>a</a:t>
            </a:r>
            <a:endParaRPr lang="en-US" altLang="zh-CN" sz="1400">
              <a:solidFill>
                <a:srgbClr val="008000"/>
              </a:solidFill>
            </a:endParaRPr>
          </a:p>
          <a:p>
            <a:pPr defTabSz="363855">
              <a:lnSpc>
                <a:spcPct val="120000"/>
              </a:lnSpc>
            </a:pPr>
            <a:r>
              <a:rPr lang="en-US" altLang="zh-CN" sz="1400"/>
              <a:t>	p2=&amp;b;							</a:t>
            </a:r>
            <a:r>
              <a:rPr lang="en-US" altLang="zh-CN" sz="1400">
                <a:solidFill>
                  <a:srgbClr val="008000"/>
                </a:solidFill>
              </a:rPr>
              <a:t>//</a:t>
            </a:r>
            <a:r>
              <a:rPr lang="zh-CN" altLang="en-US" sz="1400">
                <a:solidFill>
                  <a:srgbClr val="008000"/>
                </a:solidFill>
              </a:rPr>
              <a:t>使</a:t>
            </a:r>
            <a:r>
              <a:rPr lang="en-US" altLang="zh-CN" sz="1400">
                <a:solidFill>
                  <a:srgbClr val="008000"/>
                </a:solidFill>
              </a:rPr>
              <a:t>p2</a:t>
            </a:r>
            <a:r>
              <a:rPr lang="zh-CN" altLang="en-US" sz="1400">
                <a:solidFill>
                  <a:srgbClr val="008000"/>
                </a:solidFill>
              </a:rPr>
              <a:t>指向变量</a:t>
            </a:r>
            <a:r>
              <a:rPr lang="en-US" altLang="zh-CN" sz="1400">
                <a:solidFill>
                  <a:srgbClr val="008000"/>
                </a:solidFill>
              </a:rPr>
              <a:t>b</a:t>
            </a:r>
            <a:endParaRPr lang="en-US" altLang="zh-CN" sz="1400">
              <a:solidFill>
                <a:srgbClr val="008000"/>
              </a:solidFill>
            </a:endParaRPr>
          </a:p>
          <a:p>
            <a:pPr defTabSz="363855">
              <a:lnSpc>
                <a:spcPct val="120000"/>
              </a:lnSpc>
            </a:pPr>
            <a:r>
              <a:rPr lang="en-US" altLang="zh-CN" sz="1400"/>
              <a:t>	if(a&lt;b)							</a:t>
            </a:r>
            <a:r>
              <a:rPr lang="en-US" altLang="zh-CN" sz="1400">
                <a:solidFill>
                  <a:srgbClr val="008000"/>
                </a:solidFill>
              </a:rPr>
              <a:t>//</a:t>
            </a:r>
            <a:r>
              <a:rPr lang="zh-CN" altLang="en-US" sz="1400">
                <a:solidFill>
                  <a:srgbClr val="008000"/>
                </a:solidFill>
              </a:rPr>
              <a:t>如果</a:t>
            </a:r>
            <a:r>
              <a:rPr lang="en-US" altLang="zh-CN" sz="1400">
                <a:solidFill>
                  <a:srgbClr val="008000"/>
                </a:solidFill>
              </a:rPr>
              <a:t>a&lt;b</a:t>
            </a:r>
            <a:endParaRPr lang="en-US" altLang="zh-CN" sz="1400">
              <a:solidFill>
                <a:srgbClr val="008000"/>
              </a:solidFill>
            </a:endParaRPr>
          </a:p>
          <a:p>
            <a:pPr defTabSz="363855">
              <a:lnSpc>
                <a:spcPct val="120000"/>
              </a:lnSpc>
            </a:pPr>
            <a:r>
              <a:rPr lang="en-US" altLang="zh-CN" sz="1400"/>
              <a:t>	{	p=p1;p1=p2;p2=p;}			</a:t>
            </a:r>
            <a:r>
              <a:rPr lang="en-US" altLang="zh-CN" sz="1400">
                <a:solidFill>
                  <a:srgbClr val="008000"/>
                </a:solidFill>
              </a:rPr>
              <a:t>//</a:t>
            </a:r>
            <a:r>
              <a:rPr lang="zh-CN" altLang="en-US" sz="1400">
                <a:solidFill>
                  <a:srgbClr val="008000"/>
                </a:solidFill>
              </a:rPr>
              <a:t>使</a:t>
            </a:r>
            <a:r>
              <a:rPr lang="en-US" altLang="zh-CN" sz="1400">
                <a:solidFill>
                  <a:srgbClr val="008000"/>
                </a:solidFill>
              </a:rPr>
              <a:t>p1</a:t>
            </a:r>
            <a:r>
              <a:rPr lang="zh-CN" altLang="en-US" sz="1400">
                <a:solidFill>
                  <a:srgbClr val="008000"/>
                </a:solidFill>
              </a:rPr>
              <a:t>与</a:t>
            </a:r>
            <a:r>
              <a:rPr lang="en-US" altLang="zh-CN" sz="1400">
                <a:solidFill>
                  <a:srgbClr val="008000"/>
                </a:solidFill>
              </a:rPr>
              <a:t>p2</a:t>
            </a:r>
            <a:r>
              <a:rPr lang="zh-CN" altLang="en-US" sz="1400">
                <a:solidFill>
                  <a:srgbClr val="008000"/>
                </a:solidFill>
              </a:rPr>
              <a:t>的值互换</a:t>
            </a:r>
            <a:endParaRPr lang="zh-CN" altLang="en-US" sz="1400">
              <a:solidFill>
                <a:srgbClr val="008000"/>
              </a:solidFill>
            </a:endParaRPr>
          </a:p>
          <a:p>
            <a:pPr defTabSz="363855">
              <a:lnSpc>
                <a:spcPct val="120000"/>
              </a:lnSpc>
            </a:pPr>
            <a:r>
              <a:rPr lang="zh-CN" altLang="en-US" sz="1400"/>
              <a:t>	</a:t>
            </a:r>
            <a:r>
              <a:rPr lang="en-US" altLang="zh-CN" sz="1400"/>
              <a:t>printf("a=%d,b=%d\n",a,b);			</a:t>
            </a:r>
            <a:r>
              <a:rPr lang="en-US" altLang="zh-CN" sz="1400">
                <a:solidFill>
                  <a:srgbClr val="008000"/>
                </a:solidFill>
              </a:rPr>
              <a:t>//</a:t>
            </a:r>
            <a:r>
              <a:rPr lang="zh-CN" altLang="en-US" sz="1400">
                <a:solidFill>
                  <a:srgbClr val="008000"/>
                </a:solidFill>
              </a:rPr>
              <a:t>输出</a:t>
            </a:r>
            <a:r>
              <a:rPr lang="en-US" altLang="zh-CN" sz="1400">
                <a:solidFill>
                  <a:srgbClr val="008000"/>
                </a:solidFill>
              </a:rPr>
              <a:t>a,b</a:t>
            </a:r>
            <a:endParaRPr lang="en-US" altLang="zh-CN" sz="1400">
              <a:solidFill>
                <a:srgbClr val="008000"/>
              </a:solidFill>
            </a:endParaRPr>
          </a:p>
          <a:p>
            <a:pPr defTabSz="363855">
              <a:lnSpc>
                <a:spcPct val="120000"/>
              </a:lnSpc>
            </a:pPr>
            <a:r>
              <a:rPr lang="en-US" altLang="zh-CN" sz="1400"/>
              <a:t>	printf("max=%d,min=%d\n",*p1,*p2);	</a:t>
            </a:r>
            <a:r>
              <a:rPr lang="en-US" altLang="zh-CN" sz="1400">
                <a:solidFill>
                  <a:srgbClr val="008000"/>
                </a:solidFill>
              </a:rPr>
              <a:t>//</a:t>
            </a:r>
            <a:r>
              <a:rPr lang="zh-CN" altLang="en-US" sz="1400">
                <a:solidFill>
                  <a:srgbClr val="008000"/>
                </a:solidFill>
              </a:rPr>
              <a:t>输出</a:t>
            </a:r>
            <a:r>
              <a:rPr lang="en-US" altLang="zh-CN" sz="1400">
                <a:solidFill>
                  <a:srgbClr val="008000"/>
                </a:solidFill>
              </a:rPr>
              <a:t>p1</a:t>
            </a:r>
            <a:r>
              <a:rPr lang="zh-CN" altLang="en-US" sz="1400">
                <a:solidFill>
                  <a:srgbClr val="008000"/>
                </a:solidFill>
              </a:rPr>
              <a:t>和</a:t>
            </a:r>
            <a:r>
              <a:rPr lang="en-US" altLang="zh-CN" sz="1400">
                <a:solidFill>
                  <a:srgbClr val="008000"/>
                </a:solidFill>
              </a:rPr>
              <a:t>p2</a:t>
            </a:r>
            <a:r>
              <a:rPr lang="zh-CN" altLang="en-US" sz="1400">
                <a:solidFill>
                  <a:srgbClr val="008000"/>
                </a:solidFill>
              </a:rPr>
              <a:t>所指向的变量的值</a:t>
            </a:r>
            <a:endParaRPr lang="zh-CN" altLang="en-US" sz="1400">
              <a:solidFill>
                <a:srgbClr val="008000"/>
              </a:solidFill>
            </a:endParaRPr>
          </a:p>
          <a:p>
            <a:pPr defTabSz="363855">
              <a:lnSpc>
                <a:spcPct val="120000"/>
              </a:lnSpc>
            </a:pPr>
            <a:r>
              <a:rPr lang="zh-CN" altLang="en-US" sz="1400"/>
              <a:t>	</a:t>
            </a:r>
            <a:r>
              <a:rPr lang="en-US" altLang="zh-CN" sz="1400"/>
              <a:t>return 0;</a:t>
            </a:r>
            <a:endParaRPr lang="en-US" altLang="zh-CN" sz="1400"/>
          </a:p>
          <a:p>
            <a:pPr defTabSz="363855">
              <a:lnSpc>
                <a:spcPct val="120000"/>
              </a:lnSpc>
            </a:pPr>
            <a:r>
              <a:rPr lang="en-US" altLang="zh-CN" sz="1400"/>
              <a:t>}</a:t>
            </a:r>
            <a:endParaRPr lang="en-US" altLang="zh-CN" sz="1400" dirty="0"/>
          </a:p>
        </p:txBody>
      </p:sp>
      <p:grpSp>
        <p:nvGrpSpPr>
          <p:cNvPr id="12" name="组合 11"/>
          <p:cNvGrpSpPr/>
          <p:nvPr/>
        </p:nvGrpSpPr>
        <p:grpSpPr>
          <a:xfrm>
            <a:off x="6301595" y="4015962"/>
            <a:ext cx="5082850" cy="1665883"/>
            <a:chOff x="8582294" y="4088152"/>
            <a:chExt cx="5245151" cy="1665883"/>
          </a:xfrm>
        </p:grpSpPr>
        <p:sp>
          <p:nvSpPr>
            <p:cNvPr id="13" name="MH_Other_1"/>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4" name="MH_SubTitle_1"/>
            <p:cNvSpPr/>
            <p:nvPr>
              <p:custDataLst>
                <p:tags r:id="rId2"/>
              </p:custDataLst>
            </p:nvPr>
          </p:nvSpPr>
          <p:spPr>
            <a:xfrm>
              <a:off x="9371544" y="4088152"/>
              <a:ext cx="4455901" cy="1665883"/>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nSpc>
                  <a:spcPct val="120000"/>
                </a:lnSpc>
                <a:spcAft>
                  <a:spcPts val="600"/>
                </a:spcAft>
                <a:buFont typeface="Arial" panose="020B0604020202020204" pitchFamily="34" charset="0"/>
                <a:buChar char="•"/>
                <a:defRPr/>
              </a:pPr>
              <a:r>
                <a:rPr lang="en-US" altLang="zh-CN" sz="1600">
                  <a:solidFill>
                    <a:schemeClr val="tx1">
                      <a:lumMod val="75000"/>
                      <a:lumOff val="25000"/>
                    </a:schemeClr>
                  </a:solidFill>
                </a:rPr>
                <a:t>a</a:t>
              </a:r>
              <a:r>
                <a:rPr lang="zh-CN" altLang="en-US" sz="1600">
                  <a:solidFill>
                    <a:schemeClr val="tx1">
                      <a:lumMod val="75000"/>
                      <a:lumOff val="25000"/>
                    </a:schemeClr>
                  </a:solidFill>
                </a:rPr>
                <a:t>和</a:t>
              </a:r>
              <a:r>
                <a:rPr lang="en-US" altLang="zh-CN" sz="1600">
                  <a:solidFill>
                    <a:schemeClr val="tx1">
                      <a:lumMod val="75000"/>
                      <a:lumOff val="25000"/>
                    </a:schemeClr>
                  </a:solidFill>
                </a:rPr>
                <a:t>b</a:t>
              </a:r>
              <a:r>
                <a:rPr lang="zh-CN" altLang="en-US" sz="1600">
                  <a:solidFill>
                    <a:schemeClr val="tx1">
                      <a:lumMod val="75000"/>
                      <a:lumOff val="25000"/>
                    </a:schemeClr>
                  </a:solidFill>
                </a:rPr>
                <a:t>的值并未交换，它们仍保持原值，但</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的值改变了。</a:t>
              </a:r>
              <a:endParaRPr lang="en-US" altLang="zh-CN" sz="1600">
                <a:solidFill>
                  <a:schemeClr val="tx1">
                    <a:lumMod val="75000"/>
                    <a:lumOff val="25000"/>
                  </a:schemeClr>
                </a:solidFill>
              </a:endParaRPr>
            </a:p>
            <a:p>
              <a:pPr marL="285750" indent="-285750">
                <a:lnSpc>
                  <a:spcPct val="120000"/>
                </a:lnSpc>
                <a:spcAft>
                  <a:spcPts val="600"/>
                </a:spcAft>
                <a:buFont typeface="Arial" panose="020B0604020202020204" pitchFamily="34" charset="0"/>
                <a:buChar char="•"/>
                <a:defRPr/>
              </a:pPr>
              <a:r>
                <a:rPr lang="zh-CN" altLang="en-US" sz="1600">
                  <a:solidFill>
                    <a:schemeClr val="tx1">
                      <a:lumMod val="75000"/>
                      <a:lumOff val="25000"/>
                    </a:schemeClr>
                  </a:solidFill>
                </a:rPr>
                <a:t>实际上，第</a:t>
              </a:r>
              <a:r>
                <a:rPr lang="en-US" altLang="zh-CN" sz="1600">
                  <a:solidFill>
                    <a:schemeClr val="tx1">
                      <a:lumMod val="75000"/>
                      <a:lumOff val="25000"/>
                    </a:schemeClr>
                  </a:solidFill>
                </a:rPr>
                <a:t>9</a:t>
              </a:r>
              <a:r>
                <a:rPr lang="zh-CN" altLang="en-US" sz="1600">
                  <a:solidFill>
                    <a:schemeClr val="tx1">
                      <a:lumMod val="75000"/>
                      <a:lumOff val="25000"/>
                    </a:schemeClr>
                  </a:solidFill>
                </a:rPr>
                <a:t>行可以改为</a:t>
              </a:r>
              <a:r>
                <a:rPr lang="en-US" altLang="zh-CN" sz="1600">
                  <a:solidFill>
                    <a:schemeClr val="tx1">
                      <a:lumMod val="75000"/>
                      <a:lumOff val="25000"/>
                    </a:schemeClr>
                  </a:solidFill>
                </a:rPr>
                <a:t>{p1=&amp;b; p2=&amp;a;}</a:t>
              </a:r>
              <a:r>
                <a:rPr lang="zh-CN" altLang="en-US" sz="1600">
                  <a:solidFill>
                    <a:schemeClr val="tx1">
                      <a:lumMod val="75000"/>
                      <a:lumOff val="25000"/>
                    </a:schemeClr>
                  </a:solidFill>
                </a:rPr>
                <a:t>即直接对</a:t>
              </a:r>
              <a:r>
                <a:rPr lang="en-US" altLang="zh-CN" sz="1600">
                  <a:solidFill>
                    <a:schemeClr val="tx1">
                      <a:lumMod val="75000"/>
                      <a:lumOff val="25000"/>
                    </a:schemeClr>
                  </a:solidFill>
                </a:rPr>
                <a:t>p1</a:t>
              </a:r>
              <a:r>
                <a:rPr lang="zh-CN" altLang="en-US" sz="1600">
                  <a:solidFill>
                    <a:schemeClr val="tx1">
                      <a:lumMod val="75000"/>
                      <a:lumOff val="25000"/>
                    </a:schemeClr>
                  </a:solidFill>
                </a:rPr>
                <a:t>和</a:t>
              </a:r>
              <a:r>
                <a:rPr lang="en-US" altLang="zh-CN" sz="1600">
                  <a:solidFill>
                    <a:schemeClr val="tx1">
                      <a:lumMod val="75000"/>
                      <a:lumOff val="25000"/>
                    </a:schemeClr>
                  </a:solidFill>
                </a:rPr>
                <a:t>p2</a:t>
              </a:r>
              <a:r>
                <a:rPr lang="zh-CN" altLang="en-US" sz="1600">
                  <a:solidFill>
                    <a:schemeClr val="tx1">
                      <a:lumMod val="75000"/>
                      <a:lumOff val="25000"/>
                    </a:schemeClr>
                  </a:solidFill>
                </a:rPr>
                <a:t>赋以新值，这样可以不必定义中间变量</a:t>
              </a:r>
              <a:r>
                <a:rPr lang="en-US" altLang="zh-CN" sz="1600">
                  <a:solidFill>
                    <a:schemeClr val="tx1">
                      <a:lumMod val="75000"/>
                      <a:lumOff val="25000"/>
                    </a:schemeClr>
                  </a:solidFill>
                </a:rPr>
                <a:t>p</a:t>
              </a:r>
              <a:r>
                <a:rPr lang="zh-CN" altLang="en-US" sz="1600">
                  <a:solidFill>
                    <a:schemeClr val="tx1">
                      <a:lumMod val="75000"/>
                      <a:lumOff val="25000"/>
                    </a:schemeClr>
                  </a:solidFill>
                </a:rPr>
                <a:t>，使程序更加简练。</a:t>
              </a:r>
              <a:endParaRPr lang="zh-CN" altLang="en-US" sz="1600" dirty="0">
                <a:solidFill>
                  <a:schemeClr val="tx1">
                    <a:lumMod val="75000"/>
                    <a:lumOff val="25000"/>
                  </a:schemeClr>
                </a:solidFill>
              </a:endParaRPr>
            </a:p>
          </p:txBody>
        </p:sp>
        <p:sp>
          <p:nvSpPr>
            <p:cNvPr id="15" name="MH_Other_2"/>
            <p:cNvSpPr/>
            <p:nvPr>
              <p:custDataLst>
                <p:tags r:id="rId3"/>
              </p:custDataLst>
            </p:nvPr>
          </p:nvSpPr>
          <p:spPr>
            <a:xfrm rot="16200000">
              <a:off x="13525820" y="5452409"/>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pic>
        <p:nvPicPr>
          <p:cNvPr id="4" name="图片 3"/>
          <p:cNvPicPr>
            <a:picLocks noChangeAspect="1"/>
          </p:cNvPicPr>
          <p:nvPr/>
        </p:nvPicPr>
        <p:blipFill>
          <a:blip r:embed="rId4"/>
          <a:stretch>
            <a:fillRect/>
          </a:stretch>
        </p:blipFill>
        <p:spPr>
          <a:xfrm>
            <a:off x="3451262" y="5086126"/>
            <a:ext cx="3457575" cy="1028700"/>
          </a:xfrm>
          <a:prstGeom prst="rect">
            <a:avLst/>
          </a:prstGeom>
        </p:spPr>
      </p:pic>
      <p:sp>
        <p:nvSpPr>
          <p:cNvPr id="20" name="矩形 19"/>
          <p:cNvSpPr/>
          <p:nvPr/>
        </p:nvSpPr>
        <p:spPr>
          <a:xfrm>
            <a:off x="567296" y="1443419"/>
            <a:ext cx="10781599" cy="369332"/>
          </a:xfrm>
          <a:prstGeom prst="rect">
            <a:avLst/>
          </a:prstGeom>
        </p:spPr>
        <p:txBody>
          <a:bodyPr wrap="square">
            <a:spAutoFit/>
          </a:bodyPr>
          <a:lstStyle/>
          <a:p>
            <a:r>
              <a:rPr lang="zh-CN" altLang="en-US" b="1" dirty="0"/>
              <a:t>解题</a:t>
            </a:r>
            <a:r>
              <a:rPr lang="zh-CN" altLang="en-US" b="1"/>
              <a:t>思路</a:t>
            </a:r>
            <a:r>
              <a:rPr lang="en-US" altLang="zh-CN" b="1"/>
              <a:t>:</a:t>
            </a:r>
            <a:r>
              <a:rPr lang="zh-CN" altLang="en-US"/>
              <a:t>不交换整型变量的值，而是交换两个指针变量的值（即</a:t>
            </a:r>
            <a:r>
              <a:rPr lang="en-US" altLang="zh-CN"/>
              <a:t>a</a:t>
            </a:r>
            <a:r>
              <a:rPr lang="zh-CN" altLang="en-US"/>
              <a:t>和</a:t>
            </a:r>
            <a:r>
              <a:rPr lang="en-US" altLang="zh-CN"/>
              <a:t>b</a:t>
            </a:r>
            <a:r>
              <a:rPr lang="zh-CN" altLang="en-US"/>
              <a:t>的地址）。</a:t>
            </a:r>
            <a:endParaRPr lang="zh-CN" altLang="en-US" dirty="0"/>
          </a:p>
        </p:txBody>
      </p:sp>
      <p:grpSp>
        <p:nvGrpSpPr>
          <p:cNvPr id="21" name="组合 20"/>
          <p:cNvGrpSpPr/>
          <p:nvPr/>
        </p:nvGrpSpPr>
        <p:grpSpPr>
          <a:xfrm>
            <a:off x="7066423" y="1913025"/>
            <a:ext cx="4318022" cy="2019787"/>
            <a:chOff x="8050698" y="5019263"/>
            <a:chExt cx="4318022" cy="2019787"/>
          </a:xfrm>
          <a:effectLst>
            <a:outerShdw blurRad="63500" sx="102000" sy="102000" algn="ctr" rotWithShape="0">
              <a:prstClr val="black">
                <a:alpha val="40000"/>
              </a:prstClr>
            </a:outerShdw>
          </a:effectLst>
        </p:grpSpPr>
        <p:sp>
          <p:nvSpPr>
            <p:cNvPr id="22" name="剪去单角的矩形 51"/>
            <p:cNvSpPr/>
            <p:nvPr/>
          </p:nvSpPr>
          <p:spPr>
            <a:xfrm>
              <a:off x="8050698" y="5019263"/>
              <a:ext cx="4318022" cy="2019787"/>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grpSp>
      <p:graphicFrame>
        <p:nvGraphicFramePr>
          <p:cNvPr id="24" name="表格 23"/>
          <p:cNvGraphicFramePr>
            <a:graphicFrameLocks noGrp="1"/>
          </p:cNvGraphicFramePr>
          <p:nvPr/>
        </p:nvGraphicFramePr>
        <p:xfrm>
          <a:off x="7835590" y="2321587"/>
          <a:ext cx="1147937" cy="1483360"/>
        </p:xfrm>
        <a:graphic>
          <a:graphicData uri="http://schemas.openxmlformats.org/drawingml/2006/table">
            <a:tbl>
              <a:tblPr>
                <a:tableStyleId>{5C22544A-7EE6-4342-B048-85BDC9FD1C3A}</a:tableStyleId>
              </a:tblPr>
              <a:tblGrid>
                <a:gridCol w="468000"/>
                <a:gridCol w="211937"/>
                <a:gridCol w="468000"/>
              </a:tblGrid>
              <a:tr h="37084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tr>
              <a:tr h="37084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tr>
            </a:tbl>
          </a:graphicData>
        </a:graphic>
      </p:graphicFrame>
      <p:graphicFrame>
        <p:nvGraphicFramePr>
          <p:cNvPr id="25" name="表格 24"/>
          <p:cNvGraphicFramePr>
            <a:graphicFrameLocks noGrp="1"/>
          </p:cNvGraphicFramePr>
          <p:nvPr/>
        </p:nvGraphicFramePr>
        <p:xfrm>
          <a:off x="7194361" y="2692427"/>
          <a:ext cx="468000" cy="741680"/>
        </p:xfrm>
        <a:graphic>
          <a:graphicData uri="http://schemas.openxmlformats.org/drawingml/2006/table">
            <a:tbl>
              <a:tblPr>
                <a:tableStyleId>{5C22544A-7EE6-4342-B048-85BDC9FD1C3A}</a:tableStyleId>
              </a:tblPr>
              <a:tblGrid>
                <a:gridCol w="468000"/>
              </a:tblGrid>
              <a:tr h="370840">
                <a:tc>
                  <a:txBody>
                    <a:bodyPr/>
                    <a:lstStyle/>
                    <a:p>
                      <a:pPr algn="ctr"/>
                      <a:r>
                        <a:rPr lang="en-US" altLang="zh-CN" sz="160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endParaRPr lang="zh-CN" altLang="en-US" sz="1600"/>
                    </a:p>
                  </a:txBody>
                  <a:tcPr anchor="ctr">
                    <a:lnR w="12700" cmpd="sng">
                      <a:noFill/>
                    </a:lnR>
                    <a:lnT w="12700" cmpd="sng">
                      <a:noFill/>
                    </a:lnT>
                    <a:lnB w="12700" cmpd="sng">
                      <a:noFill/>
                    </a:lnB>
                  </a:tcPr>
                </a:tc>
              </a:tr>
            </a:tbl>
          </a:graphicData>
        </a:graphic>
      </p:graphicFrame>
      <p:sp>
        <p:nvSpPr>
          <p:cNvPr id="7" name="文本框 6"/>
          <p:cNvSpPr txBox="1"/>
          <p:nvPr/>
        </p:nvSpPr>
        <p:spPr>
          <a:xfrm>
            <a:off x="7835590" y="1976507"/>
            <a:ext cx="3256563" cy="369332"/>
          </a:xfrm>
          <a:prstGeom prst="rect">
            <a:avLst/>
          </a:prstGeom>
          <a:noFill/>
        </p:spPr>
        <p:txBody>
          <a:bodyPr wrap="square" rtlCol="0">
            <a:spAutoFit/>
          </a:bodyPr>
          <a:lstStyle/>
          <a:p>
            <a:pPr defTabSz="719455"/>
            <a:r>
              <a:rPr lang="zh-CN" altLang="en-US">
                <a:solidFill>
                  <a:schemeClr val="bg1"/>
                </a:solidFill>
              </a:rPr>
              <a:t>交换前</a:t>
            </a:r>
            <a:r>
              <a:rPr lang="en-US" altLang="zh-CN">
                <a:solidFill>
                  <a:schemeClr val="bg1"/>
                </a:solidFill>
              </a:rPr>
              <a:t>			</a:t>
            </a:r>
            <a:r>
              <a:rPr lang="zh-CN" altLang="en-US">
                <a:solidFill>
                  <a:schemeClr val="bg1"/>
                </a:solidFill>
              </a:rPr>
              <a:t>交换后</a:t>
            </a:r>
            <a:endParaRPr lang="zh-CN" altLang="en-US">
              <a:solidFill>
                <a:schemeClr val="bg1"/>
              </a:solidFill>
            </a:endParaRPr>
          </a:p>
        </p:txBody>
      </p:sp>
      <p:graphicFrame>
        <p:nvGraphicFramePr>
          <p:cNvPr id="28" name="表格 27"/>
          <p:cNvGraphicFramePr>
            <a:graphicFrameLocks noGrp="1"/>
          </p:cNvGraphicFramePr>
          <p:nvPr/>
        </p:nvGraphicFramePr>
        <p:xfrm>
          <a:off x="9944216" y="2348448"/>
          <a:ext cx="1147937" cy="1483360"/>
        </p:xfrm>
        <a:graphic>
          <a:graphicData uri="http://schemas.openxmlformats.org/drawingml/2006/table">
            <a:tbl>
              <a:tblPr>
                <a:tableStyleId>{5C22544A-7EE6-4342-B048-85BDC9FD1C3A}</a:tableStyleId>
              </a:tblPr>
              <a:tblGrid>
                <a:gridCol w="468000"/>
                <a:gridCol w="211937"/>
                <a:gridCol w="468000"/>
              </a:tblGrid>
              <a:tr h="37084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tr>
              <a:tr h="37084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altLang="zh-CN" sz="160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tr>
            </a:tbl>
          </a:graphicData>
        </a:graphic>
      </p:graphicFrame>
      <p:graphicFrame>
        <p:nvGraphicFramePr>
          <p:cNvPr id="30" name="表格 29"/>
          <p:cNvGraphicFramePr>
            <a:graphicFrameLocks noGrp="1"/>
          </p:cNvGraphicFramePr>
          <p:nvPr/>
        </p:nvGraphicFramePr>
        <p:xfrm>
          <a:off x="9302987" y="2719288"/>
          <a:ext cx="468000" cy="741680"/>
        </p:xfrm>
        <a:graphic>
          <a:graphicData uri="http://schemas.openxmlformats.org/drawingml/2006/table">
            <a:tbl>
              <a:tblPr>
                <a:tableStyleId>{5C22544A-7EE6-4342-B048-85BDC9FD1C3A}</a:tableStyleId>
              </a:tblPr>
              <a:tblGrid>
                <a:gridCol w="468000"/>
              </a:tblGrid>
              <a:tr h="370840">
                <a:tc>
                  <a:txBody>
                    <a:bodyPr/>
                    <a:lstStyle/>
                    <a:p>
                      <a:pPr algn="ctr"/>
                      <a:r>
                        <a:rPr lang="en-US" altLang="zh-CN" sz="1600"/>
                        <a:t>p</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endParaRPr lang="zh-CN" altLang="en-US" sz="1600"/>
                    </a:p>
                  </a:txBody>
                  <a:tcPr anchor="ctr">
                    <a:lnR w="12700" cmpd="sng">
                      <a:noFill/>
                    </a:lnR>
                    <a:lnT w="12700" cmpd="sng">
                      <a:noFill/>
                    </a:lnT>
                    <a:lnB w="12700" cmpd="sng">
                      <a:noFill/>
                    </a:lnB>
                  </a:tcPr>
                </a:tc>
              </a:tr>
            </a:tbl>
          </a:graphicData>
        </a:graphic>
      </p:graphicFrame>
      <p:cxnSp>
        <p:nvCxnSpPr>
          <p:cNvPr id="9" name="直接箭头连接符 8"/>
          <p:cNvCxnSpPr/>
          <p:nvPr/>
        </p:nvCxnSpPr>
        <p:spPr>
          <a:xfrm flipV="1">
            <a:off x="10426148" y="2898843"/>
            <a:ext cx="186729" cy="71900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424819" y="2944938"/>
            <a:ext cx="186729" cy="70130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5" name="直接连接符 34"/>
          <p:cNvCxnSpPr>
            <a:endCxn id="22" idx="1"/>
          </p:cNvCxnSpPr>
          <p:nvPr/>
        </p:nvCxnSpPr>
        <p:spPr>
          <a:xfrm>
            <a:off x="9225434" y="1892808"/>
            <a:ext cx="0" cy="2040004"/>
          </a:xfrm>
          <a:prstGeom prst="line">
            <a:avLst/>
          </a:prstGeom>
          <a:ln>
            <a:gradFill>
              <a:gsLst>
                <a:gs pos="0">
                  <a:schemeClr val="accent1"/>
                </a:gs>
                <a:gs pos="33000">
                  <a:schemeClr val="bg1"/>
                </a:gs>
                <a:gs pos="66000">
                  <a:schemeClr val="bg1"/>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8" name="KSO_Shape"/>
          <p:cNvSpPr/>
          <p:nvPr/>
        </p:nvSpPr>
        <p:spPr>
          <a:xfrm flipV="1">
            <a:off x="5717791" y="4145069"/>
            <a:ext cx="1696498" cy="786364"/>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1181160" y="1454040"/>
              <a:ext cx="6064560" cy="2337120"/>
            </p14:xfrm>
          </p:contentPart>
        </mc:Choice>
        <mc:Fallback xmlns="">
          <p:pic>
            <p:nvPicPr>
              <p:cNvPr id="5" name="墨迹 4"/>
            </p:nvPicPr>
            <p:blipFill>
              <a:blip r:embed="rId7"/>
            </p:blipFill>
            <p:spPr>
              <a:xfrm>
                <a:off x="1181160" y="1454040"/>
                <a:ext cx="6064560" cy="233712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1003320" y="3911760"/>
              <a:ext cx="2019600" cy="584280"/>
            </p14:xfrm>
          </p:contentPart>
        </mc:Choice>
        <mc:Fallback xmlns="">
          <p:pic>
            <p:nvPicPr>
              <p:cNvPr id="6" name="墨迹 5"/>
            </p:nvPicPr>
            <p:blipFill>
              <a:blip r:embed="rId9"/>
            </p:blipFill>
            <p:spPr>
              <a:xfrm>
                <a:off x="1003320" y="3911760"/>
                <a:ext cx="2019600" cy="584280"/>
              </a:xfrm>
              <a:prstGeom prst="rect"/>
            </p:spPr>
          </p:pic>
        </mc:Fallback>
      </mc:AlternateContent>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(5) </a:t>
            </a:r>
            <a:r>
              <a:rPr lang="zh-CN" altLang="en-US" sz="1800">
                <a:solidFill>
                  <a:srgbClr val="FFFFFF"/>
                </a:solidFill>
                <a:latin typeface="+mn-ea"/>
                <a:ea typeface="+mn-ea"/>
              </a:rPr>
              <a:t>要深入掌握在对数组的操作中正确地使用指针，搞清楚指针的指向。</a:t>
            </a:r>
            <a:endParaRPr lang="en-US" altLang="zh-CN" sz="1300">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p:cNvSpPr/>
          <p:nvPr/>
        </p:nvSpPr>
        <p:spPr>
          <a:xfrm>
            <a:off x="1614715" y="2231891"/>
            <a:ext cx="9260808" cy="764228"/>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solidFill>
                  <a:schemeClr val="bg1"/>
                </a:solidFill>
              </a:rPr>
              <a:t>int *p, a[10];		</a:t>
            </a:r>
            <a:r>
              <a:rPr lang="en-US" altLang="zh-CN" sz="1600">
                <a:solidFill>
                  <a:srgbClr val="92D050"/>
                </a:solidFill>
              </a:rPr>
              <a:t>//p</a:t>
            </a:r>
            <a:r>
              <a:rPr lang="zh-CN" altLang="en-US" sz="1600">
                <a:solidFill>
                  <a:srgbClr val="92D050"/>
                </a:solidFill>
              </a:rPr>
              <a:t>是指向</a:t>
            </a:r>
            <a:r>
              <a:rPr lang="en-US" altLang="zh-CN" sz="1600">
                <a:solidFill>
                  <a:srgbClr val="92D050"/>
                </a:solidFill>
              </a:rPr>
              <a:t>int</a:t>
            </a:r>
            <a:r>
              <a:rPr lang="zh-CN" altLang="en-US" sz="1600">
                <a:solidFill>
                  <a:srgbClr val="92D050"/>
                </a:solidFill>
              </a:rPr>
              <a:t>型类型的指针变量</a:t>
            </a:r>
            <a:endParaRPr lang="en-US" altLang="zh-CN" sz="1600">
              <a:solidFill>
                <a:srgbClr val="92D050"/>
              </a:solidFill>
            </a:endParaRPr>
          </a:p>
          <a:p>
            <a:pPr defTabSz="363855">
              <a:lnSpc>
                <a:spcPct val="120000"/>
              </a:lnSpc>
            </a:pPr>
            <a:r>
              <a:rPr lang="en-US" altLang="zh-CN" sz="1600">
                <a:solidFill>
                  <a:schemeClr val="bg1"/>
                </a:solidFill>
              </a:rPr>
              <a:t>p=a;			</a:t>
            </a:r>
            <a:r>
              <a:rPr lang="en-US" altLang="zh-CN" sz="1600">
                <a:solidFill>
                  <a:srgbClr val="92D050"/>
                </a:solidFill>
              </a:rPr>
              <a:t>//p</a:t>
            </a:r>
            <a:r>
              <a:rPr lang="zh-CN" altLang="en-US" sz="1600">
                <a:solidFill>
                  <a:srgbClr val="92D050"/>
                </a:solidFill>
              </a:rPr>
              <a:t>指向</a:t>
            </a:r>
            <a:r>
              <a:rPr lang="en-US" altLang="zh-CN" sz="1600">
                <a:solidFill>
                  <a:srgbClr val="92D050"/>
                </a:solidFill>
              </a:rPr>
              <a:t>a</a:t>
            </a:r>
            <a:r>
              <a:rPr lang="zh-CN" altLang="en-US" sz="1600">
                <a:solidFill>
                  <a:srgbClr val="92D050"/>
                </a:solidFill>
              </a:rPr>
              <a:t>数组的首元素</a:t>
            </a:r>
            <a:endParaRPr lang="en-US" altLang="zh-CN" sz="1600">
              <a:solidFill>
                <a:srgbClr val="92D050"/>
              </a:solidFill>
            </a:endParaRPr>
          </a:p>
        </p:txBody>
      </p:sp>
    </p:spTree>
    <p:custDataLst>
      <p:tags r:id="rId6"/>
    </p:custData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5"/>
            <a:ext cx="10999304" cy="44412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(6) </a:t>
            </a:r>
            <a:r>
              <a:rPr lang="zh-CN" altLang="en-US" sz="1800">
                <a:solidFill>
                  <a:srgbClr val="FFFFFF"/>
                </a:solidFill>
                <a:latin typeface="+mn-ea"/>
                <a:ea typeface="+mn-ea"/>
              </a:rPr>
              <a:t>有关指针变量的归纳比较</a:t>
            </a:r>
            <a:endParaRPr lang="en-US" altLang="zh-CN" sz="1300">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aphicFrame>
        <p:nvGraphicFramePr>
          <p:cNvPr id="4" name="表格 3"/>
          <p:cNvGraphicFramePr>
            <a:graphicFrameLocks noGrp="1"/>
          </p:cNvGraphicFramePr>
          <p:nvPr/>
        </p:nvGraphicFramePr>
        <p:xfrm>
          <a:off x="2829668" y="2159360"/>
          <a:ext cx="8640000" cy="3688080"/>
        </p:xfrm>
        <a:graphic>
          <a:graphicData uri="http://schemas.openxmlformats.org/drawingml/2006/table">
            <a:tbl>
              <a:tblPr firstRow="1">
                <a:tableStyleId>{5C22544A-7EE6-4342-B048-85BDC9FD1C3A}</a:tableStyleId>
              </a:tblPr>
              <a:tblGrid>
                <a:gridCol w="1440000"/>
                <a:gridCol w="1440000"/>
                <a:gridCol w="5760000"/>
              </a:tblGrid>
              <a:tr h="203413">
                <a:tc>
                  <a:txBody>
                    <a:bodyPr/>
                    <a:lstStyle/>
                    <a:p>
                      <a:pPr algn="ctr"/>
                      <a:r>
                        <a:rPr lang="zh-CN" altLang="en-US" sz="1600"/>
                        <a:t>变量定义</a:t>
                      </a:r>
                      <a:endParaRPr lang="zh-CN" altLang="en-US" sz="1600"/>
                    </a:p>
                  </a:txBody>
                  <a:tcPr/>
                </a:tc>
                <a:tc>
                  <a:txBody>
                    <a:bodyPr/>
                    <a:lstStyle/>
                    <a:p>
                      <a:pPr algn="ctr"/>
                      <a:r>
                        <a:rPr lang="zh-CN" altLang="en-US" sz="1600"/>
                        <a:t>类型表示</a:t>
                      </a:r>
                      <a:endParaRPr lang="zh-CN" altLang="en-US" sz="1600"/>
                    </a:p>
                  </a:txBody>
                  <a:tcPr/>
                </a:tc>
                <a:tc>
                  <a:txBody>
                    <a:bodyPr/>
                    <a:lstStyle/>
                    <a:p>
                      <a:pPr algn="ctr"/>
                      <a:r>
                        <a:rPr lang="zh-CN" altLang="en-US" sz="1600"/>
                        <a:t>含义</a:t>
                      </a:r>
                      <a:endParaRPr lang="zh-CN" altLang="en-US" sz="1600"/>
                    </a:p>
                  </a:txBody>
                  <a:tcPr/>
                </a:tc>
              </a:tr>
              <a:tr h="203413">
                <a:tc>
                  <a:txBody>
                    <a:bodyPr/>
                    <a:lstStyle/>
                    <a:p>
                      <a:r>
                        <a:rPr lang="en-US" altLang="zh-CN" sz="1600"/>
                        <a:t>int i;</a:t>
                      </a:r>
                      <a:endParaRPr lang="zh-CN" altLang="en-US" sz="1600"/>
                    </a:p>
                  </a:txBody>
                  <a:tcPr/>
                </a:tc>
                <a:tc>
                  <a:txBody>
                    <a:bodyPr/>
                    <a:lstStyle/>
                    <a:p>
                      <a:r>
                        <a:rPr lang="en-US" altLang="zh-CN" sz="1600"/>
                        <a:t>int</a:t>
                      </a:r>
                      <a:endParaRPr lang="zh-CN" altLang="en-US" sz="1600"/>
                    </a:p>
                  </a:txBody>
                  <a:tcPr/>
                </a:tc>
                <a:tc>
                  <a:txBody>
                    <a:bodyPr/>
                    <a:lstStyle/>
                    <a:p>
                      <a:r>
                        <a:rPr lang="zh-CN" altLang="en-US" sz="1600"/>
                        <a:t>定义整型变量</a:t>
                      </a:r>
                      <a:r>
                        <a:rPr lang="en-US" altLang="zh-CN" sz="1600"/>
                        <a:t>i</a:t>
                      </a:r>
                      <a:endParaRPr lang="zh-CN" altLang="en-US" sz="1600"/>
                    </a:p>
                  </a:txBody>
                  <a:tcPr/>
                </a:tc>
              </a:tr>
              <a:tr h="203413">
                <a:tc>
                  <a:txBody>
                    <a:bodyPr/>
                    <a:lstStyle/>
                    <a:p>
                      <a:r>
                        <a:rPr lang="en-US" altLang="zh-CN" sz="1600"/>
                        <a:t>int *p;</a:t>
                      </a:r>
                      <a:endParaRPr lang="zh-CN" altLang="en-US" sz="1600"/>
                    </a:p>
                  </a:txBody>
                  <a:tcPr/>
                </a:tc>
                <a:tc>
                  <a:txBody>
                    <a:bodyPr/>
                    <a:lstStyle/>
                    <a:p>
                      <a:r>
                        <a:rPr lang="en-US" altLang="zh-CN" sz="1600"/>
                        <a:t>int *</a:t>
                      </a:r>
                      <a:endParaRPr lang="zh-CN" altLang="en-US" sz="1600"/>
                    </a:p>
                  </a:txBody>
                  <a:tcPr/>
                </a:tc>
                <a:tc>
                  <a:txBody>
                    <a:bodyPr/>
                    <a:lstStyle/>
                    <a:p>
                      <a:r>
                        <a:rPr lang="zh-CN" altLang="en-US" sz="1600"/>
                        <a:t>定义</a:t>
                      </a:r>
                      <a:r>
                        <a:rPr lang="en-US" altLang="zh-CN" sz="1600"/>
                        <a:t>p</a:t>
                      </a:r>
                      <a:r>
                        <a:rPr lang="zh-CN" altLang="en-US" sz="1600"/>
                        <a:t>为指向整型数据的指针变量</a:t>
                      </a:r>
                      <a:endParaRPr lang="zh-CN" altLang="en-US" sz="1600"/>
                    </a:p>
                  </a:txBody>
                  <a:tcPr/>
                </a:tc>
              </a:tr>
              <a:tr h="203413">
                <a:tc>
                  <a:txBody>
                    <a:bodyPr/>
                    <a:lstStyle/>
                    <a:p>
                      <a:r>
                        <a:rPr lang="en-US" altLang="zh-CN" sz="1600"/>
                        <a:t>int a[5];</a:t>
                      </a:r>
                      <a:endParaRPr lang="zh-CN" altLang="en-US" sz="1600"/>
                    </a:p>
                  </a:txBody>
                  <a:tcPr/>
                </a:tc>
                <a:tc>
                  <a:txBody>
                    <a:bodyPr/>
                    <a:lstStyle/>
                    <a:p>
                      <a:r>
                        <a:rPr lang="en-US" altLang="zh-CN" sz="1600"/>
                        <a:t>int [5]</a:t>
                      </a:r>
                      <a:endParaRPr lang="zh-CN" altLang="en-US" sz="1600"/>
                    </a:p>
                  </a:txBody>
                  <a:tcPr/>
                </a:tc>
                <a:tc>
                  <a:txBody>
                    <a:bodyPr/>
                    <a:lstStyle/>
                    <a:p>
                      <a:r>
                        <a:rPr lang="zh-CN" altLang="en-US" sz="1600"/>
                        <a:t>定义整型数组</a:t>
                      </a:r>
                      <a:r>
                        <a:rPr lang="en-US" altLang="zh-CN" sz="1600"/>
                        <a:t>a</a:t>
                      </a:r>
                      <a:r>
                        <a:rPr lang="zh-CN" altLang="en-US" sz="1600"/>
                        <a:t>，它有</a:t>
                      </a:r>
                      <a:r>
                        <a:rPr lang="en-US" altLang="zh-CN" sz="1600"/>
                        <a:t>5</a:t>
                      </a:r>
                      <a:r>
                        <a:rPr lang="zh-CN" altLang="en-US" sz="1600"/>
                        <a:t>个元素</a:t>
                      </a:r>
                      <a:endParaRPr lang="zh-CN" altLang="en-US" sz="1600"/>
                    </a:p>
                  </a:txBody>
                  <a:tcPr/>
                </a:tc>
              </a:tr>
              <a:tr h="203413">
                <a:tc>
                  <a:txBody>
                    <a:bodyPr/>
                    <a:lstStyle/>
                    <a:p>
                      <a:r>
                        <a:rPr lang="en-US" altLang="zh-CN" sz="1600"/>
                        <a:t>int *p[4];</a:t>
                      </a:r>
                      <a:endParaRPr lang="zh-CN" altLang="en-US" sz="1600"/>
                    </a:p>
                  </a:txBody>
                  <a:tcPr/>
                </a:tc>
                <a:tc>
                  <a:txBody>
                    <a:bodyPr/>
                    <a:lstStyle/>
                    <a:p>
                      <a:r>
                        <a:rPr lang="en-US" altLang="zh-CN" sz="1600"/>
                        <a:t>int *[4]</a:t>
                      </a:r>
                      <a:endParaRPr lang="zh-CN" altLang="en-US" sz="1600"/>
                    </a:p>
                  </a:txBody>
                  <a:tcPr/>
                </a:tc>
                <a:tc>
                  <a:txBody>
                    <a:bodyPr/>
                    <a:lstStyle/>
                    <a:p>
                      <a:r>
                        <a:rPr lang="zh-CN" altLang="en-US" sz="1600"/>
                        <a:t>定义指针数组</a:t>
                      </a:r>
                      <a:r>
                        <a:rPr lang="en-US" altLang="zh-CN" sz="1600"/>
                        <a:t>p</a:t>
                      </a:r>
                      <a:r>
                        <a:rPr lang="zh-CN" altLang="en-US" sz="1600"/>
                        <a:t>，它由</a:t>
                      </a:r>
                      <a:r>
                        <a:rPr lang="en-US" altLang="zh-CN" sz="1600"/>
                        <a:t>4</a:t>
                      </a:r>
                      <a:r>
                        <a:rPr lang="zh-CN" altLang="en-US" sz="1600"/>
                        <a:t>个指向整型数据的指针元素组成</a:t>
                      </a:r>
                      <a:endParaRPr lang="zh-CN" altLang="en-US" sz="1600"/>
                    </a:p>
                  </a:txBody>
                  <a:tcPr/>
                </a:tc>
              </a:tr>
              <a:tr h="203413">
                <a:tc>
                  <a:txBody>
                    <a:bodyPr/>
                    <a:lstStyle/>
                    <a:p>
                      <a:r>
                        <a:rPr lang="en-US" altLang="zh-CN" sz="1600"/>
                        <a:t>int (*p)[4];</a:t>
                      </a:r>
                      <a:endParaRPr lang="zh-CN" altLang="en-US" sz="1600"/>
                    </a:p>
                  </a:txBody>
                  <a:tcPr/>
                </a:tc>
                <a:tc>
                  <a:txBody>
                    <a:bodyPr/>
                    <a:lstStyle/>
                    <a:p>
                      <a:r>
                        <a:rPr lang="en-US" altLang="zh-CN" sz="1600"/>
                        <a:t>int (</a:t>
                      </a:r>
                      <a:r>
                        <a:rPr lang="zh-CN" altLang="en-US" sz="1600"/>
                        <a:t>*</a:t>
                      </a:r>
                      <a:r>
                        <a:rPr lang="en-US" altLang="zh-CN" sz="1600"/>
                        <a:t>)[4]</a:t>
                      </a:r>
                      <a:endParaRPr lang="zh-CN" altLang="en-US" sz="1600"/>
                    </a:p>
                  </a:txBody>
                  <a:tcPr/>
                </a:tc>
                <a:tc>
                  <a:txBody>
                    <a:bodyPr/>
                    <a:lstStyle/>
                    <a:p>
                      <a:r>
                        <a:rPr lang="en-US" altLang="zh-CN" sz="1600"/>
                        <a:t>p</a:t>
                      </a:r>
                      <a:r>
                        <a:rPr lang="zh-CN" altLang="en-US" sz="1600"/>
                        <a:t>为指向包含</a:t>
                      </a:r>
                      <a:r>
                        <a:rPr lang="en-US" altLang="zh-CN" sz="1600"/>
                        <a:t>4</a:t>
                      </a:r>
                      <a:r>
                        <a:rPr lang="zh-CN" altLang="en-US" sz="1600"/>
                        <a:t>个元素的一维数组的指针变量</a:t>
                      </a:r>
                      <a:endParaRPr lang="zh-CN" altLang="en-US" sz="1600"/>
                    </a:p>
                  </a:txBody>
                  <a:tcPr/>
                </a:tc>
              </a:tr>
              <a:tr h="203413">
                <a:tc>
                  <a:txBody>
                    <a:bodyPr/>
                    <a:lstStyle/>
                    <a:p>
                      <a:r>
                        <a:rPr lang="en-US" altLang="zh-CN" sz="1600"/>
                        <a:t>int f();</a:t>
                      </a:r>
                      <a:endParaRPr lang="zh-CN" altLang="en-US" sz="1600"/>
                    </a:p>
                  </a:txBody>
                  <a:tcPr/>
                </a:tc>
                <a:tc>
                  <a:txBody>
                    <a:bodyPr/>
                    <a:lstStyle/>
                    <a:p>
                      <a:r>
                        <a:rPr lang="en-US" altLang="zh-CN" sz="1600"/>
                        <a:t>int ()</a:t>
                      </a:r>
                      <a:endParaRPr lang="zh-CN" altLang="en-US" sz="1600"/>
                    </a:p>
                  </a:txBody>
                  <a:tcPr/>
                </a:tc>
                <a:tc>
                  <a:txBody>
                    <a:bodyPr/>
                    <a:lstStyle/>
                    <a:p>
                      <a:r>
                        <a:rPr lang="en-US" altLang="zh-CN" sz="1600"/>
                        <a:t>f</a:t>
                      </a:r>
                      <a:r>
                        <a:rPr lang="zh-CN" altLang="en-US" sz="1600"/>
                        <a:t>为返回整型函数值的函数</a:t>
                      </a:r>
                      <a:endParaRPr lang="zh-CN" altLang="en-US" sz="1600"/>
                    </a:p>
                  </a:txBody>
                  <a:tcPr/>
                </a:tc>
              </a:tr>
              <a:tr h="203413">
                <a:tc>
                  <a:txBody>
                    <a:bodyPr/>
                    <a:lstStyle/>
                    <a:p>
                      <a:r>
                        <a:rPr lang="en-US" altLang="zh-CN" sz="1600"/>
                        <a:t>int *p();</a:t>
                      </a:r>
                      <a:endParaRPr lang="zh-CN" altLang="en-US" sz="1600"/>
                    </a:p>
                  </a:txBody>
                  <a:tcPr/>
                </a:tc>
                <a:tc>
                  <a:txBody>
                    <a:bodyPr/>
                    <a:lstStyle/>
                    <a:p>
                      <a:r>
                        <a:rPr lang="en-US" altLang="zh-CN" sz="1600"/>
                        <a:t>int *()</a:t>
                      </a:r>
                      <a:endParaRPr lang="zh-CN" altLang="en-US" sz="1600"/>
                    </a:p>
                  </a:txBody>
                  <a:tcPr/>
                </a:tc>
                <a:tc>
                  <a:txBody>
                    <a:bodyPr/>
                    <a:lstStyle/>
                    <a:p>
                      <a:r>
                        <a:rPr lang="en-US" altLang="zh-CN" sz="1600"/>
                        <a:t>p</a:t>
                      </a:r>
                      <a:r>
                        <a:rPr lang="zh-CN" altLang="en-US" sz="1600"/>
                        <a:t>为返回一个指针的函数，该指针指向整型数据</a:t>
                      </a:r>
                      <a:endParaRPr lang="zh-CN" altLang="en-US" sz="1600"/>
                    </a:p>
                  </a:txBody>
                  <a:tcPr/>
                </a:tc>
              </a:tr>
              <a:tr h="203413">
                <a:tc>
                  <a:txBody>
                    <a:bodyPr/>
                    <a:lstStyle/>
                    <a:p>
                      <a:r>
                        <a:rPr lang="en-US" altLang="zh-CN" sz="1600"/>
                        <a:t>int (*p)();</a:t>
                      </a:r>
                      <a:endParaRPr lang="zh-CN" altLang="en-US" sz="1600"/>
                    </a:p>
                  </a:txBody>
                  <a:tcPr/>
                </a:tc>
                <a:tc>
                  <a:txBody>
                    <a:bodyPr/>
                    <a:lstStyle/>
                    <a:p>
                      <a:r>
                        <a:rPr lang="en-US" altLang="zh-CN" sz="1600"/>
                        <a:t>int (*)()</a:t>
                      </a:r>
                      <a:endParaRPr lang="zh-CN" altLang="en-US" sz="1600"/>
                    </a:p>
                  </a:txBody>
                  <a:tcPr/>
                </a:tc>
                <a:tc>
                  <a:txBody>
                    <a:bodyPr/>
                    <a:lstStyle/>
                    <a:p>
                      <a:r>
                        <a:rPr lang="en-US" altLang="zh-CN" sz="1600"/>
                        <a:t>p</a:t>
                      </a:r>
                      <a:r>
                        <a:rPr lang="zh-CN" altLang="en-US" sz="1600"/>
                        <a:t>为指向函数的指针，该函数返回一个整型值</a:t>
                      </a:r>
                      <a:endParaRPr lang="zh-CN" altLang="en-US" sz="1600"/>
                    </a:p>
                  </a:txBody>
                  <a:tcPr/>
                </a:tc>
              </a:tr>
              <a:tr h="203413">
                <a:tc>
                  <a:txBody>
                    <a:bodyPr/>
                    <a:lstStyle/>
                    <a:p>
                      <a:r>
                        <a:rPr lang="en-US" altLang="zh-CN" sz="1600"/>
                        <a:t>int **p;</a:t>
                      </a:r>
                      <a:endParaRPr lang="zh-CN" altLang="en-US" sz="1600"/>
                    </a:p>
                  </a:txBody>
                  <a:tcPr/>
                </a:tc>
                <a:tc>
                  <a:txBody>
                    <a:bodyPr/>
                    <a:lstStyle/>
                    <a:p>
                      <a:r>
                        <a:rPr lang="en-US" altLang="zh-CN" sz="1600"/>
                        <a:t>int **</a:t>
                      </a:r>
                      <a:endParaRPr lang="zh-CN" altLang="en-US" sz="1600"/>
                    </a:p>
                  </a:txBody>
                  <a:tcPr/>
                </a:tc>
                <a:tc>
                  <a:txBody>
                    <a:bodyPr/>
                    <a:lstStyle/>
                    <a:p>
                      <a:r>
                        <a:rPr lang="en-US" altLang="zh-CN" sz="1600"/>
                        <a:t>p</a:t>
                      </a:r>
                      <a:r>
                        <a:rPr lang="zh-CN" altLang="en-US" sz="1600"/>
                        <a:t>是一个指针变量，它指向一个指向整型数据的指针变量</a:t>
                      </a:r>
                      <a:endParaRPr lang="zh-CN" altLang="en-US" sz="1600"/>
                    </a:p>
                  </a:txBody>
                  <a:tcPr/>
                </a:tc>
              </a:tr>
              <a:tr h="203413">
                <a:tc>
                  <a:txBody>
                    <a:bodyPr/>
                    <a:lstStyle/>
                    <a:p>
                      <a:r>
                        <a:rPr lang="en-US" altLang="zh-CN" sz="1600"/>
                        <a:t>void *p;</a:t>
                      </a:r>
                      <a:endParaRPr lang="zh-CN" altLang="en-US" sz="1600"/>
                    </a:p>
                  </a:txBody>
                  <a:tcPr/>
                </a:tc>
                <a:tc>
                  <a:txBody>
                    <a:bodyPr/>
                    <a:lstStyle/>
                    <a:p>
                      <a:r>
                        <a:rPr lang="en-US" altLang="zh-CN" sz="1600"/>
                        <a:t>void *</a:t>
                      </a:r>
                      <a:endParaRPr lang="zh-CN" altLang="en-US" sz="1600"/>
                    </a:p>
                  </a:txBody>
                  <a:tcPr/>
                </a:tc>
                <a:tc>
                  <a:txBody>
                    <a:bodyPr/>
                    <a:lstStyle/>
                    <a:p>
                      <a:r>
                        <a:rPr lang="en-US" altLang="zh-CN" sz="1600"/>
                        <a:t>p</a:t>
                      </a:r>
                      <a:r>
                        <a:rPr lang="zh-CN" altLang="en-US" sz="1600"/>
                        <a:t>是一个指针变量，基类型为</a:t>
                      </a:r>
                      <a:r>
                        <a:rPr lang="en-US" altLang="zh-CN" sz="1600"/>
                        <a:t>void(</a:t>
                      </a:r>
                      <a:r>
                        <a:rPr lang="zh-CN" altLang="en-US" sz="1600"/>
                        <a:t>空类型</a:t>
                      </a:r>
                      <a:r>
                        <a:rPr lang="en-US" altLang="zh-CN" sz="1600"/>
                        <a:t>)</a:t>
                      </a:r>
                      <a:r>
                        <a:rPr lang="zh-CN" altLang="en-US" sz="1600"/>
                        <a:t>，不指向具体的对象</a:t>
                      </a:r>
                      <a:endParaRPr lang="zh-CN" altLang="en-US" sz="1600"/>
                    </a:p>
                  </a:txBody>
                  <a:tcPr/>
                </a:tc>
              </a:tr>
            </a:tbl>
          </a:graphicData>
        </a:graphic>
      </p:graphicFrame>
    </p:spTree>
    <p:custDataLst>
      <p:tags r:id="rId6"/>
    </p:custData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6"/>
            <a:ext cx="10999304" cy="50930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(7) </a:t>
            </a:r>
            <a:r>
              <a:rPr lang="zh-CN" altLang="en-US" sz="1800">
                <a:solidFill>
                  <a:srgbClr val="FFFFFF"/>
                </a:solidFill>
                <a:latin typeface="+mn-ea"/>
                <a:ea typeface="+mn-ea"/>
              </a:rPr>
              <a:t>指针运算</a:t>
            </a:r>
            <a:endParaRPr lang="en-US" altLang="zh-CN" sz="1800">
              <a:solidFill>
                <a:srgbClr val="FFFFFF"/>
              </a:solidFill>
              <a:latin typeface="+mn-ea"/>
              <a:ea typeface="+mn-ea"/>
            </a:endParaRPr>
          </a:p>
          <a:p>
            <a:pPr lvl="1">
              <a:lnSpc>
                <a:spcPct val="150000"/>
              </a:lnSpc>
              <a:spcBef>
                <a:spcPct val="0"/>
              </a:spcBef>
              <a:buNone/>
            </a:pPr>
            <a:r>
              <a:rPr lang="en-US" altLang="zh-CN">
                <a:solidFill>
                  <a:srgbClr val="FFFFFF"/>
                </a:solidFill>
                <a:latin typeface="+mn-ea"/>
                <a:ea typeface="+mn-ea"/>
              </a:rPr>
              <a:t>① </a:t>
            </a:r>
            <a:r>
              <a:rPr lang="zh-CN" altLang="en-US">
                <a:solidFill>
                  <a:srgbClr val="FFFFFF"/>
                </a:solidFill>
                <a:latin typeface="+mn-ea"/>
                <a:ea typeface="+mn-ea"/>
              </a:rPr>
              <a:t>指针变量加（减）一个整数。</a:t>
            </a:r>
            <a:endParaRPr lang="en-US" altLang="zh-CN">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r>
              <a:rPr lang="zh-CN" altLang="en-US">
                <a:solidFill>
                  <a:srgbClr val="FFFFFF"/>
                </a:solidFill>
                <a:latin typeface="+mn-ea"/>
                <a:ea typeface="+mn-ea"/>
              </a:rPr>
              <a:t>② 指针变量赋值。将一个变量地址赋给一个指针变量。 不应把一个整数赋给指针变量。</a:t>
            </a:r>
            <a:endParaRPr lang="en-US" altLang="zh-CN">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endParaRPr lang="en-US" altLang="zh-CN">
              <a:solidFill>
                <a:srgbClr val="FFFFFF"/>
              </a:solidFill>
              <a:latin typeface="+mn-ea"/>
              <a:ea typeface="+mn-ea"/>
            </a:endParaRPr>
          </a:p>
          <a:p>
            <a:pPr lvl="1">
              <a:lnSpc>
                <a:spcPct val="150000"/>
              </a:lnSpc>
              <a:spcBef>
                <a:spcPct val="0"/>
              </a:spcBef>
              <a:buNone/>
            </a:pPr>
            <a:r>
              <a:rPr lang="zh-CN" altLang="en-US">
                <a:solidFill>
                  <a:srgbClr val="FFFFFF"/>
                </a:solidFill>
                <a:latin typeface="+mn-ea"/>
                <a:ea typeface="+mn-ea"/>
              </a:rPr>
              <a:t>③ 两个指针变量可以相减。如果两个指针变量都指向同一个数组中的元素，则两个指针变量值之差是两个指针之间的元素个数。</a:t>
            </a:r>
            <a:endParaRPr lang="en-US" altLang="zh-CN">
              <a:solidFill>
                <a:srgbClr val="FFFFFF"/>
              </a:solidFill>
              <a:latin typeface="+mn-ea"/>
              <a:ea typeface="+mn-ea"/>
            </a:endParaRPr>
          </a:p>
          <a:p>
            <a:pPr lvl="1">
              <a:lnSpc>
                <a:spcPct val="150000"/>
              </a:lnSpc>
              <a:spcBef>
                <a:spcPct val="0"/>
              </a:spcBef>
              <a:buNone/>
            </a:pPr>
            <a:r>
              <a:rPr lang="zh-CN" altLang="en-US">
                <a:solidFill>
                  <a:srgbClr val="FFFFFF"/>
                </a:solidFill>
                <a:latin typeface="+mn-ea"/>
                <a:ea typeface="+mn-ea"/>
              </a:rPr>
              <a:t>④ 两个指针变量比较。若两个指针指向同一个数组的元素，则可以进行比较。指向前面的元素的指针变量“小于”指向后面元素的指针变量。如果</a:t>
            </a:r>
            <a:r>
              <a:rPr lang="en-US" altLang="zh-CN">
                <a:solidFill>
                  <a:srgbClr val="FFFFFF"/>
                </a:solidFill>
                <a:latin typeface="+mn-ea"/>
                <a:ea typeface="+mn-ea"/>
              </a:rPr>
              <a:t>p1</a:t>
            </a:r>
            <a:r>
              <a:rPr lang="zh-CN" altLang="en-US">
                <a:solidFill>
                  <a:srgbClr val="FFFFFF"/>
                </a:solidFill>
                <a:latin typeface="+mn-ea"/>
                <a:ea typeface="+mn-ea"/>
              </a:rPr>
              <a:t>和</a:t>
            </a:r>
            <a:r>
              <a:rPr lang="en-US" altLang="zh-CN">
                <a:solidFill>
                  <a:srgbClr val="FFFFFF"/>
                </a:solidFill>
                <a:latin typeface="+mn-ea"/>
                <a:ea typeface="+mn-ea"/>
              </a:rPr>
              <a:t>p2</a:t>
            </a:r>
            <a:r>
              <a:rPr lang="zh-CN" altLang="en-US">
                <a:solidFill>
                  <a:srgbClr val="FFFFFF"/>
                </a:solidFill>
                <a:latin typeface="+mn-ea"/>
                <a:ea typeface="+mn-ea"/>
              </a:rPr>
              <a:t>不指向同一数组则比较无意义。</a:t>
            </a:r>
            <a:endParaRPr lang="zh-CN" altLang="en-US">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p:cNvSpPr/>
          <p:nvPr/>
        </p:nvSpPr>
        <p:spPr>
          <a:xfrm>
            <a:off x="2061944" y="2531319"/>
            <a:ext cx="9260808" cy="406433"/>
          </a:xfrm>
          <a:prstGeom prst="roundRect">
            <a:avLst>
              <a:gd name="adj" fmla="val 1212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solidFill>
                  <a:schemeClr val="bg1"/>
                </a:solidFill>
              </a:rPr>
              <a:t>p++;		</a:t>
            </a:r>
            <a:r>
              <a:rPr lang="en-US" altLang="zh-CN" sz="1600">
                <a:solidFill>
                  <a:srgbClr val="92D050"/>
                </a:solidFill>
              </a:rPr>
              <a:t>//</a:t>
            </a:r>
            <a:r>
              <a:rPr lang="zh-CN" altLang="en-US" sz="1600">
                <a:solidFill>
                  <a:srgbClr val="92D050"/>
                </a:solidFill>
              </a:rPr>
              <a:t>将该指针变量的原值</a:t>
            </a:r>
            <a:r>
              <a:rPr lang="en-US" altLang="zh-CN" sz="1600">
                <a:solidFill>
                  <a:srgbClr val="92D050"/>
                </a:solidFill>
              </a:rPr>
              <a:t>(</a:t>
            </a:r>
            <a:r>
              <a:rPr lang="zh-CN" altLang="en-US" sz="1600">
                <a:solidFill>
                  <a:srgbClr val="92D050"/>
                </a:solidFill>
              </a:rPr>
              <a:t>是一个地址</a:t>
            </a:r>
            <a:r>
              <a:rPr lang="en-US" altLang="zh-CN" sz="1600">
                <a:solidFill>
                  <a:srgbClr val="92D050"/>
                </a:solidFill>
              </a:rPr>
              <a:t>)</a:t>
            </a:r>
            <a:r>
              <a:rPr lang="zh-CN" altLang="en-US" sz="1600">
                <a:solidFill>
                  <a:srgbClr val="92D050"/>
                </a:solidFill>
              </a:rPr>
              <a:t>和它指向的变量所占用的存储单元的字节数相加</a:t>
            </a:r>
            <a:endParaRPr lang="zh-CN" altLang="en-US" sz="1600">
              <a:solidFill>
                <a:srgbClr val="92D050"/>
              </a:solidFill>
            </a:endParaRPr>
          </a:p>
        </p:txBody>
      </p:sp>
      <p:sp>
        <p:nvSpPr>
          <p:cNvPr id="9" name="圆角矩形 8"/>
          <p:cNvSpPr/>
          <p:nvPr/>
        </p:nvSpPr>
        <p:spPr>
          <a:xfrm>
            <a:off x="2061944" y="3292206"/>
            <a:ext cx="6576218" cy="1620262"/>
          </a:xfrm>
          <a:prstGeom prst="roundRect">
            <a:avLst>
              <a:gd name="adj" fmla="val 4320"/>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solidFill>
                  <a:schemeClr val="bg1"/>
                </a:solidFill>
              </a:rPr>
              <a:t>p=&amp;a; </a:t>
            </a:r>
            <a:r>
              <a:rPr lang="en-US" altLang="zh-CN" sz="1600">
                <a:solidFill>
                  <a:srgbClr val="92D050"/>
                </a:solidFill>
              </a:rPr>
              <a:t>		//</a:t>
            </a:r>
            <a:r>
              <a:rPr lang="zh-CN" altLang="en-US" sz="1600">
                <a:solidFill>
                  <a:srgbClr val="92D050"/>
                </a:solidFill>
              </a:rPr>
              <a:t>将变量</a:t>
            </a:r>
            <a:r>
              <a:rPr lang="en-US" altLang="zh-CN" sz="1600">
                <a:solidFill>
                  <a:srgbClr val="92D050"/>
                </a:solidFill>
              </a:rPr>
              <a:t>a</a:t>
            </a:r>
            <a:r>
              <a:rPr lang="zh-CN" altLang="en-US" sz="1600">
                <a:solidFill>
                  <a:srgbClr val="92D050"/>
                </a:solidFill>
              </a:rPr>
              <a:t>的地址赋给</a:t>
            </a:r>
            <a:r>
              <a:rPr lang="en-US" altLang="zh-CN" sz="1600">
                <a:solidFill>
                  <a:srgbClr val="92D050"/>
                </a:solidFill>
              </a:rPr>
              <a:t>p</a:t>
            </a:r>
            <a:endParaRPr lang="zh-CN" altLang="en-US" sz="1600">
              <a:solidFill>
                <a:srgbClr val="92D050"/>
              </a:solidFill>
            </a:endParaRPr>
          </a:p>
          <a:p>
            <a:pPr defTabSz="363855">
              <a:lnSpc>
                <a:spcPct val="120000"/>
              </a:lnSpc>
            </a:pPr>
            <a:r>
              <a:rPr lang="en-US" altLang="zh-CN" sz="1600">
                <a:solidFill>
                  <a:schemeClr val="bg1"/>
                </a:solidFill>
              </a:rPr>
              <a:t>p=array; </a:t>
            </a:r>
            <a:r>
              <a:rPr lang="en-US" altLang="zh-CN" sz="1600">
                <a:solidFill>
                  <a:srgbClr val="92D050"/>
                </a:solidFill>
              </a:rPr>
              <a:t>	//</a:t>
            </a:r>
            <a:r>
              <a:rPr lang="zh-CN" altLang="en-US" sz="1600">
                <a:solidFill>
                  <a:srgbClr val="92D050"/>
                </a:solidFill>
              </a:rPr>
              <a:t>将数组</a:t>
            </a:r>
            <a:r>
              <a:rPr lang="en-US" altLang="zh-CN" sz="1600">
                <a:solidFill>
                  <a:srgbClr val="92D050"/>
                </a:solidFill>
              </a:rPr>
              <a:t>array</a:t>
            </a:r>
            <a:r>
              <a:rPr lang="zh-CN" altLang="en-US" sz="1600">
                <a:solidFill>
                  <a:srgbClr val="92D050"/>
                </a:solidFill>
              </a:rPr>
              <a:t>首元素地址赋给</a:t>
            </a:r>
            <a:r>
              <a:rPr lang="en-US" altLang="zh-CN" sz="1600">
                <a:solidFill>
                  <a:srgbClr val="92D050"/>
                </a:solidFill>
              </a:rPr>
              <a:t>p</a:t>
            </a:r>
            <a:endParaRPr lang="zh-CN" altLang="en-US" sz="1600">
              <a:solidFill>
                <a:srgbClr val="92D050"/>
              </a:solidFill>
            </a:endParaRPr>
          </a:p>
          <a:p>
            <a:pPr defTabSz="363855">
              <a:lnSpc>
                <a:spcPct val="120000"/>
              </a:lnSpc>
            </a:pPr>
            <a:r>
              <a:rPr lang="en-US" altLang="zh-CN" sz="1600">
                <a:solidFill>
                  <a:schemeClr val="bg1"/>
                </a:solidFill>
              </a:rPr>
              <a:t>p=&amp;array[i];	</a:t>
            </a:r>
            <a:r>
              <a:rPr lang="en-US" altLang="zh-CN" sz="1600">
                <a:solidFill>
                  <a:srgbClr val="92D050"/>
                </a:solidFill>
              </a:rPr>
              <a:t>//</a:t>
            </a:r>
            <a:r>
              <a:rPr lang="zh-CN" altLang="en-US" sz="1600">
                <a:solidFill>
                  <a:srgbClr val="92D050"/>
                </a:solidFill>
              </a:rPr>
              <a:t>将数组</a:t>
            </a:r>
            <a:r>
              <a:rPr lang="en-US" altLang="zh-CN" sz="1600">
                <a:solidFill>
                  <a:srgbClr val="92D050"/>
                </a:solidFill>
              </a:rPr>
              <a:t>array</a:t>
            </a:r>
            <a:r>
              <a:rPr lang="zh-CN" altLang="en-US" sz="1600">
                <a:solidFill>
                  <a:srgbClr val="92D050"/>
                </a:solidFill>
              </a:rPr>
              <a:t>第</a:t>
            </a:r>
            <a:r>
              <a:rPr lang="en-US" altLang="zh-CN" sz="1600">
                <a:solidFill>
                  <a:srgbClr val="92D050"/>
                </a:solidFill>
              </a:rPr>
              <a:t>i</a:t>
            </a:r>
            <a:r>
              <a:rPr lang="zh-CN" altLang="en-US" sz="1600">
                <a:solidFill>
                  <a:srgbClr val="92D050"/>
                </a:solidFill>
              </a:rPr>
              <a:t>个元素的地址赋给</a:t>
            </a:r>
            <a:r>
              <a:rPr lang="en-US" altLang="zh-CN" sz="1600">
                <a:solidFill>
                  <a:srgbClr val="92D050"/>
                </a:solidFill>
              </a:rPr>
              <a:t>p</a:t>
            </a:r>
            <a:endParaRPr lang="zh-CN" altLang="en-US" sz="1600">
              <a:solidFill>
                <a:srgbClr val="92D050"/>
              </a:solidFill>
            </a:endParaRPr>
          </a:p>
          <a:p>
            <a:pPr defTabSz="363855">
              <a:lnSpc>
                <a:spcPct val="120000"/>
              </a:lnSpc>
            </a:pPr>
            <a:r>
              <a:rPr lang="en-US" altLang="zh-CN" sz="1600">
                <a:solidFill>
                  <a:schemeClr val="bg1"/>
                </a:solidFill>
              </a:rPr>
              <a:t>p=max;	</a:t>
            </a:r>
            <a:r>
              <a:rPr lang="en-US" altLang="zh-CN" sz="1600">
                <a:solidFill>
                  <a:srgbClr val="92D050"/>
                </a:solidFill>
              </a:rPr>
              <a:t>	//max</a:t>
            </a:r>
            <a:r>
              <a:rPr lang="zh-CN" altLang="en-US" sz="1600">
                <a:solidFill>
                  <a:srgbClr val="92D050"/>
                </a:solidFill>
              </a:rPr>
              <a:t>为已定义的函数，将ｍ</a:t>
            </a:r>
            <a:r>
              <a:rPr lang="en-US" altLang="zh-CN" sz="1600">
                <a:solidFill>
                  <a:srgbClr val="92D050"/>
                </a:solidFill>
              </a:rPr>
              <a:t>ax</a:t>
            </a:r>
            <a:r>
              <a:rPr lang="zh-CN" altLang="en-US" sz="1600">
                <a:solidFill>
                  <a:srgbClr val="92D050"/>
                </a:solidFill>
              </a:rPr>
              <a:t>的入口地址赋给</a:t>
            </a:r>
            <a:r>
              <a:rPr lang="en-US" altLang="zh-CN" sz="1600">
                <a:solidFill>
                  <a:srgbClr val="92D050"/>
                </a:solidFill>
              </a:rPr>
              <a:t>p</a:t>
            </a:r>
            <a:endParaRPr lang="zh-CN" altLang="en-US" sz="1600">
              <a:solidFill>
                <a:srgbClr val="92D050"/>
              </a:solidFill>
            </a:endParaRPr>
          </a:p>
          <a:p>
            <a:pPr defTabSz="363855">
              <a:lnSpc>
                <a:spcPct val="120000"/>
              </a:lnSpc>
            </a:pPr>
            <a:r>
              <a:rPr lang="en-US" altLang="zh-CN" sz="1600">
                <a:solidFill>
                  <a:schemeClr val="bg1"/>
                </a:solidFill>
              </a:rPr>
              <a:t>p1=p2;</a:t>
            </a:r>
            <a:r>
              <a:rPr lang="en-US" altLang="zh-CN" sz="1600">
                <a:solidFill>
                  <a:srgbClr val="92D050"/>
                </a:solidFill>
              </a:rPr>
              <a:t>		//p1</a:t>
            </a:r>
            <a:r>
              <a:rPr lang="zh-CN" altLang="en-US" sz="1600">
                <a:solidFill>
                  <a:srgbClr val="92D050"/>
                </a:solidFill>
              </a:rPr>
              <a:t>和</a:t>
            </a:r>
            <a:r>
              <a:rPr lang="en-US" altLang="zh-CN" sz="1600">
                <a:solidFill>
                  <a:srgbClr val="92D050"/>
                </a:solidFill>
              </a:rPr>
              <a:t>p2</a:t>
            </a:r>
            <a:r>
              <a:rPr lang="zh-CN" altLang="en-US" sz="1600">
                <a:solidFill>
                  <a:srgbClr val="92D050"/>
                </a:solidFill>
              </a:rPr>
              <a:t>是基类型相同指针变量，将</a:t>
            </a:r>
            <a:r>
              <a:rPr lang="en-US" altLang="zh-CN" sz="1600">
                <a:solidFill>
                  <a:srgbClr val="92D050"/>
                </a:solidFill>
              </a:rPr>
              <a:t>p2</a:t>
            </a:r>
            <a:r>
              <a:rPr lang="zh-CN" altLang="en-US" sz="1600">
                <a:solidFill>
                  <a:srgbClr val="92D050"/>
                </a:solidFill>
              </a:rPr>
              <a:t>的值赋给</a:t>
            </a:r>
            <a:r>
              <a:rPr lang="en-US" altLang="zh-CN" sz="1600">
                <a:solidFill>
                  <a:srgbClr val="92D050"/>
                </a:solidFill>
              </a:rPr>
              <a:t>p1</a:t>
            </a:r>
            <a:endParaRPr lang="zh-CN" altLang="en-US" sz="1600">
              <a:solidFill>
                <a:srgbClr val="92D050"/>
              </a:solidFill>
            </a:endParaRPr>
          </a:p>
        </p:txBody>
      </p:sp>
      <p:graphicFrame>
        <p:nvGraphicFramePr>
          <p:cNvPr id="11" name="表格 10"/>
          <p:cNvGraphicFramePr>
            <a:graphicFrameLocks noGrp="1"/>
          </p:cNvGraphicFramePr>
          <p:nvPr/>
        </p:nvGraphicFramePr>
        <p:xfrm>
          <a:off x="10037046" y="3514419"/>
          <a:ext cx="1260000" cy="1493520"/>
        </p:xfrm>
        <a:graphic>
          <a:graphicData uri="http://schemas.openxmlformats.org/drawingml/2006/table">
            <a:tbl>
              <a:tblPr>
                <a:tableStyleId>{5C22544A-7EE6-4342-B048-85BDC9FD1C3A}</a:tableStyleId>
              </a:tblPr>
              <a:tblGrid>
                <a:gridCol w="540000"/>
                <a:gridCol w="720000"/>
              </a:tblGrid>
              <a:tr h="159474">
                <a:tc>
                  <a:txBody>
                    <a:bodyPr/>
                    <a:lstStyle/>
                    <a:p>
                      <a:endParaRPr lang="zh-CN" altLang="en-US" sz="1400"/>
                    </a:p>
                  </a:txBody>
                  <a:tcPr marL="36000" marR="3600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a:t>
                      </a:r>
                      <a:endParaRPr lang="zh-CN" altLang="en-US" sz="1400"/>
                    </a:p>
                  </a:txBody>
                  <a:tcPr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159474">
                <a:tc>
                  <a:txBody>
                    <a:bodyPr/>
                    <a:lstStyle/>
                    <a:p>
                      <a:r>
                        <a:rPr lang="en-US" altLang="zh-CN" sz="1400"/>
                        <a:t>p1</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a[0]</a:t>
                      </a:r>
                      <a:endParaRPr lang="zh-CN" altLang="en-US" sz="1400"/>
                    </a:p>
                  </a:txBody>
                  <a:tcPr marT="0" marB="0" anchor="ctr">
                    <a:lnL w="12700" cmpd="sng">
                      <a:noFill/>
                    </a:lnL>
                    <a:lnR w="12700" cmpd="sng">
                      <a:noFill/>
                    </a:lnR>
                    <a:lnT w="12700" cmpd="sng">
                      <a:noFill/>
                    </a:lnT>
                  </a:tcPr>
                </a:tc>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a[1]</a:t>
                      </a:r>
                      <a:endParaRPr lang="zh-CN" altLang="en-US" sz="1400"/>
                    </a:p>
                  </a:txBody>
                  <a:tcPr marT="0" marB="0" anchor="ctr">
                    <a:lnL w="12700" cmpd="sng">
                      <a:noFill/>
                    </a:lnL>
                    <a:lnR w="12700" cmpd="sng">
                      <a:noFill/>
                    </a:lnR>
                  </a:tcPr>
                </a:tc>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a[2]</a:t>
                      </a:r>
                      <a:endParaRPr lang="zh-CN" altLang="en-US" sz="1400"/>
                    </a:p>
                  </a:txBody>
                  <a:tcPr marT="0" marB="0" anchor="ctr">
                    <a:lnL w="12700" cmpd="sng">
                      <a:noFill/>
                    </a:lnL>
                    <a:lnR w="12700" cmpd="sng">
                      <a:noFill/>
                    </a:lnR>
                  </a:tcPr>
                </a:tc>
              </a:tr>
              <a:tr h="159474">
                <a:tc>
                  <a:txBody>
                    <a:bodyPr/>
                    <a:lstStyle/>
                    <a:p>
                      <a:r>
                        <a:rPr lang="en-US" altLang="zh-CN" sz="1400"/>
                        <a:t>p2</a:t>
                      </a:r>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a[3]</a:t>
                      </a:r>
                      <a:endParaRPr lang="zh-CN" altLang="en-US" sz="1400"/>
                    </a:p>
                  </a:txBody>
                  <a:tcPr marT="0" marB="0" anchor="ctr">
                    <a:lnL w="12700" cmpd="sng">
                      <a:noFill/>
                    </a:lnL>
                    <a:lnR w="12700" cmpd="sng">
                      <a:noFill/>
                    </a:lnR>
                  </a:tcPr>
                </a:tc>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a[4]</a:t>
                      </a:r>
                      <a:endParaRPr lang="zh-CN" altLang="en-US" sz="1400"/>
                    </a:p>
                  </a:txBody>
                  <a:tcPr marT="0" marB="0" anchor="ctr">
                    <a:lnL w="12700" cmpd="sng">
                      <a:noFill/>
                    </a:lnL>
                    <a:lnR w="12700" cmpd="sng">
                      <a:noFill/>
                    </a:lnR>
                  </a:tcPr>
                </a:tc>
              </a:tr>
              <a:tr h="159474">
                <a:tc>
                  <a:txBody>
                    <a:bodyPr/>
                    <a:lstStyle/>
                    <a:p>
                      <a:endParaRPr lang="zh-CN" altLang="en-US" sz="1400"/>
                    </a:p>
                  </a:txBody>
                  <a:tcPr marL="36000" marR="3600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400"/>
                        <a:t>a[5]</a:t>
                      </a:r>
                      <a:endParaRPr lang="zh-CN" altLang="en-US" sz="1400"/>
                    </a:p>
                  </a:txBody>
                  <a:tcPr marT="0" marB="0" anchor="ctr">
                    <a:lnL w="12700" cmpd="sng">
                      <a:noFill/>
                    </a:lnL>
                    <a:lnR w="12700" cmpd="sng">
                      <a:noFill/>
                    </a:lnR>
                  </a:tcPr>
                </a:tc>
              </a:tr>
            </a:tbl>
          </a:graphicData>
        </a:graphic>
      </p:graphicFrame>
      <p:cxnSp>
        <p:nvCxnSpPr>
          <p:cNvPr id="12" name="直接箭头连接符 11"/>
          <p:cNvCxnSpPr/>
          <p:nvPr/>
        </p:nvCxnSpPr>
        <p:spPr>
          <a:xfrm>
            <a:off x="10037046" y="3942436"/>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10037046" y="4584461"/>
            <a:ext cx="524148" cy="0"/>
          </a:xfrm>
          <a:prstGeom prst="straightConnector1">
            <a:avLst/>
          </a:prstGeom>
          <a:ln w="12700">
            <a:tailEnd type="stealth"/>
          </a:ln>
        </p:spPr>
        <p:style>
          <a:lnRef idx="1">
            <a:schemeClr val="dk1"/>
          </a:lnRef>
          <a:fillRef idx="0">
            <a:schemeClr val="dk1"/>
          </a:fillRef>
          <a:effectRef idx="0">
            <a:schemeClr val="dk1"/>
          </a:effectRef>
          <a:fontRef idx="minor">
            <a:schemeClr val="tx1"/>
          </a:fontRef>
        </p:style>
      </p:cxnSp>
    </p:spTree>
    <p:custDataLst>
      <p:tags r:id="rId6"/>
    </p:custData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800">
                <a:solidFill>
                  <a:srgbClr val="FFFFFF"/>
                </a:solidFill>
                <a:latin typeface="+mn-ea"/>
                <a:ea typeface="+mn-ea"/>
              </a:rPr>
              <a:t>(8) </a:t>
            </a:r>
            <a:r>
              <a:rPr lang="zh-CN" altLang="en-US" sz="1800">
                <a:solidFill>
                  <a:srgbClr val="FFFFFF"/>
                </a:solidFill>
                <a:latin typeface="+mn-ea"/>
                <a:ea typeface="+mn-ea"/>
              </a:rPr>
              <a:t>指针变量可以有空值，即该指针变量不指向任何变量。</a:t>
            </a:r>
            <a:endParaRPr lang="en-US" altLang="zh-CN" sz="1800">
              <a:solidFill>
                <a:srgbClr val="FFFFFF"/>
              </a:solidFill>
              <a:latin typeface="+mn-ea"/>
              <a:ea typeface="+mn-ea"/>
            </a:endParaRPr>
          </a:p>
          <a:p>
            <a:pPr>
              <a:lnSpc>
                <a:spcPct val="150000"/>
              </a:lnSpc>
              <a:spcBef>
                <a:spcPct val="0"/>
              </a:spcBef>
              <a:buNone/>
            </a:pPr>
            <a:r>
              <a:rPr lang="en-US" altLang="zh-CN" sz="1800">
                <a:solidFill>
                  <a:srgbClr val="FFFFFF"/>
                </a:solidFill>
                <a:latin typeface="+mn-ea"/>
                <a:ea typeface="+mn-ea"/>
              </a:rPr>
              <a:t>NULL</a:t>
            </a:r>
            <a:r>
              <a:rPr lang="zh-CN" altLang="en-US" sz="1800">
                <a:solidFill>
                  <a:srgbClr val="FFFFFF"/>
                </a:solidFill>
                <a:latin typeface="+mn-ea"/>
                <a:ea typeface="+mn-ea"/>
              </a:rPr>
              <a:t>是一个符号常量，代表整数</a:t>
            </a:r>
            <a:r>
              <a:rPr lang="en-US" altLang="zh-CN" sz="1800">
                <a:solidFill>
                  <a:srgbClr val="FFFFFF"/>
                </a:solidFill>
                <a:latin typeface="+mn-ea"/>
                <a:ea typeface="+mn-ea"/>
              </a:rPr>
              <a:t>0</a:t>
            </a:r>
            <a:r>
              <a:rPr lang="zh-CN" altLang="en-US" sz="1800">
                <a:solidFill>
                  <a:srgbClr val="FFFFFF"/>
                </a:solidFill>
                <a:latin typeface="+mn-ea"/>
                <a:ea typeface="+mn-ea"/>
              </a:rPr>
              <a:t>。在</a:t>
            </a:r>
            <a:r>
              <a:rPr lang="en-US" altLang="zh-CN" sz="1800">
                <a:solidFill>
                  <a:srgbClr val="FFFFFF"/>
                </a:solidFill>
                <a:latin typeface="+mn-ea"/>
                <a:ea typeface="+mn-ea"/>
              </a:rPr>
              <a:t>stdio.h</a:t>
            </a:r>
            <a:r>
              <a:rPr lang="zh-CN" altLang="en-US" sz="1800">
                <a:solidFill>
                  <a:srgbClr val="FFFFFF"/>
                </a:solidFill>
                <a:latin typeface="+mn-ea"/>
                <a:ea typeface="+mn-ea"/>
              </a:rPr>
              <a:t>头文件中对</a:t>
            </a:r>
            <a:r>
              <a:rPr lang="en-US" altLang="zh-CN" sz="1800">
                <a:solidFill>
                  <a:srgbClr val="FFFFFF"/>
                </a:solidFill>
                <a:latin typeface="+mn-ea"/>
                <a:ea typeface="+mn-ea"/>
              </a:rPr>
              <a:t>NULL</a:t>
            </a:r>
            <a:r>
              <a:rPr lang="zh-CN" altLang="en-US" sz="1800">
                <a:solidFill>
                  <a:srgbClr val="FFFFFF"/>
                </a:solidFill>
                <a:latin typeface="+mn-ea"/>
                <a:ea typeface="+mn-ea"/>
              </a:rPr>
              <a:t>进行了定义：</a:t>
            </a:r>
            <a:r>
              <a:rPr lang="en-US" altLang="zh-CN" sz="1800">
                <a:solidFill>
                  <a:srgbClr val="FFFFFF"/>
                </a:solidFill>
                <a:latin typeface="+mn-ea"/>
                <a:ea typeface="+mn-ea"/>
              </a:rPr>
              <a:t>#define NULL 0</a:t>
            </a: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它使</a:t>
            </a:r>
            <a:r>
              <a:rPr lang="en-US" altLang="zh-CN" sz="1800">
                <a:solidFill>
                  <a:srgbClr val="FFFFFF"/>
                </a:solidFill>
                <a:latin typeface="+mn-ea"/>
                <a:ea typeface="+mn-ea"/>
              </a:rPr>
              <a:t>p</a:t>
            </a:r>
            <a:r>
              <a:rPr lang="zh-CN" altLang="en-US" sz="1800">
                <a:solidFill>
                  <a:srgbClr val="FFFFFF"/>
                </a:solidFill>
                <a:latin typeface="+mn-ea"/>
                <a:ea typeface="+mn-ea"/>
              </a:rPr>
              <a:t>指向地址为</a:t>
            </a:r>
            <a:r>
              <a:rPr lang="en-US" altLang="zh-CN" sz="1800">
                <a:solidFill>
                  <a:srgbClr val="FFFFFF"/>
                </a:solidFill>
                <a:latin typeface="+mn-ea"/>
                <a:ea typeface="+mn-ea"/>
              </a:rPr>
              <a:t>0</a:t>
            </a:r>
            <a:r>
              <a:rPr lang="zh-CN" altLang="en-US" sz="1800">
                <a:solidFill>
                  <a:srgbClr val="FFFFFF"/>
                </a:solidFill>
                <a:latin typeface="+mn-ea"/>
                <a:ea typeface="+mn-ea"/>
              </a:rPr>
              <a:t>的单元。系统保证使该单元不作它用（不存放有效数据）。 </a:t>
            </a:r>
            <a:endParaRPr lang="en-US" altLang="zh-CN" sz="180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endParaRPr lang="en-US" altLang="zh-CN" sz="1800">
              <a:solidFill>
                <a:srgbClr val="FFFFFF"/>
              </a:solidFill>
              <a:latin typeface="+mn-ea"/>
              <a:ea typeface="+mn-ea"/>
            </a:endParaRPr>
          </a:p>
          <a:p>
            <a:pPr>
              <a:lnSpc>
                <a:spcPct val="150000"/>
              </a:lnSpc>
              <a:spcBef>
                <a:spcPct val="0"/>
              </a:spcBef>
              <a:buNone/>
            </a:pPr>
            <a:r>
              <a:rPr lang="zh-CN" altLang="en-US" sz="1800">
                <a:solidFill>
                  <a:srgbClr val="FFFFFF"/>
                </a:solidFill>
                <a:latin typeface="+mn-ea"/>
                <a:ea typeface="+mn-ea"/>
              </a:rPr>
              <a:t>任何指针变量或地址都可以与</a:t>
            </a:r>
            <a:r>
              <a:rPr lang="en-US" altLang="zh-CN" sz="1800">
                <a:solidFill>
                  <a:srgbClr val="FFFFFF"/>
                </a:solidFill>
                <a:latin typeface="+mn-ea"/>
                <a:ea typeface="+mn-ea"/>
              </a:rPr>
              <a:t>NULL</a:t>
            </a:r>
            <a:r>
              <a:rPr lang="zh-CN" altLang="en-US" sz="1800">
                <a:solidFill>
                  <a:srgbClr val="FFFFFF"/>
                </a:solidFill>
                <a:latin typeface="+mn-ea"/>
                <a:ea typeface="+mn-ea"/>
              </a:rPr>
              <a:t>作相等或不相等的比较。</a:t>
            </a:r>
            <a:endParaRPr lang="zh-CN" altLang="en-US" sz="1800">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 name="圆角矩形 7"/>
          <p:cNvSpPr/>
          <p:nvPr/>
        </p:nvSpPr>
        <p:spPr>
          <a:xfrm>
            <a:off x="7178935" y="1715384"/>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solidFill>
                  <a:schemeClr val="bg1"/>
                </a:solidFill>
              </a:rPr>
              <a:t>p=NULL;</a:t>
            </a:r>
            <a:endParaRPr lang="en-US" altLang="zh-CN" sz="1600">
              <a:solidFill>
                <a:srgbClr val="92D050"/>
              </a:solidFill>
            </a:endParaRPr>
          </a:p>
        </p:txBody>
      </p:sp>
      <p:grpSp>
        <p:nvGrpSpPr>
          <p:cNvPr id="9" name="组合 8"/>
          <p:cNvGrpSpPr/>
          <p:nvPr/>
        </p:nvGrpSpPr>
        <p:grpSpPr>
          <a:xfrm>
            <a:off x="1322260" y="3017809"/>
            <a:ext cx="9105790" cy="1037202"/>
            <a:chOff x="8582294" y="4088153"/>
            <a:chExt cx="9396544" cy="1037202"/>
          </a:xfrm>
        </p:grpSpPr>
        <p:sp>
          <p:nvSpPr>
            <p:cNvPr id="11" name="MH_Other_1"/>
            <p:cNvSpPr/>
            <p:nvPr>
              <p:custDataLst>
                <p:tags r:id="rId6"/>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solidFill>
                    <a:srgbClr val="FEFFFF"/>
                  </a:solidFill>
                </a:rPr>
                <a:t>注意</a:t>
              </a:r>
              <a:endParaRPr lang="zh-CN" altLang="en-US" sz="2000" dirty="0">
                <a:solidFill>
                  <a:srgbClr val="FEFFFF"/>
                </a:solidFill>
              </a:endParaRPr>
            </a:p>
          </p:txBody>
        </p:sp>
        <p:sp>
          <p:nvSpPr>
            <p:cNvPr id="12" name="MH_SubTitle_1"/>
            <p:cNvSpPr/>
            <p:nvPr>
              <p:custDataLst>
                <p:tags r:id="rId7"/>
              </p:custDataLst>
            </p:nvPr>
          </p:nvSpPr>
          <p:spPr>
            <a:xfrm>
              <a:off x="9371545" y="4088153"/>
              <a:ext cx="8607293" cy="10372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latin typeface="+mn-ea"/>
                </a:rPr>
                <a:t>p</a:t>
              </a:r>
              <a:r>
                <a:rPr lang="zh-CN" altLang="en-US" sz="1600">
                  <a:solidFill>
                    <a:schemeClr val="tx1"/>
                  </a:solidFill>
                  <a:latin typeface="+mn-ea"/>
                </a:rPr>
                <a:t>的值为</a:t>
              </a:r>
              <a:r>
                <a:rPr lang="en-US" altLang="zh-CN" sz="1600">
                  <a:solidFill>
                    <a:schemeClr val="tx1"/>
                  </a:solidFill>
                  <a:latin typeface="+mn-ea"/>
                </a:rPr>
                <a:t>NULL</a:t>
              </a:r>
              <a:r>
                <a:rPr lang="zh-CN" altLang="en-US" sz="1600">
                  <a:solidFill>
                    <a:schemeClr val="tx1"/>
                  </a:solidFill>
                  <a:latin typeface="+mn-ea"/>
                </a:rPr>
                <a:t>与未对</a:t>
              </a:r>
              <a:r>
                <a:rPr lang="en-US" altLang="zh-CN" sz="1600">
                  <a:solidFill>
                    <a:schemeClr val="tx1"/>
                  </a:solidFill>
                  <a:latin typeface="+mn-ea"/>
                </a:rPr>
                <a:t>p</a:t>
              </a:r>
              <a:r>
                <a:rPr lang="zh-CN" altLang="en-US" sz="1600">
                  <a:solidFill>
                    <a:schemeClr val="tx1"/>
                  </a:solidFill>
                  <a:latin typeface="+mn-ea"/>
                </a:rPr>
                <a:t>赋值是两个不同的概念。前者是有值的（值为</a:t>
              </a:r>
              <a:r>
                <a:rPr lang="en-US" altLang="zh-CN" sz="1600">
                  <a:solidFill>
                    <a:schemeClr val="tx1"/>
                  </a:solidFill>
                  <a:latin typeface="+mn-ea"/>
                </a:rPr>
                <a:t>0</a:t>
              </a:r>
              <a:r>
                <a:rPr lang="zh-CN" altLang="en-US" sz="1600">
                  <a:solidFill>
                    <a:schemeClr val="tx1"/>
                  </a:solidFill>
                  <a:latin typeface="+mn-ea"/>
                </a:rPr>
                <a:t>），不指向任何变量，后者虽未对</a:t>
              </a:r>
              <a:r>
                <a:rPr lang="en-US" altLang="zh-CN" sz="1600">
                  <a:solidFill>
                    <a:schemeClr val="tx1"/>
                  </a:solidFill>
                  <a:latin typeface="+mn-ea"/>
                </a:rPr>
                <a:t>p</a:t>
              </a:r>
              <a:r>
                <a:rPr lang="zh-CN" altLang="en-US" sz="1600">
                  <a:solidFill>
                    <a:schemeClr val="tx1"/>
                  </a:solidFill>
                  <a:latin typeface="+mn-ea"/>
                </a:rPr>
                <a:t>赋值但并不等于</a:t>
              </a:r>
              <a:r>
                <a:rPr lang="en-US" altLang="zh-CN" sz="1600">
                  <a:solidFill>
                    <a:schemeClr val="tx1"/>
                  </a:solidFill>
                  <a:latin typeface="+mn-ea"/>
                </a:rPr>
                <a:t>p</a:t>
              </a:r>
              <a:r>
                <a:rPr lang="zh-CN" altLang="en-US" sz="1600">
                  <a:solidFill>
                    <a:schemeClr val="tx1"/>
                  </a:solidFill>
                  <a:latin typeface="+mn-ea"/>
                </a:rPr>
                <a:t>无值，只是它的值是一个无法预料的值，也就是</a:t>
              </a:r>
              <a:r>
                <a:rPr lang="en-US" altLang="zh-CN" sz="1600">
                  <a:solidFill>
                    <a:schemeClr val="tx1"/>
                  </a:solidFill>
                  <a:latin typeface="+mn-ea"/>
                </a:rPr>
                <a:t>p</a:t>
              </a:r>
              <a:r>
                <a:rPr lang="zh-CN" altLang="en-US" sz="1600">
                  <a:solidFill>
                    <a:schemeClr val="tx1"/>
                  </a:solidFill>
                  <a:latin typeface="+mn-ea"/>
                </a:rPr>
                <a:t>可能指向一个事先未指定的单元。</a:t>
              </a:r>
              <a:endParaRPr lang="zh-CN" altLang="en-US" sz="1600" dirty="0">
                <a:solidFill>
                  <a:schemeClr val="tx1"/>
                </a:solidFill>
              </a:endParaRPr>
            </a:p>
          </p:txBody>
        </p:sp>
        <p:sp>
          <p:nvSpPr>
            <p:cNvPr id="13" name="MH_Other_2"/>
            <p:cNvSpPr/>
            <p:nvPr>
              <p:custDataLst>
                <p:tags r:id="rId8"/>
              </p:custDataLst>
            </p:nvPr>
          </p:nvSpPr>
          <p:spPr>
            <a:xfrm rot="16200000">
              <a:off x="17677213" y="48237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4" name="圆角矩形 13"/>
          <p:cNvSpPr/>
          <p:nvPr/>
        </p:nvSpPr>
        <p:spPr>
          <a:xfrm>
            <a:off x="7305394" y="4165335"/>
            <a:ext cx="1371677" cy="404305"/>
          </a:xfrm>
          <a:prstGeom prst="roundRect">
            <a:avLst>
              <a:gd name="adj" fmla="val 12163"/>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363855">
              <a:lnSpc>
                <a:spcPct val="120000"/>
              </a:lnSpc>
            </a:pPr>
            <a:r>
              <a:rPr lang="en-US" altLang="zh-CN" sz="1600">
                <a:solidFill>
                  <a:schemeClr val="bg1"/>
                </a:solidFill>
              </a:rPr>
              <a:t>if(p==NULL)</a:t>
            </a:r>
            <a:endParaRPr lang="en-US" altLang="zh-CN" sz="1600">
              <a:solidFill>
                <a:srgbClr val="92D050"/>
              </a:solidFill>
            </a:endParaRPr>
          </a:p>
        </p:txBody>
      </p:sp>
    </p:spTree>
    <p:custDataLst>
      <p:tags r:id="rId9"/>
    </p:custData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1"/>
            </p:custDataLst>
          </p:nvPr>
        </p:nvCxnSpPr>
        <p:spPr bwMode="auto">
          <a:xfrm>
            <a:off x="1192696" y="1484313"/>
            <a:ext cx="10999304" cy="0"/>
          </a:xfrm>
          <a:prstGeom prst="line">
            <a:avLst/>
          </a:prstGeom>
          <a:noFill/>
          <a:ln w="28575">
            <a:solidFill>
              <a:schemeClr val="accent1"/>
            </a:solidFill>
            <a:rou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2"/>
            </p:custDataLst>
          </p:nvPr>
        </p:nvSpPr>
        <p:spPr bwMode="auto">
          <a:xfrm>
            <a:off x="1192696" y="1628775"/>
            <a:ext cx="10999304" cy="393544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16000"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2000" b="1">
                <a:solidFill>
                  <a:srgbClr val="FFFFFF"/>
                </a:solidFill>
                <a:latin typeface="+mn-ea"/>
                <a:ea typeface="+mn-ea"/>
              </a:rPr>
              <a:t>指针的优点：</a:t>
            </a:r>
            <a:endParaRPr lang="en-US" altLang="zh-CN" sz="2000" b="1">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a:solidFill>
                  <a:srgbClr val="FFFFFF"/>
                </a:solidFill>
                <a:latin typeface="+mn-ea"/>
                <a:ea typeface="+mn-ea"/>
              </a:rPr>
              <a:t>提高程序效率；</a:t>
            </a:r>
            <a:endParaRPr lang="en-US" altLang="zh-CN" sz="2000" b="1">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a:solidFill>
                  <a:srgbClr val="FFFFFF"/>
                </a:solidFill>
                <a:latin typeface="+mn-ea"/>
                <a:ea typeface="+mn-ea"/>
              </a:rPr>
              <a:t>在调用函数时当指针指向的变量的值改变时，这些值能够为主调函数使用，即可以从函数调用得到多个可改变的值；</a:t>
            </a:r>
            <a:endParaRPr lang="en-US" altLang="zh-CN" sz="2000" b="1">
              <a:solidFill>
                <a:srgbClr val="FFFFFF"/>
              </a:solidFill>
              <a:latin typeface="+mn-ea"/>
              <a:ea typeface="+mn-ea"/>
            </a:endParaRPr>
          </a:p>
          <a:p>
            <a:pPr marL="457200" indent="-457200">
              <a:lnSpc>
                <a:spcPct val="150000"/>
              </a:lnSpc>
              <a:spcBef>
                <a:spcPct val="0"/>
              </a:spcBef>
              <a:buFont typeface="+mj-ea"/>
              <a:buAutoNum type="circleNumDbPlain"/>
            </a:pPr>
            <a:r>
              <a:rPr lang="zh-CN" altLang="en-US" sz="2000" b="1">
                <a:solidFill>
                  <a:srgbClr val="FFFFFF"/>
                </a:solidFill>
                <a:latin typeface="+mn-ea"/>
                <a:ea typeface="+mn-ea"/>
              </a:rPr>
              <a:t>可以实现动态存储分配。</a:t>
            </a:r>
            <a:endParaRPr lang="en-US" altLang="zh-CN" sz="2000" b="1">
              <a:solidFill>
                <a:srgbClr val="FFFFFF"/>
              </a:solidFill>
              <a:latin typeface="+mn-ea"/>
              <a:ea typeface="+mn-ea"/>
            </a:endParaRPr>
          </a:p>
          <a:p>
            <a:pPr marL="457200" indent="-457200">
              <a:lnSpc>
                <a:spcPct val="150000"/>
              </a:lnSpc>
              <a:spcBef>
                <a:spcPct val="0"/>
              </a:spcBef>
              <a:buFont typeface="+mj-ea"/>
              <a:buAutoNum type="circleNumDbPlain"/>
            </a:pPr>
            <a:endParaRPr lang="en-US" altLang="zh-CN" sz="2000" b="1">
              <a:solidFill>
                <a:srgbClr val="FFFFFF"/>
              </a:solidFill>
              <a:latin typeface="+mn-ea"/>
              <a:ea typeface="+mn-ea"/>
            </a:endParaRPr>
          </a:p>
          <a:p>
            <a:pPr>
              <a:lnSpc>
                <a:spcPct val="150000"/>
              </a:lnSpc>
              <a:spcBef>
                <a:spcPct val="0"/>
              </a:spcBef>
              <a:buNone/>
            </a:pPr>
            <a:r>
              <a:rPr lang="zh-CN" altLang="en-US" sz="2000" b="1">
                <a:solidFill>
                  <a:srgbClr val="FFFFFF"/>
                </a:solidFill>
                <a:latin typeface="+mn-ea"/>
                <a:ea typeface="+mn-ea"/>
              </a:rPr>
              <a:t>如果使用指针不当，会出现隐蔽的、难以发现和排除的故障。因此，使用指针要十分小心谨慎。</a:t>
            </a:r>
            <a:endParaRPr lang="zh-CN" altLang="en-US" sz="2000" b="1">
              <a:solidFill>
                <a:srgbClr val="FFFFFF"/>
              </a:solidFill>
              <a:latin typeface="+mn-ea"/>
              <a:ea typeface="+mn-ea"/>
            </a:endParaRPr>
          </a:p>
        </p:txBody>
      </p:sp>
      <p:sp>
        <p:nvSpPr>
          <p:cNvPr id="3078" name="MH_SubTitle_1"/>
          <p:cNvSpPr txBox="1">
            <a:spLocks noChangeArrowheads="1"/>
          </p:cNvSpPr>
          <p:nvPr>
            <p:custDataLst>
              <p:tags r:id="rId3"/>
            </p:custDataLst>
          </p:nvPr>
        </p:nvSpPr>
        <p:spPr bwMode="auto">
          <a:xfrm>
            <a:off x="1100957" y="485466"/>
            <a:ext cx="54324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zh-CN" altLang="en-US" sz="3600" b="1">
                <a:latin typeface="+mn-lt"/>
                <a:ea typeface="+mn-ea"/>
              </a:rPr>
              <a:t>有关指针的小结</a:t>
            </a:r>
            <a:endParaRPr lang="zh-CN" altLang="en-US" sz="3600" b="1">
              <a:latin typeface="+mn-lt"/>
              <a:ea typeface="+mn-ea"/>
            </a:endParaRPr>
          </a:p>
        </p:txBody>
      </p:sp>
      <p:grpSp>
        <p:nvGrpSpPr>
          <p:cNvPr id="3" name="组合 2"/>
          <p:cNvGrpSpPr/>
          <p:nvPr/>
        </p:nvGrpSpPr>
        <p:grpSpPr>
          <a:xfrm>
            <a:off x="537816" y="689769"/>
            <a:ext cx="563141" cy="304143"/>
            <a:chOff x="537817" y="689770"/>
            <a:chExt cx="376238" cy="203200"/>
          </a:xfrm>
        </p:grpSpPr>
        <p:sp>
          <p:nvSpPr>
            <p:cNvPr id="2" name="MH_Other_1"/>
            <p:cNvSpPr/>
            <p:nvPr>
              <p:custDataLst>
                <p:tags r:id="rId4"/>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Other_2"/>
            <p:cNvSpPr/>
            <p:nvPr>
              <p:custDataLst>
                <p:tags r:id="rId5"/>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ustDataLst>
      <p:tags r:id="rId6"/>
    </p:custData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296" y="17582"/>
            <a:ext cx="10515600" cy="1325563"/>
          </a:xfrm>
        </p:spPr>
        <p:txBody>
          <a:bodyPr/>
          <a:lstStyle/>
          <a:p>
            <a:r>
              <a:rPr lang="zh-CN" altLang="en-US"/>
              <a:t>指针变量作为函数参数</a:t>
            </a:r>
            <a:endParaRPr lang="zh-CN" altLang="en-US"/>
          </a:p>
        </p:txBody>
      </p:sp>
      <p:sp>
        <p:nvSpPr>
          <p:cNvPr id="3" name="内容占位符 2"/>
          <p:cNvSpPr>
            <a:spLocks noGrp="1"/>
          </p:cNvSpPr>
          <p:nvPr>
            <p:ph idx="1"/>
          </p:nvPr>
        </p:nvSpPr>
        <p:spPr>
          <a:xfrm>
            <a:off x="413648" y="846927"/>
            <a:ext cx="7631125" cy="5526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8.3】</a:t>
            </a:r>
            <a:r>
              <a:rPr lang="zh-CN" altLang="en-US" sz="2000">
                <a:solidFill>
                  <a:schemeClr val="accent1"/>
                </a:solidFill>
              </a:rPr>
              <a:t>题目要求同例</a:t>
            </a:r>
            <a:r>
              <a:rPr lang="en-US" altLang="zh-CN" sz="2000">
                <a:solidFill>
                  <a:schemeClr val="accent1"/>
                </a:solidFill>
              </a:rPr>
              <a:t>8.2</a:t>
            </a:r>
            <a:r>
              <a:rPr lang="zh-CN" altLang="en-US" sz="2000">
                <a:solidFill>
                  <a:schemeClr val="accent1"/>
                </a:solidFill>
              </a:rPr>
              <a:t>，即对输入的两个整数按大小顺序输出。现用函数处理，而且用指针类型的数据作函数参数。</a:t>
            </a:r>
            <a:endParaRPr lang="zh-CN" altLang="en-US" sz="2000" dirty="0">
              <a:solidFill>
                <a:schemeClr val="accent1"/>
              </a:solidFill>
            </a:endParaRPr>
          </a:p>
        </p:txBody>
      </p:sp>
      <p:sp>
        <p:nvSpPr>
          <p:cNvPr id="32" name="圆角矩形 12"/>
          <p:cNvSpPr/>
          <p:nvPr/>
        </p:nvSpPr>
        <p:spPr>
          <a:xfrm>
            <a:off x="567295" y="1648615"/>
            <a:ext cx="11031670" cy="227150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2" spcCol="360000" rtlCol="0" anchor="t"/>
          <a:lstStyle/>
          <a:p>
            <a:pPr defTabSz="363855"/>
            <a:r>
              <a:rPr lang="en-US" altLang="zh-CN" sz="1400" dirty="0"/>
              <a:t>#include &lt;</a:t>
            </a:r>
            <a:r>
              <a:rPr lang="en-US" altLang="zh-CN" sz="1400" dirty="0" err="1"/>
              <a:t>stdio.h</a:t>
            </a:r>
            <a:r>
              <a:rPr lang="en-US" altLang="zh-CN" sz="1400" dirty="0"/>
              <a:t>&gt;</a:t>
            </a:r>
            <a:endParaRPr lang="en-US" altLang="zh-CN" sz="1400" dirty="0"/>
          </a:p>
          <a:p>
            <a:pPr defTabSz="363855"/>
            <a:r>
              <a:rPr lang="en-US" altLang="zh-CN" sz="1400" dirty="0"/>
              <a:t>int main()</a:t>
            </a:r>
            <a:endParaRPr lang="en-US" altLang="zh-CN" sz="1400" dirty="0"/>
          </a:p>
          <a:p>
            <a:pPr defTabSz="363855"/>
            <a:r>
              <a:rPr lang="en-US" altLang="zh-CN" sz="1400" dirty="0"/>
              <a:t>{	void swap(int *p1,int *p2);	</a:t>
            </a:r>
            <a:r>
              <a:rPr lang="en-US" altLang="zh-CN" sz="1400" dirty="0">
                <a:solidFill>
                  <a:srgbClr val="008000"/>
                </a:solidFill>
              </a:rPr>
              <a:t>//</a:t>
            </a:r>
            <a:r>
              <a:rPr lang="zh-CN" altLang="en-US" sz="1400" dirty="0">
                <a:solidFill>
                  <a:srgbClr val="008000"/>
                </a:solidFill>
              </a:rPr>
              <a:t>对</a:t>
            </a:r>
            <a:r>
              <a:rPr lang="en-US" altLang="zh-CN" sz="1400" dirty="0">
                <a:solidFill>
                  <a:srgbClr val="008000"/>
                </a:solidFill>
              </a:rPr>
              <a:t>swap</a:t>
            </a:r>
            <a:r>
              <a:rPr lang="zh-CN" altLang="en-US" sz="1400" dirty="0">
                <a:solidFill>
                  <a:srgbClr val="008000"/>
                </a:solidFill>
              </a:rPr>
              <a:t>函数的声明 </a:t>
            </a:r>
            <a:endParaRPr lang="zh-CN" altLang="en-US" sz="1400" dirty="0">
              <a:solidFill>
                <a:srgbClr val="008000"/>
              </a:solidFill>
            </a:endParaRPr>
          </a:p>
          <a:p>
            <a:pPr defTabSz="363855"/>
            <a:r>
              <a:rPr lang="zh-CN" altLang="en-US" sz="1400" dirty="0"/>
              <a:t>	</a:t>
            </a:r>
            <a:r>
              <a:rPr lang="en-US" altLang="zh-CN" sz="1400" dirty="0"/>
              <a:t>int </a:t>
            </a:r>
            <a:r>
              <a:rPr lang="en-US" altLang="zh-CN" sz="1400" dirty="0" err="1"/>
              <a:t>a,b</a:t>
            </a:r>
            <a:r>
              <a:rPr lang="en-US" altLang="zh-CN" sz="1400" dirty="0"/>
              <a:t>;</a:t>
            </a:r>
            <a:endParaRPr lang="en-US" altLang="zh-CN" sz="1400" dirty="0"/>
          </a:p>
          <a:p>
            <a:pPr defTabSz="363855"/>
            <a:r>
              <a:rPr lang="en-US" altLang="zh-CN" sz="1400" dirty="0"/>
              <a:t>	int *pointer_1,*pointer_2;	</a:t>
            </a:r>
            <a:r>
              <a:rPr lang="en-US" altLang="zh-CN" sz="1400" dirty="0">
                <a:solidFill>
                  <a:srgbClr val="008000"/>
                </a:solidFill>
              </a:rPr>
              <a:t>//</a:t>
            </a:r>
            <a:r>
              <a:rPr lang="zh-CN" altLang="en-US" sz="1400" dirty="0">
                <a:solidFill>
                  <a:srgbClr val="008000"/>
                </a:solidFill>
              </a:rPr>
              <a:t>定义两个</a:t>
            </a:r>
            <a:r>
              <a:rPr lang="en-US" altLang="zh-CN" sz="1400" dirty="0">
                <a:solidFill>
                  <a:srgbClr val="008000"/>
                </a:solidFill>
              </a:rPr>
              <a:t>int *</a:t>
            </a:r>
            <a:r>
              <a:rPr lang="zh-CN" altLang="en-US" sz="1400" dirty="0">
                <a:solidFill>
                  <a:srgbClr val="008000"/>
                </a:solidFill>
              </a:rPr>
              <a:t>型的指针变量</a:t>
            </a:r>
            <a:endParaRPr lang="zh-CN" altLang="en-US" sz="1400" dirty="0">
              <a:solidFill>
                <a:srgbClr val="008000"/>
              </a:solidFill>
            </a:endParaRPr>
          </a:p>
          <a:p>
            <a:pPr defTabSz="363855"/>
            <a:r>
              <a:rPr lang="zh-CN" altLang="en-US" sz="1400" dirty="0"/>
              <a:t>	</a:t>
            </a:r>
            <a:r>
              <a:rPr lang="en-US" altLang="zh-CN" sz="1400" dirty="0" err="1"/>
              <a:t>printf</a:t>
            </a:r>
            <a:r>
              <a:rPr lang="en-US" altLang="zh-CN" sz="1400" dirty="0"/>
              <a:t>("please enter a and b:");</a:t>
            </a:r>
            <a:endParaRPr lang="en-US" altLang="zh-CN" sz="1400" dirty="0"/>
          </a:p>
          <a:p>
            <a:pPr defTabSz="363855"/>
            <a:r>
              <a:rPr lang="en-US" altLang="zh-CN" sz="1400" dirty="0"/>
              <a:t>	</a:t>
            </a:r>
            <a:r>
              <a:rPr lang="en-US" altLang="zh-CN" sz="1400" dirty="0" err="1"/>
              <a:t>scanf</a:t>
            </a:r>
            <a:r>
              <a:rPr lang="en-US" altLang="zh-CN" sz="1400" dirty="0"/>
              <a:t>("%</a:t>
            </a:r>
            <a:r>
              <a:rPr lang="en-US" altLang="zh-CN" sz="1400" dirty="0" err="1"/>
              <a:t>d,%d",&amp;a,&amp;b</a:t>
            </a:r>
            <a:r>
              <a:rPr lang="en-US" altLang="zh-CN" sz="1400" dirty="0"/>
              <a:t>);		</a:t>
            </a:r>
            <a:r>
              <a:rPr lang="en-US" altLang="zh-CN" sz="1400" dirty="0">
                <a:solidFill>
                  <a:srgbClr val="008000"/>
                </a:solidFill>
              </a:rPr>
              <a:t>//</a:t>
            </a:r>
            <a:r>
              <a:rPr lang="zh-CN" altLang="en-US" sz="1400" dirty="0">
                <a:solidFill>
                  <a:srgbClr val="008000"/>
                </a:solidFill>
              </a:rPr>
              <a:t>输入两个整数</a:t>
            </a:r>
            <a:endParaRPr lang="zh-CN" altLang="en-US" sz="1400" dirty="0">
              <a:solidFill>
                <a:srgbClr val="008000"/>
              </a:solidFill>
            </a:endParaRPr>
          </a:p>
          <a:p>
            <a:pPr defTabSz="363855"/>
            <a:r>
              <a:rPr lang="zh-CN" altLang="en-US" sz="1400" dirty="0"/>
              <a:t>	</a:t>
            </a:r>
            <a:r>
              <a:rPr lang="en-US" altLang="zh-CN" sz="1400" dirty="0"/>
              <a:t>pointer_1=&amp;a;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pointer_1</a:t>
            </a:r>
            <a:r>
              <a:rPr lang="zh-CN" altLang="en-US" sz="1400" dirty="0">
                <a:solidFill>
                  <a:srgbClr val="008000"/>
                </a:solidFill>
              </a:rPr>
              <a:t>指向</a:t>
            </a:r>
            <a:r>
              <a:rPr lang="en-US" altLang="zh-CN" sz="1400" dirty="0">
                <a:solidFill>
                  <a:srgbClr val="008000"/>
                </a:solidFill>
              </a:rPr>
              <a:t>a</a:t>
            </a:r>
            <a:endParaRPr lang="en-US" altLang="zh-CN" sz="1400" dirty="0">
              <a:solidFill>
                <a:srgbClr val="008000"/>
              </a:solidFill>
            </a:endParaRPr>
          </a:p>
          <a:p>
            <a:pPr defTabSz="363855"/>
            <a:r>
              <a:rPr lang="en-US" altLang="zh-CN" sz="1400" dirty="0"/>
              <a:t>	pointer_2=&amp;b;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pointer_2</a:t>
            </a:r>
            <a:r>
              <a:rPr lang="zh-CN" altLang="en-US" sz="1400" dirty="0">
                <a:solidFill>
                  <a:srgbClr val="008000"/>
                </a:solidFill>
              </a:rPr>
              <a:t>指向</a:t>
            </a:r>
            <a:r>
              <a:rPr lang="en-US" altLang="zh-CN" sz="1400" dirty="0">
                <a:solidFill>
                  <a:srgbClr val="008000"/>
                </a:solidFill>
              </a:rPr>
              <a:t>b </a:t>
            </a:r>
            <a:endParaRPr lang="en-US" altLang="zh-CN" sz="1400" dirty="0">
              <a:solidFill>
                <a:srgbClr val="008000"/>
              </a:solidFill>
            </a:endParaRPr>
          </a:p>
          <a:p>
            <a:pPr defTabSz="363855"/>
            <a:r>
              <a:rPr lang="en-US" altLang="zh-CN" sz="1400" dirty="0"/>
              <a:t>	if(a&lt;b) swap(pointer_1,pointer_2); </a:t>
            </a:r>
            <a:r>
              <a:rPr lang="en-US" altLang="zh-CN" sz="1400" dirty="0">
                <a:solidFill>
                  <a:srgbClr val="008000"/>
                </a:solidFill>
              </a:rPr>
              <a:t>//</a:t>
            </a:r>
            <a:r>
              <a:rPr lang="zh-CN" altLang="en-US" sz="1400" dirty="0">
                <a:solidFill>
                  <a:srgbClr val="008000"/>
                </a:solidFill>
              </a:rPr>
              <a:t>如果</a:t>
            </a:r>
            <a:r>
              <a:rPr lang="en-US" altLang="zh-CN" sz="1400" dirty="0">
                <a:solidFill>
                  <a:srgbClr val="008000"/>
                </a:solidFill>
              </a:rPr>
              <a:t>a&lt;b</a:t>
            </a:r>
            <a:r>
              <a:rPr lang="zh-CN" altLang="en-US" sz="1400" dirty="0">
                <a:solidFill>
                  <a:srgbClr val="008000"/>
                </a:solidFill>
              </a:rPr>
              <a:t>，调用</a:t>
            </a:r>
            <a:r>
              <a:rPr lang="en-US" altLang="zh-CN" sz="1400" dirty="0">
                <a:solidFill>
                  <a:srgbClr val="008000"/>
                </a:solidFill>
              </a:rPr>
              <a:t>swap</a:t>
            </a:r>
            <a:r>
              <a:rPr lang="zh-CN" altLang="en-US" sz="1400" dirty="0">
                <a:solidFill>
                  <a:srgbClr val="008000"/>
                </a:solidFill>
              </a:rPr>
              <a:t>函数</a:t>
            </a:r>
            <a:endParaRPr lang="zh-CN" altLang="en-US" sz="1400" dirty="0">
              <a:solidFill>
                <a:srgbClr val="008000"/>
              </a:solidFill>
            </a:endParaRPr>
          </a:p>
          <a:p>
            <a:pPr defTabSz="363855"/>
            <a:r>
              <a:rPr lang="zh-CN" altLang="en-US" sz="1400" dirty="0"/>
              <a:t>	</a:t>
            </a:r>
            <a:r>
              <a:rPr lang="en-US" altLang="zh-CN" sz="1400" dirty="0" err="1"/>
              <a:t>printf</a:t>
            </a:r>
            <a:r>
              <a:rPr lang="en-US" altLang="zh-CN" sz="1400" dirty="0"/>
              <a:t>("max=%</a:t>
            </a:r>
            <a:r>
              <a:rPr lang="en-US" altLang="zh-CN" sz="1400" dirty="0" err="1"/>
              <a:t>d,min</a:t>
            </a:r>
            <a:r>
              <a:rPr lang="en-US" altLang="zh-CN" sz="1400" dirty="0"/>
              <a:t>=%d\n",</a:t>
            </a:r>
            <a:r>
              <a:rPr lang="en-US" altLang="zh-CN" sz="1400" dirty="0" err="1"/>
              <a:t>a,b</a:t>
            </a:r>
            <a:r>
              <a:rPr lang="en-US" altLang="zh-CN" sz="1400" dirty="0"/>
              <a:t>); 	</a:t>
            </a:r>
            <a:r>
              <a:rPr lang="en-US" altLang="zh-CN" sz="1400" dirty="0">
                <a:solidFill>
                  <a:srgbClr val="008000"/>
                </a:solidFill>
              </a:rPr>
              <a:t>//</a:t>
            </a:r>
            <a:r>
              <a:rPr lang="zh-CN" altLang="en-US" sz="1400" dirty="0">
                <a:solidFill>
                  <a:srgbClr val="008000"/>
                </a:solidFill>
              </a:rPr>
              <a:t>输出结果</a:t>
            </a:r>
            <a:endParaRPr lang="zh-CN" altLang="en-US" sz="1400" dirty="0">
              <a:solidFill>
                <a:srgbClr val="008000"/>
              </a:solidFill>
            </a:endParaRPr>
          </a:p>
          <a:p>
            <a:pPr defTabSz="363855"/>
            <a:r>
              <a:rPr lang="zh-CN" altLang="en-US" sz="1400" dirty="0"/>
              <a:t>	</a:t>
            </a:r>
            <a:r>
              <a:rPr lang="en-US" altLang="zh-CN" sz="1400" dirty="0"/>
              <a:t>return 0;</a:t>
            </a:r>
            <a:endParaRPr lang="en-US" altLang="zh-CN" sz="1400" dirty="0"/>
          </a:p>
          <a:p>
            <a:pPr defTabSz="363855"/>
            <a:r>
              <a:rPr lang="en-US" altLang="zh-CN" sz="1400" dirty="0"/>
              <a:t>}</a:t>
            </a:r>
            <a:endParaRPr lang="en-US" altLang="zh-CN" sz="1400" dirty="0"/>
          </a:p>
          <a:p>
            <a:pPr defTabSz="363855"/>
            <a:endParaRPr lang="en-US" altLang="zh-CN" sz="1400" dirty="0"/>
          </a:p>
          <a:p>
            <a:pPr defTabSz="363855"/>
            <a:r>
              <a:rPr lang="en-US" altLang="zh-CN" sz="1400" dirty="0"/>
              <a:t>void swap(int *p1,int *p2)			</a:t>
            </a:r>
            <a:r>
              <a:rPr lang="en-US" altLang="zh-CN" sz="1400" dirty="0">
                <a:solidFill>
                  <a:srgbClr val="008000"/>
                </a:solidFill>
              </a:rPr>
              <a:t>//</a:t>
            </a:r>
            <a:r>
              <a:rPr lang="zh-CN" altLang="en-US" sz="1400" dirty="0">
                <a:solidFill>
                  <a:srgbClr val="008000"/>
                </a:solidFill>
              </a:rPr>
              <a:t>定义</a:t>
            </a:r>
            <a:r>
              <a:rPr lang="en-US" altLang="zh-CN" sz="1400" dirty="0">
                <a:solidFill>
                  <a:srgbClr val="008000"/>
                </a:solidFill>
              </a:rPr>
              <a:t>swap</a:t>
            </a:r>
            <a:r>
              <a:rPr lang="zh-CN" altLang="en-US" sz="1400" dirty="0">
                <a:solidFill>
                  <a:srgbClr val="008000"/>
                </a:solidFill>
              </a:rPr>
              <a:t>函数</a:t>
            </a:r>
            <a:endParaRPr lang="zh-CN" altLang="en-US" sz="1400" dirty="0">
              <a:solidFill>
                <a:srgbClr val="008000"/>
              </a:solidFill>
            </a:endParaRPr>
          </a:p>
          <a:p>
            <a:pPr defTabSz="363855"/>
            <a:r>
              <a:rPr lang="en-US" altLang="zh-CN" sz="1400" dirty="0"/>
              <a:t>{	int temp;</a:t>
            </a:r>
            <a:endParaRPr lang="en-US" altLang="zh-CN" sz="1400" dirty="0"/>
          </a:p>
          <a:p>
            <a:pPr defTabSz="363855"/>
            <a:r>
              <a:rPr lang="en-US" altLang="zh-CN" sz="1400" dirty="0"/>
              <a:t>	</a:t>
            </a:r>
            <a:r>
              <a:rPr lang="en-US" altLang="zh-CN" sz="1400" dirty="0">
                <a:solidFill>
                  <a:schemeClr val="accent6"/>
                </a:solidFill>
              </a:rPr>
              <a:t>temp=*p1;</a:t>
            </a:r>
            <a:r>
              <a:rPr lang="en-US" altLang="zh-CN" sz="1400" dirty="0"/>
              <a:t>					</a:t>
            </a:r>
            <a:r>
              <a:rPr lang="en-US" altLang="zh-CN" sz="1400" dirty="0">
                <a:solidFill>
                  <a:srgbClr val="008000"/>
                </a:solidFill>
              </a:rPr>
              <a:t>//</a:t>
            </a:r>
            <a:r>
              <a:rPr lang="zh-CN" altLang="en-US" sz="1400" dirty="0">
                <a:solidFill>
                  <a:srgbClr val="008000"/>
                </a:solidFill>
              </a:rPr>
              <a:t>使*</a:t>
            </a:r>
            <a:r>
              <a:rPr lang="en-US" altLang="zh-CN" sz="1400" dirty="0">
                <a:solidFill>
                  <a:srgbClr val="008000"/>
                </a:solidFill>
              </a:rPr>
              <a:t>p1</a:t>
            </a:r>
            <a:r>
              <a:rPr lang="zh-CN" altLang="en-US" sz="1400" dirty="0">
                <a:solidFill>
                  <a:srgbClr val="008000"/>
                </a:solidFill>
              </a:rPr>
              <a:t>和*</a:t>
            </a:r>
            <a:r>
              <a:rPr lang="en-US" altLang="zh-CN" sz="1400" dirty="0">
                <a:solidFill>
                  <a:srgbClr val="008000"/>
                </a:solidFill>
              </a:rPr>
              <a:t>p2</a:t>
            </a:r>
            <a:r>
              <a:rPr lang="zh-CN" altLang="en-US" sz="1400" dirty="0">
                <a:solidFill>
                  <a:srgbClr val="008000"/>
                </a:solidFill>
              </a:rPr>
              <a:t>互换</a:t>
            </a:r>
            <a:endParaRPr lang="zh-CN" altLang="en-US" sz="1400" dirty="0">
              <a:solidFill>
                <a:srgbClr val="008000"/>
              </a:solidFill>
            </a:endParaRPr>
          </a:p>
          <a:p>
            <a:pPr defTabSz="363855"/>
            <a:r>
              <a:rPr lang="zh-CN" altLang="en-US" sz="1400" dirty="0"/>
              <a:t>	</a:t>
            </a:r>
            <a:r>
              <a:rPr lang="zh-CN" altLang="en-US" sz="1400" dirty="0">
                <a:solidFill>
                  <a:schemeClr val="accent6"/>
                </a:solidFill>
              </a:rPr>
              <a:t>*</a:t>
            </a:r>
            <a:r>
              <a:rPr lang="en-US" altLang="zh-CN" sz="1400" dirty="0">
                <a:solidFill>
                  <a:schemeClr val="accent6"/>
                </a:solidFill>
              </a:rPr>
              <a:t>p1=*p2;</a:t>
            </a:r>
            <a:endParaRPr lang="en-US" altLang="zh-CN" sz="1400" dirty="0">
              <a:solidFill>
                <a:schemeClr val="accent6"/>
              </a:solidFill>
            </a:endParaRPr>
          </a:p>
          <a:p>
            <a:pPr defTabSz="363855"/>
            <a:r>
              <a:rPr lang="en-US" altLang="zh-CN" sz="1400" dirty="0"/>
              <a:t>	</a:t>
            </a:r>
            <a:r>
              <a:rPr lang="en-US" altLang="zh-CN" sz="1400" dirty="0">
                <a:solidFill>
                  <a:schemeClr val="accent6"/>
                </a:solidFill>
              </a:rPr>
              <a:t>*p2=temp;</a:t>
            </a:r>
            <a:endParaRPr lang="en-US" altLang="zh-CN" sz="1400" dirty="0">
              <a:solidFill>
                <a:schemeClr val="accent6"/>
              </a:solidFill>
            </a:endParaRPr>
          </a:p>
          <a:p>
            <a:pPr defTabSz="363855"/>
            <a:r>
              <a:rPr lang="en-US" altLang="zh-CN" sz="1400" dirty="0"/>
              <a:t>}	</a:t>
            </a:r>
            <a:r>
              <a:rPr lang="en-US" altLang="zh-CN" sz="1400" b="1" dirty="0">
                <a:solidFill>
                  <a:srgbClr val="FF0000"/>
                </a:solidFill>
              </a:rPr>
              <a:t>//</a:t>
            </a:r>
            <a:r>
              <a:rPr lang="zh-CN" altLang="en-US" sz="1400" b="1" dirty="0">
                <a:solidFill>
                  <a:srgbClr val="FF0000"/>
                </a:solidFill>
              </a:rPr>
              <a:t>本例交换</a:t>
            </a:r>
            <a:r>
              <a:rPr lang="en-US" altLang="zh-CN" sz="1400" b="1" dirty="0">
                <a:solidFill>
                  <a:srgbClr val="FF0000"/>
                </a:solidFill>
              </a:rPr>
              <a:t>a</a:t>
            </a:r>
            <a:r>
              <a:rPr lang="zh-CN" altLang="en-US" sz="1400" b="1" dirty="0">
                <a:solidFill>
                  <a:srgbClr val="FF0000"/>
                </a:solidFill>
              </a:rPr>
              <a:t>和</a:t>
            </a:r>
            <a:r>
              <a:rPr lang="en-US" altLang="zh-CN" sz="1400" b="1" dirty="0">
                <a:solidFill>
                  <a:srgbClr val="FF0000"/>
                </a:solidFill>
              </a:rPr>
              <a:t>b</a:t>
            </a:r>
            <a:r>
              <a:rPr lang="zh-CN" altLang="en-US" sz="1400" b="1" dirty="0">
                <a:solidFill>
                  <a:srgbClr val="FF0000"/>
                </a:solidFill>
              </a:rPr>
              <a:t>的值，而</a:t>
            </a:r>
            <a:r>
              <a:rPr lang="en-US" altLang="zh-CN" sz="1400" b="1" dirty="0">
                <a:solidFill>
                  <a:srgbClr val="FF0000"/>
                </a:solidFill>
              </a:rPr>
              <a:t>p1</a:t>
            </a:r>
            <a:r>
              <a:rPr lang="zh-CN" altLang="en-US" sz="1400" b="1" dirty="0">
                <a:solidFill>
                  <a:srgbClr val="FF0000"/>
                </a:solidFill>
              </a:rPr>
              <a:t>和</a:t>
            </a:r>
            <a:r>
              <a:rPr lang="en-US" altLang="zh-CN" sz="1400" b="1" dirty="0">
                <a:solidFill>
                  <a:srgbClr val="FF0000"/>
                </a:solidFill>
              </a:rPr>
              <a:t>p2</a:t>
            </a:r>
            <a:r>
              <a:rPr lang="zh-CN" altLang="en-US" sz="1400" b="1" dirty="0">
                <a:solidFill>
                  <a:srgbClr val="FF0000"/>
                </a:solidFill>
              </a:rPr>
              <a:t>的值不变。这恰和例</a:t>
            </a:r>
            <a:r>
              <a:rPr lang="en-US" altLang="zh-CN" sz="1400" b="1" dirty="0">
                <a:solidFill>
                  <a:srgbClr val="FF0000"/>
                </a:solidFill>
              </a:rPr>
              <a:t>8.2</a:t>
            </a:r>
            <a:r>
              <a:rPr lang="zh-CN" altLang="en-US" sz="1400" b="1" dirty="0">
                <a:solidFill>
                  <a:srgbClr val="FF0000"/>
                </a:solidFill>
              </a:rPr>
              <a:t>相反</a:t>
            </a:r>
            <a:endParaRPr lang="en-US" altLang="zh-CN" sz="1400" b="1" dirty="0">
              <a:solidFill>
                <a:srgbClr val="FF0000"/>
              </a:solidFill>
            </a:endParaRPr>
          </a:p>
        </p:txBody>
      </p:sp>
      <p:cxnSp>
        <p:nvCxnSpPr>
          <p:cNvPr id="20" name="直接连接符 19"/>
          <p:cNvCxnSpPr/>
          <p:nvPr/>
        </p:nvCxnSpPr>
        <p:spPr>
          <a:xfrm>
            <a:off x="6003717" y="1648615"/>
            <a:ext cx="0" cy="2271505"/>
          </a:xfrm>
          <a:prstGeom prst="line">
            <a:avLst/>
          </a:prstGeom>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5840969" y="2042436"/>
            <a:ext cx="325496" cy="260107"/>
            <a:chOff x="5926033" y="1926699"/>
            <a:chExt cx="325496" cy="260107"/>
          </a:xfrm>
        </p:grpSpPr>
        <p:sp>
          <p:nvSpPr>
            <p:cNvPr id="22" name="MH_Other_2"/>
            <p:cNvSpPr/>
            <p:nvPr>
              <p:custDataLst>
                <p:tags r:id="rId1"/>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3"/>
            <p:cNvSpPr/>
            <p:nvPr>
              <p:custDataLst>
                <p:tags r:id="rId2"/>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4" name="MH_Other_4"/>
            <p:cNvSpPr/>
            <p:nvPr>
              <p:custDataLst>
                <p:tags r:id="rId3"/>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5"/>
            <p:cNvSpPr/>
            <p:nvPr>
              <p:custDataLst>
                <p:tags r:id="rId4"/>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6"/>
            <p:cNvSpPr/>
            <p:nvPr>
              <p:custDataLst>
                <p:tags r:id="rId5"/>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7"/>
            <p:cNvSpPr/>
            <p:nvPr>
              <p:custDataLst>
                <p:tags r:id="rId6"/>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28" name="组合 27"/>
          <p:cNvGrpSpPr/>
          <p:nvPr/>
        </p:nvGrpSpPr>
        <p:grpSpPr>
          <a:xfrm>
            <a:off x="5840969" y="3319522"/>
            <a:ext cx="325496" cy="260106"/>
            <a:chOff x="5926033" y="5434781"/>
            <a:chExt cx="325496" cy="260106"/>
          </a:xfrm>
        </p:grpSpPr>
        <p:sp>
          <p:nvSpPr>
            <p:cNvPr id="30" name="MH_Other_8"/>
            <p:cNvSpPr/>
            <p:nvPr>
              <p:custDataLst>
                <p:tags r:id="rId7"/>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9"/>
            <p:cNvSpPr/>
            <p:nvPr>
              <p:custDataLst>
                <p:tags r:id="rId8"/>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3" name="MH_Other_10"/>
            <p:cNvSpPr/>
            <p:nvPr>
              <p:custDataLst>
                <p:tags r:id="rId9"/>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4" name="MH_Other_11"/>
            <p:cNvSpPr/>
            <p:nvPr>
              <p:custDataLst>
                <p:tags r:id="rId10"/>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5" name="MH_Other_12"/>
            <p:cNvSpPr/>
            <p:nvPr>
              <p:custDataLst>
                <p:tags r:id="rId11"/>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6" name="MH_Other_13"/>
            <p:cNvSpPr/>
            <p:nvPr>
              <p:custDataLst>
                <p:tags r:id="rId12"/>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aphicFrame>
        <p:nvGraphicFramePr>
          <p:cNvPr id="39" name="表格 38"/>
          <p:cNvGraphicFramePr>
            <a:graphicFrameLocks noGrp="1"/>
          </p:cNvGraphicFramePr>
          <p:nvPr/>
        </p:nvGraphicFramePr>
        <p:xfrm>
          <a:off x="567295" y="4484761"/>
          <a:ext cx="2393420" cy="134112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lnB w="12700" cmpd="sng">
                      <a:noFill/>
                    </a:lnB>
                  </a:tcPr>
                </a:tc>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tcPr>
                </a:tc>
              </a:tr>
            </a:tbl>
          </a:graphicData>
        </a:graphic>
      </p:graphicFrame>
      <p:graphicFrame>
        <p:nvGraphicFramePr>
          <p:cNvPr id="42" name="表格 41"/>
          <p:cNvGraphicFramePr>
            <a:graphicFrameLocks noGrp="1"/>
          </p:cNvGraphicFramePr>
          <p:nvPr/>
        </p:nvGraphicFramePr>
        <p:xfrm>
          <a:off x="3446712" y="3920120"/>
          <a:ext cx="2393420" cy="134112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T w="12700" cmpd="sng">
                      <a:noFill/>
                    </a:lnT>
                    <a:lnB w="12700" cmpd="sng">
                      <a:noFill/>
                    </a:lnB>
                  </a:tcPr>
                </a:tc>
              </a:tr>
              <a:tr h="324000">
                <a:tc>
                  <a:txBody>
                    <a:bodyPr/>
                    <a:lstStyle/>
                    <a:p>
                      <a:pPr algn="ctr"/>
                      <a:r>
                        <a:rPr lang="en-US" altLang="zh-CN" sz="1600"/>
                        <a:t>&amp;a</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46" name="表格 45"/>
          <p:cNvGraphicFramePr>
            <a:graphicFrameLocks noGrp="1"/>
          </p:cNvGraphicFramePr>
          <p:nvPr/>
        </p:nvGraphicFramePr>
        <p:xfrm>
          <a:off x="9205545" y="4484761"/>
          <a:ext cx="2393420" cy="134112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R w="12700" cmpd="sng">
                      <a:noFill/>
                    </a:lnR>
                    <a:lnT w="12700" cmpd="sng">
                      <a:noFill/>
                    </a:lnT>
                    <a:lnB w="12700" cmpd="sng">
                      <a:noFill/>
                    </a:lnB>
                  </a:tcPr>
                </a:tc>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r>
                        <a:rPr lang="zh-CN" altLang="en-US" sz="1600"/>
                        <a:t>→</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R w="12700" cmpd="sng">
                      <a:noFill/>
                    </a:lnR>
                    <a:lnT w="12700" cmpd="sng">
                      <a:noFill/>
                    </a:lnT>
                  </a:tcPr>
                </a:tc>
              </a:tr>
            </a:tbl>
          </a:graphicData>
        </a:graphic>
      </p:graphicFrame>
      <p:graphicFrame>
        <p:nvGraphicFramePr>
          <p:cNvPr id="47" name="表格 46"/>
          <p:cNvGraphicFramePr>
            <a:graphicFrameLocks noGrp="1"/>
          </p:cNvGraphicFramePr>
          <p:nvPr/>
        </p:nvGraphicFramePr>
        <p:xfrm>
          <a:off x="6326129" y="3920120"/>
          <a:ext cx="2393420" cy="134112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a:t>p1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&amp;a</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a</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pointer_1</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T w="12700" cmpd="sng">
                      <a:noFill/>
                    </a:lnT>
                    <a:lnB w="12700" cmpd="sng">
                      <a:noFill/>
                    </a:lnB>
                  </a:tcPr>
                </a:tc>
              </a:tr>
              <a:tr h="324000">
                <a:tc>
                  <a:txBody>
                    <a:bodyPr/>
                    <a:lstStyle/>
                    <a:p>
                      <a:pPr algn="ctr"/>
                      <a:r>
                        <a:rPr lang="en-US" altLang="zh-CN" sz="1600" dirty="0"/>
                        <a:t>&amp;a</a:t>
                      </a:r>
                      <a:endParaRPr lang="zh-CN" altLang="en-US" sz="1600" dirty="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48" name="表格 47"/>
          <p:cNvGraphicFramePr>
            <a:graphicFrameLocks noGrp="1"/>
          </p:cNvGraphicFramePr>
          <p:nvPr/>
        </p:nvGraphicFramePr>
        <p:xfrm>
          <a:off x="3481906" y="5372584"/>
          <a:ext cx="2393420" cy="134112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9</a:t>
                      </a:r>
                      <a:endParaRPr lang="zh-CN" altLang="en-US" sz="1600"/>
                    </a:p>
                  </a:txBody>
                  <a:tcPr anchor="ctr">
                    <a:lnL w="12700" cmpd="sng">
                      <a:noFill/>
                    </a:lnL>
                    <a:lnT w="12700" cmpd="sng">
                      <a:noFill/>
                    </a:lnT>
                    <a:lnB w="12700" cmpd="sng">
                      <a:noFill/>
                    </a:lnB>
                  </a:tcPr>
                </a:tc>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49" name="表格 48"/>
          <p:cNvGraphicFramePr>
            <a:graphicFrameLocks noGrp="1"/>
          </p:cNvGraphicFramePr>
          <p:nvPr/>
        </p:nvGraphicFramePr>
        <p:xfrm>
          <a:off x="6326129" y="5375500"/>
          <a:ext cx="2393420" cy="1341120"/>
        </p:xfrm>
        <a:graphic>
          <a:graphicData uri="http://schemas.openxmlformats.org/drawingml/2006/table">
            <a:tbl>
              <a:tblPr>
                <a:tableStyleId>{5C22544A-7EE6-4342-B048-85BDC9FD1C3A}</a:tableStyleId>
              </a:tblPr>
              <a:tblGrid>
                <a:gridCol w="1088710"/>
                <a:gridCol w="216000"/>
                <a:gridCol w="1088710"/>
              </a:tblGrid>
              <a:tr h="324000">
                <a:tc>
                  <a:txBody>
                    <a:bodyPr/>
                    <a:lstStyle/>
                    <a:p>
                      <a:pPr algn="ctr"/>
                      <a:r>
                        <a:rPr lang="en-US" altLang="zh-CN" sz="1600"/>
                        <a:t>p2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&amp;b</a:t>
                      </a:r>
                      <a:endParaRPr lang="zh-CN" altLang="en-US" sz="1600"/>
                    </a:p>
                  </a:txBody>
                  <a:tcPr anchor="ctr">
                    <a:lnR w="12700" cmpd="sng">
                      <a:noFill/>
                    </a:lnR>
                    <a:lnT w="12700" cmpd="sng">
                      <a:noFill/>
                    </a:lnT>
                    <a:lnB w="12700" cmpd="sng">
                      <a:noFill/>
                    </a:lnB>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b</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24000">
                <a:tc>
                  <a:txBody>
                    <a:bodyPr/>
                    <a:lstStyle/>
                    <a:p>
                      <a:pPr algn="ctr"/>
                      <a:r>
                        <a:rPr lang="en-US" altLang="zh-CN" sz="1600"/>
                        <a:t>pointer_2</a:t>
                      </a: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600"/>
                        <a:t>5</a:t>
                      </a:r>
                      <a:endParaRPr lang="zh-CN" altLang="en-US" sz="1600"/>
                    </a:p>
                  </a:txBody>
                  <a:tcPr anchor="ctr">
                    <a:lnL w="12700" cmpd="sng">
                      <a:noFill/>
                    </a:lnL>
                    <a:lnT w="12700" cmpd="sng">
                      <a:noFill/>
                    </a:lnT>
                    <a:lnB w="12700" cmpd="sng">
                      <a:noFill/>
                    </a:lnB>
                  </a:tcPr>
                </a:tc>
              </a:tr>
              <a:tr h="324000">
                <a:tc>
                  <a:txBody>
                    <a:bodyPr/>
                    <a:lstStyle/>
                    <a:p>
                      <a:pPr algn="ctr"/>
                      <a:r>
                        <a:rPr lang="en-US" altLang="zh-CN" sz="1600"/>
                        <a:t>&amp;b</a:t>
                      </a:r>
                      <a:endParaRPr lang="zh-CN" altLang="en-US" sz="1600"/>
                    </a:p>
                  </a:txBody>
                  <a:tcPr anchor="ctr">
                    <a:lnR w="12700" cmpd="sng">
                      <a:noFill/>
                    </a:lnR>
                    <a:lnT w="12700" cmpd="sng">
                      <a:noFill/>
                    </a:lnT>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zh-CN" altLang="en-US" sz="160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cxnSp>
        <p:nvCxnSpPr>
          <p:cNvPr id="50" name="直接箭头连接符 49"/>
          <p:cNvCxnSpPr/>
          <p:nvPr/>
        </p:nvCxnSpPr>
        <p:spPr>
          <a:xfrm>
            <a:off x="4540037" y="4435990"/>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7414444" y="4425398"/>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414444" y="5841695"/>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562849" y="5825881"/>
            <a:ext cx="216789" cy="33056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4540037" y="4766553"/>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4570221" y="6172258"/>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7414443" y="4749504"/>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7408071" y="6191625"/>
            <a:ext cx="216789" cy="38093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p:nvPicPr>
        <p:blipFill>
          <a:blip r:embed="rId13"/>
          <a:stretch>
            <a:fillRect/>
          </a:stretch>
        </p:blipFill>
        <p:spPr>
          <a:xfrm>
            <a:off x="8122340" y="762880"/>
            <a:ext cx="3476625" cy="838200"/>
          </a:xfrm>
          <a:prstGeom prst="rect">
            <a:avLst/>
          </a:prstGeom>
        </p:spPr>
      </p:pic>
      <mc:AlternateContent xmlns:mc="http://schemas.openxmlformats.org/markup-compatibility/2006" xmlns:p14="http://schemas.microsoft.com/office/powerpoint/2010/main">
        <mc:Choice Requires="p14">
          <p:contentPart r:id="rId14" p14:bwMode="auto">
            <p14:nvContentPartPr>
              <p14:cNvPr id="4" name="墨迹 3"/>
              <p14:cNvContentPartPr/>
              <p14:nvPr/>
            </p14:nvContentPartPr>
            <p14:xfrm>
              <a:off x="736560" y="774720"/>
              <a:ext cx="4038840" cy="165600"/>
            </p14:xfrm>
          </p:contentPart>
        </mc:Choice>
        <mc:Fallback xmlns="">
          <p:pic>
            <p:nvPicPr>
              <p:cNvPr id="4" name="墨迹 3"/>
            </p:nvPicPr>
            <p:blipFill>
              <a:blip r:embed="rId15"/>
            </p:blipFill>
            <p:spPr>
              <a:xfrm>
                <a:off x="736560" y="774720"/>
                <a:ext cx="4038840" cy="1656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5" name="墨迹 4"/>
              <p14:cNvContentPartPr/>
              <p14:nvPr/>
            </p14:nvContentPartPr>
            <p14:xfrm>
              <a:off x="870120" y="546120"/>
              <a:ext cx="10801440" cy="4565880"/>
            </p14:xfrm>
          </p:contentPart>
        </mc:Choice>
        <mc:Fallback xmlns="">
          <p:pic>
            <p:nvPicPr>
              <p:cNvPr id="5" name="墨迹 4"/>
            </p:nvPicPr>
            <p:blipFill>
              <a:blip r:embed="rId17"/>
            </p:blipFill>
            <p:spPr>
              <a:xfrm>
                <a:off x="870120" y="546120"/>
                <a:ext cx="10801440" cy="4565880"/>
              </a:xfrm>
              <a:prstGeom prst="rect"/>
            </p:spPr>
          </p:pic>
        </mc:Fallback>
      </mc:AlternateContent>
    </p:spTree>
  </p:cSld>
  <p:clrMapOvr>
    <a:masterClrMapping/>
  </p:clrMapOvr>
</p:sld>
</file>

<file path=ppt/tags/tag1.xml><?xml version="1.0" encoding="utf-8"?>
<p:tagLst xmlns:p="http://schemas.openxmlformats.org/presentationml/2006/main">
  <p:tag name="MH" val="20170803150623"/>
  <p:tag name="MH_LIBRARY" val="GRAPHIC"/>
  <p:tag name="MH_ORDER" val="Freeform 21"/>
</p:tagLst>
</file>

<file path=ppt/tags/tag10.xml><?xml version="1.0" encoding="utf-8"?>
<p:tagLst xmlns:p="http://schemas.openxmlformats.org/presentationml/2006/main">
  <p:tag name="MH" val="20170804144137"/>
  <p:tag name="MH_LIBRARY" val="GRAPHIC"/>
  <p:tag name="MH_TYPE" val="Desc"/>
  <p:tag name="MH_ORDER" val="1"/>
</p:tagLst>
</file>

<file path=ppt/tags/tag100.xml><?xml version="1.0" encoding="utf-8"?>
<p:tagLst xmlns:p="http://schemas.openxmlformats.org/presentationml/2006/main">
  <p:tag name="MH" val="20170804223525"/>
  <p:tag name="MH_LIBRARY" val="GRAPHIC"/>
  <p:tag name="MH_TYPE" val="Other"/>
  <p:tag name="MH_ORDER" val="2"/>
</p:tagLst>
</file>

<file path=ppt/tags/tag101.xml><?xml version="1.0" encoding="utf-8"?>
<p:tagLst xmlns:p="http://schemas.openxmlformats.org/presentationml/2006/main">
  <p:tag name="MH" val="20170804223525"/>
  <p:tag name="MH_LIBRARY" val="GRAPHIC"/>
  <p:tag name="MH_TYPE" val="Other"/>
  <p:tag name="MH_ORDER" val="5"/>
</p:tagLst>
</file>

<file path=ppt/tags/tag102.xml><?xml version="1.0" encoding="utf-8"?>
<p:tagLst xmlns:p="http://schemas.openxmlformats.org/presentationml/2006/main">
  <p:tag name="MH" val="20170804223525"/>
  <p:tag name="MH_LIBRARY" val="GRAPHIC"/>
  <p:tag name="MH_TYPE" val="Other"/>
  <p:tag name="MH_ORDER" val="3"/>
</p:tagLst>
</file>

<file path=ppt/tags/tag103.xml><?xml version="1.0" encoding="utf-8"?>
<p:tagLst xmlns:p="http://schemas.openxmlformats.org/presentationml/2006/main">
  <p:tag name="MH" val="20170804223525"/>
  <p:tag name="MH_LIBRARY" val="GRAPHIC"/>
  <p:tag name="MH_TYPE" val="Other"/>
  <p:tag name="MH_ORDER" val="4"/>
</p:tagLst>
</file>

<file path=ppt/tags/tag104.xml><?xml version="1.0" encoding="utf-8"?>
<p:tagLst xmlns:p="http://schemas.openxmlformats.org/presentationml/2006/main">
  <p:tag name="MH" val="20170804223525"/>
  <p:tag name="MH_LIBRARY" val="GRAPHIC"/>
  <p:tag name="MH_TYPE" val="Other"/>
  <p:tag name="MH_ORDER" val="6"/>
</p:tagLst>
</file>

<file path=ppt/tags/tag105.xml><?xml version="1.0" encoding="utf-8"?>
<p:tagLst xmlns:p="http://schemas.openxmlformats.org/presentationml/2006/main">
  <p:tag name="MH" val="20170808105946"/>
  <p:tag name="MH_LIBRARY" val="GRAPHIC"/>
  <p:tag name="MH_TYPE" val="Other"/>
  <p:tag name="MH_ORDER" val="2"/>
</p:tagLst>
</file>

<file path=ppt/tags/tag106.xml><?xml version="1.0" encoding="utf-8"?>
<p:tagLst xmlns:p="http://schemas.openxmlformats.org/presentationml/2006/main">
  <p:tag name="MH" val="20170808105946"/>
  <p:tag name="MH_LIBRARY" val="GRAPHIC"/>
  <p:tag name="MH_TYPE" val="Other"/>
  <p:tag name="MH_ORDER" val="3"/>
</p:tagLst>
</file>

<file path=ppt/tags/tag107.xml><?xml version="1.0" encoding="utf-8"?>
<p:tagLst xmlns:p="http://schemas.openxmlformats.org/presentationml/2006/main">
  <p:tag name="MH" val="20170808105946"/>
  <p:tag name="MH_LIBRARY" val="GRAPHIC"/>
  <p:tag name="MH_TYPE" val="Other"/>
  <p:tag name="MH_ORDER" val="4"/>
</p:tagLst>
</file>

<file path=ppt/tags/tag108.xml><?xml version="1.0" encoding="utf-8"?>
<p:tagLst xmlns:p="http://schemas.openxmlformats.org/presentationml/2006/main">
  <p:tag name="MH" val="20170808105946"/>
  <p:tag name="MH_LIBRARY" val="GRAPHIC"/>
  <p:tag name="MH_TYPE" val="Other"/>
  <p:tag name="MH_ORDER" val="5"/>
</p:tagLst>
</file>

<file path=ppt/tags/tag109.xml><?xml version="1.0" encoding="utf-8"?>
<p:tagLst xmlns:p="http://schemas.openxmlformats.org/presentationml/2006/main">
  <p:tag name="MH" val="20170808105946"/>
  <p:tag name="MH_LIBRARY" val="GRAPHIC"/>
  <p:tag name="MH_TYPE" val="Other"/>
  <p:tag name="MH_ORDER" val="6"/>
</p:tagLst>
</file>

<file path=ppt/tags/tag11.xml><?xml version="1.0" encoding="utf-8"?>
<p:tagLst xmlns:p="http://schemas.openxmlformats.org/presentationml/2006/main">
  <p:tag name="MH" val="20170806120343"/>
  <p:tag name="MH_LIBRARY" val="GRAPHIC"/>
  <p:tag name="MH_TYPE" val="Other"/>
  <p:tag name="MH_ORDER" val="1"/>
</p:tagLst>
</file>

<file path=ppt/tags/tag110.xml><?xml version="1.0" encoding="utf-8"?>
<p:tagLst xmlns:p="http://schemas.openxmlformats.org/presentationml/2006/main">
  <p:tag name="MH" val="20170808105946"/>
  <p:tag name="MH_LIBRARY" val="GRAPHIC"/>
  <p:tag name="MH_TYPE" val="Other"/>
  <p:tag name="MH_ORDER" val="7"/>
</p:tagLst>
</file>

<file path=ppt/tags/tag111.xml><?xml version="1.0" encoding="utf-8"?>
<p:tagLst xmlns:p="http://schemas.openxmlformats.org/presentationml/2006/main">
  <p:tag name="MH" val="20170808105946"/>
  <p:tag name="MH_LIBRARY" val="GRAPHIC"/>
  <p:tag name="MH_TYPE" val="Other"/>
  <p:tag name="MH_ORDER" val="8"/>
</p:tagLst>
</file>

<file path=ppt/tags/tag112.xml><?xml version="1.0" encoding="utf-8"?>
<p:tagLst xmlns:p="http://schemas.openxmlformats.org/presentationml/2006/main">
  <p:tag name="MH" val="20170808105946"/>
  <p:tag name="MH_LIBRARY" val="GRAPHIC"/>
  <p:tag name="MH_TYPE" val="Other"/>
  <p:tag name="MH_ORDER" val="9"/>
</p:tagLst>
</file>

<file path=ppt/tags/tag113.xml><?xml version="1.0" encoding="utf-8"?>
<p:tagLst xmlns:p="http://schemas.openxmlformats.org/presentationml/2006/main">
  <p:tag name="MH" val="20170808105946"/>
  <p:tag name="MH_LIBRARY" val="GRAPHIC"/>
  <p:tag name="MH_TYPE" val="Other"/>
  <p:tag name="MH_ORDER" val="10"/>
</p:tagLst>
</file>

<file path=ppt/tags/tag114.xml><?xml version="1.0" encoding="utf-8"?>
<p:tagLst xmlns:p="http://schemas.openxmlformats.org/presentationml/2006/main">
  <p:tag name="MH" val="20170808105946"/>
  <p:tag name="MH_LIBRARY" val="GRAPHIC"/>
  <p:tag name="MH_TYPE" val="Other"/>
  <p:tag name="MH_ORDER" val="11"/>
</p:tagLst>
</file>

<file path=ppt/tags/tag115.xml><?xml version="1.0" encoding="utf-8"?>
<p:tagLst xmlns:p="http://schemas.openxmlformats.org/presentationml/2006/main">
  <p:tag name="MH" val="20170808105946"/>
  <p:tag name="MH_LIBRARY" val="GRAPHIC"/>
  <p:tag name="MH_TYPE" val="Other"/>
  <p:tag name="MH_ORDER" val="12"/>
</p:tagLst>
</file>

<file path=ppt/tags/tag116.xml><?xml version="1.0" encoding="utf-8"?>
<p:tagLst xmlns:p="http://schemas.openxmlformats.org/presentationml/2006/main">
  <p:tag name="MH" val="20170808105946"/>
  <p:tag name="MH_LIBRARY" val="GRAPHIC"/>
  <p:tag name="MH_TYPE" val="Other"/>
  <p:tag name="MH_ORDER" val="13"/>
</p:tagLst>
</file>

<file path=ppt/tags/tag117.xml><?xml version="1.0" encoding="utf-8"?>
<p:tagLst xmlns:p="http://schemas.openxmlformats.org/presentationml/2006/main">
  <p:tag name="MH" val="20170806120343"/>
  <p:tag name="MH_LIBRARY" val="GRAPHIC"/>
  <p:tag name="MH_TYPE" val="Other"/>
  <p:tag name="MH_ORDER" val="1"/>
</p:tagLst>
</file>

<file path=ppt/tags/tag118.xml><?xml version="1.0" encoding="utf-8"?>
<p:tagLst xmlns:p="http://schemas.openxmlformats.org/presentationml/2006/main">
  <p:tag name="MH" val="20170806120343"/>
  <p:tag name="MH_LIBRARY" val="GRAPHIC"/>
  <p:tag name="MH_TYPE" val="SubTitle"/>
  <p:tag name="MH_ORDER" val="1"/>
</p:tagLst>
</file>

<file path=ppt/tags/tag119.xml><?xml version="1.0" encoding="utf-8"?>
<p:tagLst xmlns:p="http://schemas.openxmlformats.org/presentationml/2006/main">
  <p:tag name="MH" val="20170806120343"/>
  <p:tag name="MH_LIBRARY" val="GRAPHIC"/>
  <p:tag name="MH_TYPE" val="Other"/>
  <p:tag name="MH_ORDER" val="2"/>
</p:tagLst>
</file>

<file path=ppt/tags/tag12.xml><?xml version="1.0" encoding="utf-8"?>
<p:tagLst xmlns:p="http://schemas.openxmlformats.org/presentationml/2006/main">
  <p:tag name="MH" val="20170806120343"/>
  <p:tag name="MH_LIBRARY" val="GRAPHIC"/>
  <p:tag name="MH_TYPE" val="SubTitle"/>
  <p:tag name="MH_ORDER" val="1"/>
</p:tagLst>
</file>

<file path=ppt/tags/tag120.xml><?xml version="1.0" encoding="utf-8"?>
<p:tagLst xmlns:p="http://schemas.openxmlformats.org/presentationml/2006/main">
  <p:tag name="MH" val="20170808105946"/>
  <p:tag name="MH_LIBRARY" val="GRAPHIC"/>
  <p:tag name="MH_TYPE" val="Other"/>
  <p:tag name="MH_ORDER" val="2"/>
</p:tagLst>
</file>

<file path=ppt/tags/tag121.xml><?xml version="1.0" encoding="utf-8"?>
<p:tagLst xmlns:p="http://schemas.openxmlformats.org/presentationml/2006/main">
  <p:tag name="MH" val="20170808105946"/>
  <p:tag name="MH_LIBRARY" val="GRAPHIC"/>
  <p:tag name="MH_TYPE" val="Other"/>
  <p:tag name="MH_ORDER" val="3"/>
</p:tagLst>
</file>

<file path=ppt/tags/tag122.xml><?xml version="1.0" encoding="utf-8"?>
<p:tagLst xmlns:p="http://schemas.openxmlformats.org/presentationml/2006/main">
  <p:tag name="MH" val="20170808105946"/>
  <p:tag name="MH_LIBRARY" val="GRAPHIC"/>
  <p:tag name="MH_TYPE" val="Other"/>
  <p:tag name="MH_ORDER" val="4"/>
</p:tagLst>
</file>

<file path=ppt/tags/tag123.xml><?xml version="1.0" encoding="utf-8"?>
<p:tagLst xmlns:p="http://schemas.openxmlformats.org/presentationml/2006/main">
  <p:tag name="MH" val="20170808105946"/>
  <p:tag name="MH_LIBRARY" val="GRAPHIC"/>
  <p:tag name="MH_TYPE" val="Other"/>
  <p:tag name="MH_ORDER" val="5"/>
</p:tagLst>
</file>

<file path=ppt/tags/tag124.xml><?xml version="1.0" encoding="utf-8"?>
<p:tagLst xmlns:p="http://schemas.openxmlformats.org/presentationml/2006/main">
  <p:tag name="MH" val="20170808105946"/>
  <p:tag name="MH_LIBRARY" val="GRAPHIC"/>
  <p:tag name="MH_TYPE" val="Other"/>
  <p:tag name="MH_ORDER" val="6"/>
</p:tagLst>
</file>

<file path=ppt/tags/tag125.xml><?xml version="1.0" encoding="utf-8"?>
<p:tagLst xmlns:p="http://schemas.openxmlformats.org/presentationml/2006/main">
  <p:tag name="MH" val="20170808105946"/>
  <p:tag name="MH_LIBRARY" val="GRAPHIC"/>
  <p:tag name="MH_TYPE" val="Other"/>
  <p:tag name="MH_ORDER" val="7"/>
</p:tagLst>
</file>

<file path=ppt/tags/tag126.xml><?xml version="1.0" encoding="utf-8"?>
<p:tagLst xmlns:p="http://schemas.openxmlformats.org/presentationml/2006/main">
  <p:tag name="MH" val="20170808105946"/>
  <p:tag name="MH_LIBRARY" val="GRAPHIC"/>
  <p:tag name="MH_TYPE" val="Other"/>
  <p:tag name="MH_ORDER" val="8"/>
</p:tagLst>
</file>

<file path=ppt/tags/tag127.xml><?xml version="1.0" encoding="utf-8"?>
<p:tagLst xmlns:p="http://schemas.openxmlformats.org/presentationml/2006/main">
  <p:tag name="MH" val="20170808105946"/>
  <p:tag name="MH_LIBRARY" val="GRAPHIC"/>
  <p:tag name="MH_TYPE" val="Other"/>
  <p:tag name="MH_ORDER" val="9"/>
</p:tagLst>
</file>

<file path=ppt/tags/tag128.xml><?xml version="1.0" encoding="utf-8"?>
<p:tagLst xmlns:p="http://schemas.openxmlformats.org/presentationml/2006/main">
  <p:tag name="MH" val="20170808105946"/>
  <p:tag name="MH_LIBRARY" val="GRAPHIC"/>
  <p:tag name="MH_TYPE" val="Other"/>
  <p:tag name="MH_ORDER" val="10"/>
</p:tagLst>
</file>

<file path=ppt/tags/tag129.xml><?xml version="1.0" encoding="utf-8"?>
<p:tagLst xmlns:p="http://schemas.openxmlformats.org/presentationml/2006/main">
  <p:tag name="MH" val="20170808105946"/>
  <p:tag name="MH_LIBRARY" val="GRAPHIC"/>
  <p:tag name="MH_TYPE" val="Other"/>
  <p:tag name="MH_ORDER" val="11"/>
</p:tagLst>
</file>

<file path=ppt/tags/tag13.xml><?xml version="1.0" encoding="utf-8"?>
<p:tagLst xmlns:p="http://schemas.openxmlformats.org/presentationml/2006/main">
  <p:tag name="MH" val="20170806120343"/>
  <p:tag name="MH_LIBRARY" val="GRAPHIC"/>
  <p:tag name="MH_TYPE" val="Other"/>
  <p:tag name="MH_ORDER" val="2"/>
</p:tagLst>
</file>

<file path=ppt/tags/tag130.xml><?xml version="1.0" encoding="utf-8"?>
<p:tagLst xmlns:p="http://schemas.openxmlformats.org/presentationml/2006/main">
  <p:tag name="MH" val="20170808105946"/>
  <p:tag name="MH_LIBRARY" val="GRAPHIC"/>
  <p:tag name="MH_TYPE" val="Other"/>
  <p:tag name="MH_ORDER" val="12"/>
</p:tagLst>
</file>

<file path=ppt/tags/tag131.xml><?xml version="1.0" encoding="utf-8"?>
<p:tagLst xmlns:p="http://schemas.openxmlformats.org/presentationml/2006/main">
  <p:tag name="MH" val="20170808105946"/>
  <p:tag name="MH_LIBRARY" val="GRAPHIC"/>
  <p:tag name="MH_TYPE" val="Other"/>
  <p:tag name="MH_ORDER" val="13"/>
</p:tagLst>
</file>

<file path=ppt/tags/tag132.xml><?xml version="1.0" encoding="utf-8"?>
<p:tagLst xmlns:p="http://schemas.openxmlformats.org/presentationml/2006/main">
  <p:tag name="MH" val="20170804144137"/>
  <p:tag name="MH_LIBRARY" val="GRAPHIC"/>
  <p:tag name="MH_TYPE" val="Desc"/>
  <p:tag name="MH_ORDER" val="1"/>
</p:tagLst>
</file>

<file path=ppt/tags/tag133.xml><?xml version="1.0" encoding="utf-8"?>
<p:tagLst xmlns:p="http://schemas.openxmlformats.org/presentationml/2006/main">
  <p:tag name="MH" val="20170804144137"/>
  <p:tag name="MH_LIBRARY" val="GRAPHIC"/>
  <p:tag name="MH_TYPE" val="Desc"/>
  <p:tag name="MH_ORDER" val="1"/>
</p:tagLst>
</file>

<file path=ppt/tags/tag134.xml><?xml version="1.0" encoding="utf-8"?>
<p:tagLst xmlns:p="http://schemas.openxmlformats.org/presentationml/2006/main">
  <p:tag name="MH" val="20170806120343"/>
  <p:tag name="MH_LIBRARY" val="GRAPHIC"/>
  <p:tag name="MH_TYPE" val="Other"/>
  <p:tag name="MH_ORDER" val="1"/>
</p:tagLst>
</file>

<file path=ppt/tags/tag135.xml><?xml version="1.0" encoding="utf-8"?>
<p:tagLst xmlns:p="http://schemas.openxmlformats.org/presentationml/2006/main">
  <p:tag name="MH" val="20170806120343"/>
  <p:tag name="MH_LIBRARY" val="GRAPHIC"/>
  <p:tag name="MH_TYPE" val="SubTitle"/>
  <p:tag name="MH_ORDER" val="1"/>
</p:tagLst>
</file>

<file path=ppt/tags/tag136.xml><?xml version="1.0" encoding="utf-8"?>
<p:tagLst xmlns:p="http://schemas.openxmlformats.org/presentationml/2006/main">
  <p:tag name="MH" val="20170806120343"/>
  <p:tag name="MH_LIBRARY" val="GRAPHIC"/>
  <p:tag name="MH_TYPE" val="Other"/>
  <p:tag name="MH_ORDER" val="2"/>
</p:tagLst>
</file>

<file path=ppt/tags/tag137.xml><?xml version="1.0" encoding="utf-8"?>
<p:tagLst xmlns:p="http://schemas.openxmlformats.org/presentationml/2006/main">
  <p:tag name="MH" val="20170804144137"/>
  <p:tag name="MH_LIBRARY" val="GRAPHIC"/>
  <p:tag name="MH_TYPE" val="Desc"/>
  <p:tag name="MH_ORDER" val="1"/>
</p:tagLst>
</file>

<file path=ppt/tags/tag138.xml><?xml version="1.0" encoding="utf-8"?>
<p:tagLst xmlns:p="http://schemas.openxmlformats.org/presentationml/2006/main">
  <p:tag name="MH" val="20170804144137"/>
  <p:tag name="MH_LIBRARY" val="GRAPHIC"/>
  <p:tag name="MH_TYPE" val="Desc"/>
  <p:tag name="MH_ORDER" val="1"/>
</p:tagLst>
</file>

<file path=ppt/tags/tag139.xml><?xml version="1.0" encoding="utf-8"?>
<p:tagLst xmlns:p="http://schemas.openxmlformats.org/presentationml/2006/main">
  <p:tag name="MH" val="20170804144137"/>
  <p:tag name="MH_LIBRARY" val="GRAPHIC"/>
  <p:tag name="MH_TYPE" val="Desc"/>
  <p:tag name="MH_ORDER" val="1"/>
</p:tagLst>
</file>

<file path=ppt/tags/tag14.xml><?xml version="1.0" encoding="utf-8"?>
<p:tagLst xmlns:p="http://schemas.openxmlformats.org/presentationml/2006/main">
  <p:tag name="MH" val="20170804144137"/>
  <p:tag name="MH_LIBRARY" val="GRAPHIC"/>
  <p:tag name="MH_TYPE" val="Desc"/>
  <p:tag name="MH_ORDER" val="1"/>
</p:tagLst>
</file>

<file path=ppt/tags/tag140.xml><?xml version="1.0" encoding="utf-8"?>
<p:tagLst xmlns:p="http://schemas.openxmlformats.org/presentationml/2006/main">
  <p:tag name="MH" val="20170804144137"/>
  <p:tag name="MH_LIBRARY" val="GRAPHIC"/>
  <p:tag name="MH_TYPE" val="Desc"/>
  <p:tag name="MH_ORDER" val="1"/>
</p:tagLst>
</file>

<file path=ppt/tags/tag141.xml><?xml version="1.0" encoding="utf-8"?>
<p:tagLst xmlns:p="http://schemas.openxmlformats.org/presentationml/2006/main">
  <p:tag name="MH" val="20170808105946"/>
  <p:tag name="MH_LIBRARY" val="GRAPHIC"/>
  <p:tag name="MH_TYPE" val="Other"/>
  <p:tag name="MH_ORDER" val="2"/>
</p:tagLst>
</file>

<file path=ppt/tags/tag142.xml><?xml version="1.0" encoding="utf-8"?>
<p:tagLst xmlns:p="http://schemas.openxmlformats.org/presentationml/2006/main">
  <p:tag name="MH" val="20170808105946"/>
  <p:tag name="MH_LIBRARY" val="GRAPHIC"/>
  <p:tag name="MH_TYPE" val="Other"/>
  <p:tag name="MH_ORDER" val="3"/>
</p:tagLst>
</file>

<file path=ppt/tags/tag143.xml><?xml version="1.0" encoding="utf-8"?>
<p:tagLst xmlns:p="http://schemas.openxmlformats.org/presentationml/2006/main">
  <p:tag name="MH" val="20170808105946"/>
  <p:tag name="MH_LIBRARY" val="GRAPHIC"/>
  <p:tag name="MH_TYPE" val="Other"/>
  <p:tag name="MH_ORDER" val="4"/>
</p:tagLst>
</file>

<file path=ppt/tags/tag144.xml><?xml version="1.0" encoding="utf-8"?>
<p:tagLst xmlns:p="http://schemas.openxmlformats.org/presentationml/2006/main">
  <p:tag name="MH" val="20170808105946"/>
  <p:tag name="MH_LIBRARY" val="GRAPHIC"/>
  <p:tag name="MH_TYPE" val="Other"/>
  <p:tag name="MH_ORDER" val="5"/>
</p:tagLst>
</file>

<file path=ppt/tags/tag145.xml><?xml version="1.0" encoding="utf-8"?>
<p:tagLst xmlns:p="http://schemas.openxmlformats.org/presentationml/2006/main">
  <p:tag name="MH" val="20170808105946"/>
  <p:tag name="MH_LIBRARY" val="GRAPHIC"/>
  <p:tag name="MH_TYPE" val="Other"/>
  <p:tag name="MH_ORDER" val="6"/>
</p:tagLst>
</file>

<file path=ppt/tags/tag146.xml><?xml version="1.0" encoding="utf-8"?>
<p:tagLst xmlns:p="http://schemas.openxmlformats.org/presentationml/2006/main">
  <p:tag name="MH" val="20170808105946"/>
  <p:tag name="MH_LIBRARY" val="GRAPHIC"/>
  <p:tag name="MH_TYPE" val="Other"/>
  <p:tag name="MH_ORDER" val="7"/>
</p:tagLst>
</file>

<file path=ppt/tags/tag147.xml><?xml version="1.0" encoding="utf-8"?>
<p:tagLst xmlns:p="http://schemas.openxmlformats.org/presentationml/2006/main">
  <p:tag name="MH" val="20170808105946"/>
  <p:tag name="MH_LIBRARY" val="GRAPHIC"/>
  <p:tag name="MH_TYPE" val="Other"/>
  <p:tag name="MH_ORDER" val="8"/>
</p:tagLst>
</file>

<file path=ppt/tags/tag148.xml><?xml version="1.0" encoding="utf-8"?>
<p:tagLst xmlns:p="http://schemas.openxmlformats.org/presentationml/2006/main">
  <p:tag name="MH" val="20170808105946"/>
  <p:tag name="MH_LIBRARY" val="GRAPHIC"/>
  <p:tag name="MH_TYPE" val="Other"/>
  <p:tag name="MH_ORDER" val="9"/>
</p:tagLst>
</file>

<file path=ppt/tags/tag149.xml><?xml version="1.0" encoding="utf-8"?>
<p:tagLst xmlns:p="http://schemas.openxmlformats.org/presentationml/2006/main">
  <p:tag name="MH" val="20170808105946"/>
  <p:tag name="MH_LIBRARY" val="GRAPHIC"/>
  <p:tag name="MH_TYPE" val="Other"/>
  <p:tag name="MH_ORDER" val="10"/>
</p:tagLst>
</file>

<file path=ppt/tags/tag15.xml><?xml version="1.0" encoding="utf-8"?>
<p:tagLst xmlns:p="http://schemas.openxmlformats.org/presentationml/2006/main">
  <p:tag name="MH" val="20170804144137"/>
  <p:tag name="MH_LIBRARY" val="GRAPHIC"/>
  <p:tag name="MH_TYPE" val="Desc"/>
  <p:tag name="MH_ORDER" val="1"/>
</p:tagLst>
</file>

<file path=ppt/tags/tag150.xml><?xml version="1.0" encoding="utf-8"?>
<p:tagLst xmlns:p="http://schemas.openxmlformats.org/presentationml/2006/main">
  <p:tag name="MH" val="20170808105946"/>
  <p:tag name="MH_LIBRARY" val="GRAPHIC"/>
  <p:tag name="MH_TYPE" val="Other"/>
  <p:tag name="MH_ORDER" val="11"/>
</p:tagLst>
</file>

<file path=ppt/tags/tag151.xml><?xml version="1.0" encoding="utf-8"?>
<p:tagLst xmlns:p="http://schemas.openxmlformats.org/presentationml/2006/main">
  <p:tag name="MH" val="20170808105946"/>
  <p:tag name="MH_LIBRARY" val="GRAPHIC"/>
  <p:tag name="MH_TYPE" val="Other"/>
  <p:tag name="MH_ORDER" val="12"/>
</p:tagLst>
</file>

<file path=ppt/tags/tag152.xml><?xml version="1.0" encoding="utf-8"?>
<p:tagLst xmlns:p="http://schemas.openxmlformats.org/presentationml/2006/main">
  <p:tag name="MH" val="20170808105946"/>
  <p:tag name="MH_LIBRARY" val="GRAPHIC"/>
  <p:tag name="MH_TYPE" val="Other"/>
  <p:tag name="MH_ORDER" val="13"/>
</p:tagLst>
</file>

<file path=ppt/tags/tag153.xml><?xml version="1.0" encoding="utf-8"?>
<p:tagLst xmlns:p="http://schemas.openxmlformats.org/presentationml/2006/main">
  <p:tag name="MH" val="20170804144137"/>
  <p:tag name="MH_LIBRARY" val="GRAPHIC"/>
  <p:tag name="MH_TYPE" val="Desc"/>
  <p:tag name="MH_ORDER" val="1"/>
</p:tagLst>
</file>

<file path=ppt/tags/tag154.xml><?xml version="1.0" encoding="utf-8"?>
<p:tagLst xmlns:p="http://schemas.openxmlformats.org/presentationml/2006/main">
  <p:tag name="MH" val="20170808105946"/>
  <p:tag name="MH_LIBRARY" val="GRAPHIC"/>
  <p:tag name="MH_TYPE" val="Other"/>
  <p:tag name="MH_ORDER" val="2"/>
</p:tagLst>
</file>

<file path=ppt/tags/tag155.xml><?xml version="1.0" encoding="utf-8"?>
<p:tagLst xmlns:p="http://schemas.openxmlformats.org/presentationml/2006/main">
  <p:tag name="MH" val="20170808105946"/>
  <p:tag name="MH_LIBRARY" val="GRAPHIC"/>
  <p:tag name="MH_TYPE" val="Other"/>
  <p:tag name="MH_ORDER" val="3"/>
</p:tagLst>
</file>

<file path=ppt/tags/tag156.xml><?xml version="1.0" encoding="utf-8"?>
<p:tagLst xmlns:p="http://schemas.openxmlformats.org/presentationml/2006/main">
  <p:tag name="MH" val="20170808105946"/>
  <p:tag name="MH_LIBRARY" val="GRAPHIC"/>
  <p:tag name="MH_TYPE" val="Other"/>
  <p:tag name="MH_ORDER" val="4"/>
</p:tagLst>
</file>

<file path=ppt/tags/tag157.xml><?xml version="1.0" encoding="utf-8"?>
<p:tagLst xmlns:p="http://schemas.openxmlformats.org/presentationml/2006/main">
  <p:tag name="MH" val="20170808105946"/>
  <p:tag name="MH_LIBRARY" val="GRAPHIC"/>
  <p:tag name="MH_TYPE" val="Other"/>
  <p:tag name="MH_ORDER" val="5"/>
</p:tagLst>
</file>

<file path=ppt/tags/tag158.xml><?xml version="1.0" encoding="utf-8"?>
<p:tagLst xmlns:p="http://schemas.openxmlformats.org/presentationml/2006/main">
  <p:tag name="MH" val="20170808105946"/>
  <p:tag name="MH_LIBRARY" val="GRAPHIC"/>
  <p:tag name="MH_TYPE" val="Other"/>
  <p:tag name="MH_ORDER" val="6"/>
</p:tagLst>
</file>

<file path=ppt/tags/tag159.xml><?xml version="1.0" encoding="utf-8"?>
<p:tagLst xmlns:p="http://schemas.openxmlformats.org/presentationml/2006/main">
  <p:tag name="MH" val="20170808105946"/>
  <p:tag name="MH_LIBRARY" val="GRAPHIC"/>
  <p:tag name="MH_TYPE" val="Other"/>
  <p:tag name="MH_ORDER" val="7"/>
</p:tagLst>
</file>

<file path=ppt/tags/tag16.xml><?xml version="1.0" encoding="utf-8"?>
<p:tagLst xmlns:p="http://schemas.openxmlformats.org/presentationml/2006/main">
  <p:tag name="MH" val="20170806120343"/>
  <p:tag name="MH_LIBRARY" val="GRAPHIC"/>
  <p:tag name="MH_TYPE" val="Other"/>
  <p:tag name="MH_ORDER" val="1"/>
</p:tagLst>
</file>

<file path=ppt/tags/tag160.xml><?xml version="1.0" encoding="utf-8"?>
<p:tagLst xmlns:p="http://schemas.openxmlformats.org/presentationml/2006/main">
  <p:tag name="MH" val="20170808105946"/>
  <p:tag name="MH_LIBRARY" val="GRAPHIC"/>
  <p:tag name="MH_TYPE" val="Other"/>
  <p:tag name="MH_ORDER" val="8"/>
</p:tagLst>
</file>

<file path=ppt/tags/tag161.xml><?xml version="1.0" encoding="utf-8"?>
<p:tagLst xmlns:p="http://schemas.openxmlformats.org/presentationml/2006/main">
  <p:tag name="MH" val="20170808105946"/>
  <p:tag name="MH_LIBRARY" val="GRAPHIC"/>
  <p:tag name="MH_TYPE" val="Other"/>
  <p:tag name="MH_ORDER" val="9"/>
</p:tagLst>
</file>

<file path=ppt/tags/tag162.xml><?xml version="1.0" encoding="utf-8"?>
<p:tagLst xmlns:p="http://schemas.openxmlformats.org/presentationml/2006/main">
  <p:tag name="MH" val="20170808105946"/>
  <p:tag name="MH_LIBRARY" val="GRAPHIC"/>
  <p:tag name="MH_TYPE" val="Other"/>
  <p:tag name="MH_ORDER" val="10"/>
</p:tagLst>
</file>

<file path=ppt/tags/tag163.xml><?xml version="1.0" encoding="utf-8"?>
<p:tagLst xmlns:p="http://schemas.openxmlformats.org/presentationml/2006/main">
  <p:tag name="MH" val="20170808105946"/>
  <p:tag name="MH_LIBRARY" val="GRAPHIC"/>
  <p:tag name="MH_TYPE" val="Other"/>
  <p:tag name="MH_ORDER" val="11"/>
</p:tagLst>
</file>

<file path=ppt/tags/tag164.xml><?xml version="1.0" encoding="utf-8"?>
<p:tagLst xmlns:p="http://schemas.openxmlformats.org/presentationml/2006/main">
  <p:tag name="MH" val="20170808105946"/>
  <p:tag name="MH_LIBRARY" val="GRAPHIC"/>
  <p:tag name="MH_TYPE" val="Other"/>
  <p:tag name="MH_ORDER" val="12"/>
</p:tagLst>
</file>

<file path=ppt/tags/tag165.xml><?xml version="1.0" encoding="utf-8"?>
<p:tagLst xmlns:p="http://schemas.openxmlformats.org/presentationml/2006/main">
  <p:tag name="MH" val="20170808105946"/>
  <p:tag name="MH_LIBRARY" val="GRAPHIC"/>
  <p:tag name="MH_TYPE" val="Other"/>
  <p:tag name="MH_ORDER" val="13"/>
</p:tagLst>
</file>

<file path=ppt/tags/tag166.xml><?xml version="1.0" encoding="utf-8"?>
<p:tagLst xmlns:p="http://schemas.openxmlformats.org/presentationml/2006/main">
  <p:tag name="MH" val="20170804144137"/>
  <p:tag name="MH_LIBRARY" val="GRAPHIC"/>
  <p:tag name="MH_TYPE" val="Desc"/>
  <p:tag name="MH_ORDER" val="1"/>
</p:tagLst>
</file>

<file path=ppt/tags/tag167.xml><?xml version="1.0" encoding="utf-8"?>
<p:tagLst xmlns:p="http://schemas.openxmlformats.org/presentationml/2006/main">
  <p:tag name="MH" val="20170806120343"/>
  <p:tag name="MH_LIBRARY" val="GRAPHIC"/>
  <p:tag name="MH_TYPE" val="Other"/>
  <p:tag name="MH_ORDER" val="1"/>
</p:tagLst>
</file>

<file path=ppt/tags/tag168.xml><?xml version="1.0" encoding="utf-8"?>
<p:tagLst xmlns:p="http://schemas.openxmlformats.org/presentationml/2006/main">
  <p:tag name="MH" val="20170806120343"/>
  <p:tag name="MH_LIBRARY" val="GRAPHIC"/>
  <p:tag name="MH_TYPE" val="SubTitle"/>
  <p:tag name="MH_ORDER" val="1"/>
</p:tagLst>
</file>

<file path=ppt/tags/tag169.xml><?xml version="1.0" encoding="utf-8"?>
<p:tagLst xmlns:p="http://schemas.openxmlformats.org/presentationml/2006/main">
  <p:tag name="MH" val="20170806120343"/>
  <p:tag name="MH_LIBRARY" val="GRAPHIC"/>
  <p:tag name="MH_TYPE" val="Other"/>
  <p:tag name="MH_ORDER" val="2"/>
</p:tagLst>
</file>

<file path=ppt/tags/tag17.xml><?xml version="1.0" encoding="utf-8"?>
<p:tagLst xmlns:p="http://schemas.openxmlformats.org/presentationml/2006/main">
  <p:tag name="MH" val="20170806120343"/>
  <p:tag name="MH_LIBRARY" val="GRAPHIC"/>
  <p:tag name="MH_TYPE" val="SubTitle"/>
  <p:tag name="MH_ORDER" val="1"/>
</p:tagLst>
</file>

<file path=ppt/tags/tag170.xml><?xml version="1.0" encoding="utf-8"?>
<p:tagLst xmlns:p="http://schemas.openxmlformats.org/presentationml/2006/main">
  <p:tag name="MH" val="20170808105946"/>
  <p:tag name="MH_LIBRARY" val="GRAPHIC"/>
  <p:tag name="MH_TYPE" val="Other"/>
  <p:tag name="MH_ORDER" val="2"/>
</p:tagLst>
</file>

<file path=ppt/tags/tag171.xml><?xml version="1.0" encoding="utf-8"?>
<p:tagLst xmlns:p="http://schemas.openxmlformats.org/presentationml/2006/main">
  <p:tag name="MH" val="20170808105946"/>
  <p:tag name="MH_LIBRARY" val="GRAPHIC"/>
  <p:tag name="MH_TYPE" val="Other"/>
  <p:tag name="MH_ORDER" val="3"/>
</p:tagLst>
</file>

<file path=ppt/tags/tag172.xml><?xml version="1.0" encoding="utf-8"?>
<p:tagLst xmlns:p="http://schemas.openxmlformats.org/presentationml/2006/main">
  <p:tag name="MH" val="20170808105946"/>
  <p:tag name="MH_LIBRARY" val="GRAPHIC"/>
  <p:tag name="MH_TYPE" val="Other"/>
  <p:tag name="MH_ORDER" val="4"/>
</p:tagLst>
</file>

<file path=ppt/tags/tag173.xml><?xml version="1.0" encoding="utf-8"?>
<p:tagLst xmlns:p="http://schemas.openxmlformats.org/presentationml/2006/main">
  <p:tag name="MH" val="20170808105946"/>
  <p:tag name="MH_LIBRARY" val="GRAPHIC"/>
  <p:tag name="MH_TYPE" val="Other"/>
  <p:tag name="MH_ORDER" val="5"/>
</p:tagLst>
</file>

<file path=ppt/tags/tag174.xml><?xml version="1.0" encoding="utf-8"?>
<p:tagLst xmlns:p="http://schemas.openxmlformats.org/presentationml/2006/main">
  <p:tag name="MH" val="20170808105946"/>
  <p:tag name="MH_LIBRARY" val="GRAPHIC"/>
  <p:tag name="MH_TYPE" val="Other"/>
  <p:tag name="MH_ORDER" val="6"/>
</p:tagLst>
</file>

<file path=ppt/tags/tag175.xml><?xml version="1.0" encoding="utf-8"?>
<p:tagLst xmlns:p="http://schemas.openxmlformats.org/presentationml/2006/main">
  <p:tag name="MH" val="20170808105946"/>
  <p:tag name="MH_LIBRARY" val="GRAPHIC"/>
  <p:tag name="MH_TYPE" val="Other"/>
  <p:tag name="MH_ORDER" val="7"/>
</p:tagLst>
</file>

<file path=ppt/tags/tag176.xml><?xml version="1.0" encoding="utf-8"?>
<p:tagLst xmlns:p="http://schemas.openxmlformats.org/presentationml/2006/main">
  <p:tag name="MH" val="20170808105946"/>
  <p:tag name="MH_LIBRARY" val="GRAPHIC"/>
  <p:tag name="MH_TYPE" val="Other"/>
  <p:tag name="MH_ORDER" val="8"/>
</p:tagLst>
</file>

<file path=ppt/tags/tag177.xml><?xml version="1.0" encoding="utf-8"?>
<p:tagLst xmlns:p="http://schemas.openxmlformats.org/presentationml/2006/main">
  <p:tag name="MH" val="20170808105946"/>
  <p:tag name="MH_LIBRARY" val="GRAPHIC"/>
  <p:tag name="MH_TYPE" val="Other"/>
  <p:tag name="MH_ORDER" val="9"/>
</p:tagLst>
</file>

<file path=ppt/tags/tag178.xml><?xml version="1.0" encoding="utf-8"?>
<p:tagLst xmlns:p="http://schemas.openxmlformats.org/presentationml/2006/main">
  <p:tag name="MH" val="20170808105946"/>
  <p:tag name="MH_LIBRARY" val="GRAPHIC"/>
  <p:tag name="MH_TYPE" val="Other"/>
  <p:tag name="MH_ORDER" val="10"/>
</p:tagLst>
</file>

<file path=ppt/tags/tag179.xml><?xml version="1.0" encoding="utf-8"?>
<p:tagLst xmlns:p="http://schemas.openxmlformats.org/presentationml/2006/main">
  <p:tag name="MH" val="20170808105946"/>
  <p:tag name="MH_LIBRARY" val="GRAPHIC"/>
  <p:tag name="MH_TYPE" val="Other"/>
  <p:tag name="MH_ORDER" val="11"/>
</p:tagLst>
</file>

<file path=ppt/tags/tag18.xml><?xml version="1.0" encoding="utf-8"?>
<p:tagLst xmlns:p="http://schemas.openxmlformats.org/presentationml/2006/main">
  <p:tag name="MH" val="20170806120343"/>
  <p:tag name="MH_LIBRARY" val="GRAPHIC"/>
  <p:tag name="MH_TYPE" val="Other"/>
  <p:tag name="MH_ORDER" val="2"/>
</p:tagLst>
</file>

<file path=ppt/tags/tag180.xml><?xml version="1.0" encoding="utf-8"?>
<p:tagLst xmlns:p="http://schemas.openxmlformats.org/presentationml/2006/main">
  <p:tag name="MH" val="20170808105946"/>
  <p:tag name="MH_LIBRARY" val="GRAPHIC"/>
  <p:tag name="MH_TYPE" val="Other"/>
  <p:tag name="MH_ORDER" val="12"/>
</p:tagLst>
</file>

<file path=ppt/tags/tag181.xml><?xml version="1.0" encoding="utf-8"?>
<p:tagLst xmlns:p="http://schemas.openxmlformats.org/presentationml/2006/main">
  <p:tag name="MH" val="20170808105946"/>
  <p:tag name="MH_LIBRARY" val="GRAPHIC"/>
  <p:tag name="MH_TYPE" val="Other"/>
  <p:tag name="MH_ORDER" val="13"/>
</p:tagLst>
</file>

<file path=ppt/tags/tag182.xml><?xml version="1.0" encoding="utf-8"?>
<p:tagLst xmlns:p="http://schemas.openxmlformats.org/presentationml/2006/main">
  <p:tag name="MH" val="20170808105946"/>
  <p:tag name="MH_LIBRARY" val="GRAPHIC"/>
  <p:tag name="MH_TYPE" val="Other"/>
  <p:tag name="MH_ORDER" val="2"/>
</p:tagLst>
</file>

<file path=ppt/tags/tag183.xml><?xml version="1.0" encoding="utf-8"?>
<p:tagLst xmlns:p="http://schemas.openxmlformats.org/presentationml/2006/main">
  <p:tag name="MH" val="20170808105946"/>
  <p:tag name="MH_LIBRARY" val="GRAPHIC"/>
  <p:tag name="MH_TYPE" val="Other"/>
  <p:tag name="MH_ORDER" val="3"/>
</p:tagLst>
</file>

<file path=ppt/tags/tag184.xml><?xml version="1.0" encoding="utf-8"?>
<p:tagLst xmlns:p="http://schemas.openxmlformats.org/presentationml/2006/main">
  <p:tag name="MH" val="20170808105946"/>
  <p:tag name="MH_LIBRARY" val="GRAPHIC"/>
  <p:tag name="MH_TYPE" val="Other"/>
  <p:tag name="MH_ORDER" val="4"/>
</p:tagLst>
</file>

<file path=ppt/tags/tag185.xml><?xml version="1.0" encoding="utf-8"?>
<p:tagLst xmlns:p="http://schemas.openxmlformats.org/presentationml/2006/main">
  <p:tag name="MH" val="20170808105946"/>
  <p:tag name="MH_LIBRARY" val="GRAPHIC"/>
  <p:tag name="MH_TYPE" val="Other"/>
  <p:tag name="MH_ORDER" val="5"/>
</p:tagLst>
</file>

<file path=ppt/tags/tag186.xml><?xml version="1.0" encoding="utf-8"?>
<p:tagLst xmlns:p="http://schemas.openxmlformats.org/presentationml/2006/main">
  <p:tag name="MH" val="20170808105946"/>
  <p:tag name="MH_LIBRARY" val="GRAPHIC"/>
  <p:tag name="MH_TYPE" val="Other"/>
  <p:tag name="MH_ORDER" val="6"/>
</p:tagLst>
</file>

<file path=ppt/tags/tag187.xml><?xml version="1.0" encoding="utf-8"?>
<p:tagLst xmlns:p="http://schemas.openxmlformats.org/presentationml/2006/main">
  <p:tag name="MH" val="20170808105946"/>
  <p:tag name="MH_LIBRARY" val="GRAPHIC"/>
  <p:tag name="MH_TYPE" val="Other"/>
  <p:tag name="MH_ORDER" val="7"/>
</p:tagLst>
</file>

<file path=ppt/tags/tag188.xml><?xml version="1.0" encoding="utf-8"?>
<p:tagLst xmlns:p="http://schemas.openxmlformats.org/presentationml/2006/main">
  <p:tag name="MH" val="20170808105946"/>
  <p:tag name="MH_LIBRARY" val="GRAPHIC"/>
  <p:tag name="MH_TYPE" val="Other"/>
  <p:tag name="MH_ORDER" val="8"/>
</p:tagLst>
</file>

<file path=ppt/tags/tag189.xml><?xml version="1.0" encoding="utf-8"?>
<p:tagLst xmlns:p="http://schemas.openxmlformats.org/presentationml/2006/main">
  <p:tag name="MH" val="20170808105946"/>
  <p:tag name="MH_LIBRARY" val="GRAPHIC"/>
  <p:tag name="MH_TYPE" val="Other"/>
  <p:tag name="MH_ORDER" val="9"/>
</p:tagLst>
</file>

<file path=ppt/tags/tag19.xml><?xml version="1.0" encoding="utf-8"?>
<p:tagLst xmlns:p="http://schemas.openxmlformats.org/presentationml/2006/main">
  <p:tag name="MH" val="20170806120343"/>
  <p:tag name="MH_LIBRARY" val="GRAPHIC"/>
  <p:tag name="MH_TYPE" val="Other"/>
  <p:tag name="MH_ORDER" val="1"/>
</p:tagLst>
</file>

<file path=ppt/tags/tag190.xml><?xml version="1.0" encoding="utf-8"?>
<p:tagLst xmlns:p="http://schemas.openxmlformats.org/presentationml/2006/main">
  <p:tag name="MH" val="20170808105946"/>
  <p:tag name="MH_LIBRARY" val="GRAPHIC"/>
  <p:tag name="MH_TYPE" val="Other"/>
  <p:tag name="MH_ORDER" val="10"/>
</p:tagLst>
</file>

<file path=ppt/tags/tag191.xml><?xml version="1.0" encoding="utf-8"?>
<p:tagLst xmlns:p="http://schemas.openxmlformats.org/presentationml/2006/main">
  <p:tag name="MH" val="20170808105946"/>
  <p:tag name="MH_LIBRARY" val="GRAPHIC"/>
  <p:tag name="MH_TYPE" val="Other"/>
  <p:tag name="MH_ORDER" val="11"/>
</p:tagLst>
</file>

<file path=ppt/tags/tag192.xml><?xml version="1.0" encoding="utf-8"?>
<p:tagLst xmlns:p="http://schemas.openxmlformats.org/presentationml/2006/main">
  <p:tag name="MH" val="20170808105946"/>
  <p:tag name="MH_LIBRARY" val="GRAPHIC"/>
  <p:tag name="MH_TYPE" val="Other"/>
  <p:tag name="MH_ORDER" val="12"/>
</p:tagLst>
</file>

<file path=ppt/tags/tag193.xml><?xml version="1.0" encoding="utf-8"?>
<p:tagLst xmlns:p="http://schemas.openxmlformats.org/presentationml/2006/main">
  <p:tag name="MH" val="20170808105946"/>
  <p:tag name="MH_LIBRARY" val="GRAPHIC"/>
  <p:tag name="MH_TYPE" val="Other"/>
  <p:tag name="MH_ORDER" val="13"/>
</p:tagLst>
</file>

<file path=ppt/tags/tag194.xml><?xml version="1.0" encoding="utf-8"?>
<p:tagLst xmlns:p="http://schemas.openxmlformats.org/presentationml/2006/main">
  <p:tag name="MH" val="20170804144137"/>
  <p:tag name="MH_LIBRARY" val="GRAPHIC"/>
  <p:tag name="MH_TYPE" val="Desc"/>
  <p:tag name="MH_ORDER" val="1"/>
</p:tagLst>
</file>

<file path=ppt/tags/tag195.xml><?xml version="1.0" encoding="utf-8"?>
<p:tagLst xmlns:p="http://schemas.openxmlformats.org/presentationml/2006/main">
  <p:tag name="MH" val="20170808105946"/>
  <p:tag name="MH_LIBRARY" val="GRAPHIC"/>
  <p:tag name="MH_TYPE" val="Other"/>
  <p:tag name="MH_ORDER" val="2"/>
</p:tagLst>
</file>

<file path=ppt/tags/tag196.xml><?xml version="1.0" encoding="utf-8"?>
<p:tagLst xmlns:p="http://schemas.openxmlformats.org/presentationml/2006/main">
  <p:tag name="MH" val="20170808105946"/>
  <p:tag name="MH_LIBRARY" val="GRAPHIC"/>
  <p:tag name="MH_TYPE" val="Other"/>
  <p:tag name="MH_ORDER" val="3"/>
</p:tagLst>
</file>

<file path=ppt/tags/tag197.xml><?xml version="1.0" encoding="utf-8"?>
<p:tagLst xmlns:p="http://schemas.openxmlformats.org/presentationml/2006/main">
  <p:tag name="MH" val="20170808105946"/>
  <p:tag name="MH_LIBRARY" val="GRAPHIC"/>
  <p:tag name="MH_TYPE" val="Other"/>
  <p:tag name="MH_ORDER" val="4"/>
</p:tagLst>
</file>

<file path=ppt/tags/tag198.xml><?xml version="1.0" encoding="utf-8"?>
<p:tagLst xmlns:p="http://schemas.openxmlformats.org/presentationml/2006/main">
  <p:tag name="MH" val="20170808105946"/>
  <p:tag name="MH_LIBRARY" val="GRAPHIC"/>
  <p:tag name="MH_TYPE" val="Other"/>
  <p:tag name="MH_ORDER" val="5"/>
</p:tagLst>
</file>

<file path=ppt/tags/tag199.xml><?xml version="1.0" encoding="utf-8"?>
<p:tagLst xmlns:p="http://schemas.openxmlformats.org/presentationml/2006/main">
  <p:tag name="MH" val="20170808105946"/>
  <p:tag name="MH_LIBRARY" val="GRAPHIC"/>
  <p:tag name="MH_TYPE" val="Other"/>
  <p:tag name="MH_ORDER" val="6"/>
</p:tagLst>
</file>

<file path=ppt/tags/tag2.xml><?xml version="1.0" encoding="utf-8"?>
<p:tagLst xmlns:p="http://schemas.openxmlformats.org/presentationml/2006/main">
  <p:tag name="MH" val="20170803150623"/>
  <p:tag name="MH_LIBRARY" val="GRAPHIC"/>
  <p:tag name="MH_ORDER" val="Straight Connector 22"/>
</p:tagLst>
</file>

<file path=ppt/tags/tag20.xml><?xml version="1.0" encoding="utf-8"?>
<p:tagLst xmlns:p="http://schemas.openxmlformats.org/presentationml/2006/main">
  <p:tag name="MH" val="20170806120343"/>
  <p:tag name="MH_LIBRARY" val="GRAPHIC"/>
  <p:tag name="MH_TYPE" val="SubTitle"/>
  <p:tag name="MH_ORDER" val="1"/>
</p:tagLst>
</file>

<file path=ppt/tags/tag200.xml><?xml version="1.0" encoding="utf-8"?>
<p:tagLst xmlns:p="http://schemas.openxmlformats.org/presentationml/2006/main">
  <p:tag name="MH" val="20170808105946"/>
  <p:tag name="MH_LIBRARY" val="GRAPHIC"/>
  <p:tag name="MH_TYPE" val="Other"/>
  <p:tag name="MH_ORDER" val="7"/>
</p:tagLst>
</file>

<file path=ppt/tags/tag201.xml><?xml version="1.0" encoding="utf-8"?>
<p:tagLst xmlns:p="http://schemas.openxmlformats.org/presentationml/2006/main">
  <p:tag name="MH" val="20170808105946"/>
  <p:tag name="MH_LIBRARY" val="GRAPHIC"/>
  <p:tag name="MH_TYPE" val="Other"/>
  <p:tag name="MH_ORDER" val="8"/>
</p:tagLst>
</file>

<file path=ppt/tags/tag202.xml><?xml version="1.0" encoding="utf-8"?>
<p:tagLst xmlns:p="http://schemas.openxmlformats.org/presentationml/2006/main">
  <p:tag name="MH" val="20170808105946"/>
  <p:tag name="MH_LIBRARY" val="GRAPHIC"/>
  <p:tag name="MH_TYPE" val="Other"/>
  <p:tag name="MH_ORDER" val="9"/>
</p:tagLst>
</file>

<file path=ppt/tags/tag203.xml><?xml version="1.0" encoding="utf-8"?>
<p:tagLst xmlns:p="http://schemas.openxmlformats.org/presentationml/2006/main">
  <p:tag name="MH" val="20170808105946"/>
  <p:tag name="MH_LIBRARY" val="GRAPHIC"/>
  <p:tag name="MH_TYPE" val="Other"/>
  <p:tag name="MH_ORDER" val="10"/>
</p:tagLst>
</file>

<file path=ppt/tags/tag204.xml><?xml version="1.0" encoding="utf-8"?>
<p:tagLst xmlns:p="http://schemas.openxmlformats.org/presentationml/2006/main">
  <p:tag name="MH" val="20170808105946"/>
  <p:tag name="MH_LIBRARY" val="GRAPHIC"/>
  <p:tag name="MH_TYPE" val="Other"/>
  <p:tag name="MH_ORDER" val="11"/>
</p:tagLst>
</file>

<file path=ppt/tags/tag205.xml><?xml version="1.0" encoding="utf-8"?>
<p:tagLst xmlns:p="http://schemas.openxmlformats.org/presentationml/2006/main">
  <p:tag name="MH" val="20170808105946"/>
  <p:tag name="MH_LIBRARY" val="GRAPHIC"/>
  <p:tag name="MH_TYPE" val="Other"/>
  <p:tag name="MH_ORDER" val="12"/>
</p:tagLst>
</file>

<file path=ppt/tags/tag206.xml><?xml version="1.0" encoding="utf-8"?>
<p:tagLst xmlns:p="http://schemas.openxmlformats.org/presentationml/2006/main">
  <p:tag name="MH" val="20170808105946"/>
  <p:tag name="MH_LIBRARY" val="GRAPHIC"/>
  <p:tag name="MH_TYPE" val="Other"/>
  <p:tag name="MH_ORDER" val="13"/>
</p:tagLst>
</file>

<file path=ppt/tags/tag207.xml><?xml version="1.0" encoding="utf-8"?>
<p:tagLst xmlns:p="http://schemas.openxmlformats.org/presentationml/2006/main">
  <p:tag name="MH" val="20170804144137"/>
  <p:tag name="MH_LIBRARY" val="GRAPHIC"/>
  <p:tag name="MH_TYPE" val="Desc"/>
  <p:tag name="MH_ORDER" val="1"/>
</p:tagLst>
</file>

<file path=ppt/tags/tag208.xml><?xml version="1.0" encoding="utf-8"?>
<p:tagLst xmlns:p="http://schemas.openxmlformats.org/presentationml/2006/main">
  <p:tag name="MH" val="20170804144137"/>
  <p:tag name="MH_LIBRARY" val="GRAPHIC"/>
  <p:tag name="MH_TYPE" val="Desc"/>
  <p:tag name="MH_ORDER" val="1"/>
</p:tagLst>
</file>

<file path=ppt/tags/tag209.xml><?xml version="1.0" encoding="utf-8"?>
<p:tagLst xmlns:p="http://schemas.openxmlformats.org/presentationml/2006/main">
  <p:tag name="MH" val="20170804144137"/>
  <p:tag name="MH_LIBRARY" val="GRAPHIC"/>
  <p:tag name="MH_TYPE" val="Desc"/>
  <p:tag name="MH_ORDER" val="1"/>
</p:tagLst>
</file>

<file path=ppt/tags/tag21.xml><?xml version="1.0" encoding="utf-8"?>
<p:tagLst xmlns:p="http://schemas.openxmlformats.org/presentationml/2006/main">
  <p:tag name="MH" val="20170806120343"/>
  <p:tag name="MH_LIBRARY" val="GRAPHIC"/>
  <p:tag name="MH_TYPE" val="Other"/>
  <p:tag name="MH_ORDER" val="2"/>
</p:tagLst>
</file>

<file path=ppt/tags/tag210.xml><?xml version="1.0" encoding="utf-8"?>
<p:tagLst xmlns:p="http://schemas.openxmlformats.org/presentationml/2006/main">
  <p:tag name="MH" val="20170806120343"/>
  <p:tag name="MH_LIBRARY" val="GRAPHIC"/>
  <p:tag name="MH_TYPE" val="Other"/>
  <p:tag name="MH_ORDER" val="1"/>
</p:tagLst>
</file>

<file path=ppt/tags/tag211.xml><?xml version="1.0" encoding="utf-8"?>
<p:tagLst xmlns:p="http://schemas.openxmlformats.org/presentationml/2006/main">
  <p:tag name="MH" val="20170806120343"/>
  <p:tag name="MH_LIBRARY" val="GRAPHIC"/>
  <p:tag name="MH_TYPE" val="SubTitle"/>
  <p:tag name="MH_ORDER" val="1"/>
</p:tagLst>
</file>

<file path=ppt/tags/tag212.xml><?xml version="1.0" encoding="utf-8"?>
<p:tagLst xmlns:p="http://schemas.openxmlformats.org/presentationml/2006/main">
  <p:tag name="MH" val="20170806120343"/>
  <p:tag name="MH_LIBRARY" val="GRAPHIC"/>
  <p:tag name="MH_TYPE" val="Other"/>
  <p:tag name="MH_ORDER" val="2"/>
</p:tagLst>
</file>

<file path=ppt/tags/tag213.xml><?xml version="1.0" encoding="utf-8"?>
<p:tagLst xmlns:p="http://schemas.openxmlformats.org/presentationml/2006/main">
  <p:tag name="MH" val="20170804144137"/>
  <p:tag name="MH_LIBRARY" val="GRAPHIC"/>
  <p:tag name="MH_TYPE" val="Desc"/>
  <p:tag name="MH_ORDER" val="1"/>
</p:tagLst>
</file>

<file path=ppt/tags/tag214.xml><?xml version="1.0" encoding="utf-8"?>
<p:tagLst xmlns:p="http://schemas.openxmlformats.org/presentationml/2006/main">
  <p:tag name="MH" val="20170804223525"/>
  <p:tag name="MH_LIBRARY" val="GRAPHIC"/>
  <p:tag name="MH_TYPE" val="Other"/>
  <p:tag name="MH_ORDER" val="1"/>
</p:tagLst>
</file>

<file path=ppt/tags/tag215.xml><?xml version="1.0" encoding="utf-8"?>
<p:tagLst xmlns:p="http://schemas.openxmlformats.org/presentationml/2006/main">
  <p:tag name="MH" val="20170804223525"/>
  <p:tag name="MH_LIBRARY" val="GRAPHIC"/>
  <p:tag name="MH_TYPE" val="Other"/>
  <p:tag name="MH_ORDER" val="2"/>
</p:tagLst>
</file>

<file path=ppt/tags/tag216.xml><?xml version="1.0" encoding="utf-8"?>
<p:tagLst xmlns:p="http://schemas.openxmlformats.org/presentationml/2006/main">
  <p:tag name="MH" val="20170804223525"/>
  <p:tag name="MH_LIBRARY" val="GRAPHIC"/>
  <p:tag name="MH_TYPE" val="Other"/>
  <p:tag name="MH_ORDER" val="5"/>
</p:tagLst>
</file>

<file path=ppt/tags/tag217.xml><?xml version="1.0" encoding="utf-8"?>
<p:tagLst xmlns:p="http://schemas.openxmlformats.org/presentationml/2006/main">
  <p:tag name="MH" val="20170804223525"/>
  <p:tag name="MH_LIBRARY" val="GRAPHIC"/>
  <p:tag name="MH_TYPE" val="Other"/>
  <p:tag name="MH_ORDER" val="3"/>
</p:tagLst>
</file>

<file path=ppt/tags/tag218.xml><?xml version="1.0" encoding="utf-8"?>
<p:tagLst xmlns:p="http://schemas.openxmlformats.org/presentationml/2006/main">
  <p:tag name="MH" val="20170804223525"/>
  <p:tag name="MH_LIBRARY" val="GRAPHIC"/>
  <p:tag name="MH_TYPE" val="Other"/>
  <p:tag name="MH_ORDER" val="4"/>
</p:tagLst>
</file>

<file path=ppt/tags/tag219.xml><?xml version="1.0" encoding="utf-8"?>
<p:tagLst xmlns:p="http://schemas.openxmlformats.org/presentationml/2006/main">
  <p:tag name="MH" val="20170804223525"/>
  <p:tag name="MH_LIBRARY" val="GRAPHIC"/>
  <p:tag name="MH_TYPE" val="Other"/>
  <p:tag name="MH_ORDER" val="6"/>
</p:tagLst>
</file>

<file path=ppt/tags/tag22.xml><?xml version="1.0" encoding="utf-8"?>
<p:tagLst xmlns:p="http://schemas.openxmlformats.org/presentationml/2006/main">
  <p:tag name="MH" val="20170808105946"/>
  <p:tag name="MH_LIBRARY" val="GRAPHIC"/>
  <p:tag name="MH_TYPE" val="Other"/>
  <p:tag name="MH_ORDER" val="2"/>
</p:tagLst>
</file>

<file path=ppt/tags/tag220.xml><?xml version="1.0" encoding="utf-8"?>
<p:tagLst xmlns:p="http://schemas.openxmlformats.org/presentationml/2006/main">
  <p:tag name="MH" val="20170804144137"/>
  <p:tag name="MH_LIBRARY" val="GRAPHIC"/>
  <p:tag name="MH_TYPE" val="Desc"/>
  <p:tag name="MH_ORDER" val="1"/>
</p:tagLst>
</file>

<file path=ppt/tags/tag221.xml><?xml version="1.0" encoding="utf-8"?>
<p:tagLst xmlns:p="http://schemas.openxmlformats.org/presentationml/2006/main">
  <p:tag name="MH" val="20170804144137"/>
  <p:tag name="MH_LIBRARY" val="GRAPHIC"/>
  <p:tag name="MH_TYPE" val="Desc"/>
  <p:tag name="MH_ORDER" val="1"/>
</p:tagLst>
</file>

<file path=ppt/tags/tag222.xml><?xml version="1.0" encoding="utf-8"?>
<p:tagLst xmlns:p="http://schemas.openxmlformats.org/presentationml/2006/main">
  <p:tag name="MH" val="20170804144137"/>
  <p:tag name="MH_LIBRARY" val="GRAPHIC"/>
  <p:tag name="MH_TYPE" val="Desc"/>
  <p:tag name="MH_ORDER" val="1"/>
</p:tagLst>
</file>

<file path=ppt/tags/tag223.xml><?xml version="1.0" encoding="utf-8"?>
<p:tagLst xmlns:p="http://schemas.openxmlformats.org/presentationml/2006/main">
  <p:tag name="MH" val="20170804144137"/>
  <p:tag name="MH_LIBRARY" val="GRAPHIC"/>
  <p:tag name="MH_TYPE" val="Desc"/>
  <p:tag name="MH_ORDER" val="1"/>
</p:tagLst>
</file>

<file path=ppt/tags/tag224.xml><?xml version="1.0" encoding="utf-8"?>
<p:tagLst xmlns:p="http://schemas.openxmlformats.org/presentationml/2006/main">
  <p:tag name="MH" val="20170804144137"/>
  <p:tag name="MH_LIBRARY" val="GRAPHIC"/>
  <p:tag name="MH_TYPE" val="Desc"/>
  <p:tag name="MH_ORDER" val="1"/>
</p:tagLst>
</file>

<file path=ppt/tags/tag225.xml><?xml version="1.0" encoding="utf-8"?>
<p:tagLst xmlns:p="http://schemas.openxmlformats.org/presentationml/2006/main">
  <p:tag name="MH" val="20170806120343"/>
  <p:tag name="MH_LIBRARY" val="GRAPHIC"/>
  <p:tag name="MH_TYPE" val="Other"/>
  <p:tag name="MH_ORDER" val="1"/>
</p:tagLst>
</file>

<file path=ppt/tags/tag226.xml><?xml version="1.0" encoding="utf-8"?>
<p:tagLst xmlns:p="http://schemas.openxmlformats.org/presentationml/2006/main">
  <p:tag name="MH" val="20170806120343"/>
  <p:tag name="MH_LIBRARY" val="GRAPHIC"/>
  <p:tag name="MH_TYPE" val="SubTitle"/>
  <p:tag name="MH_ORDER" val="1"/>
</p:tagLst>
</file>

<file path=ppt/tags/tag227.xml><?xml version="1.0" encoding="utf-8"?>
<p:tagLst xmlns:p="http://schemas.openxmlformats.org/presentationml/2006/main">
  <p:tag name="MH" val="20170806120343"/>
  <p:tag name="MH_LIBRARY" val="GRAPHIC"/>
  <p:tag name="MH_TYPE" val="Other"/>
  <p:tag name="MH_ORDER" val="2"/>
</p:tagLst>
</file>

<file path=ppt/tags/tag228.xml><?xml version="1.0" encoding="utf-8"?>
<p:tagLst xmlns:p="http://schemas.openxmlformats.org/presentationml/2006/main">
  <p:tag name="MH" val="20170825172218"/>
  <p:tag name="MH_LIBRARY" val="GRAPHIC"/>
  <p:tag name="MH_TYPE" val="Other"/>
  <p:tag name="MH_ORDER" val="4"/>
</p:tagLst>
</file>

<file path=ppt/tags/tag229.xml><?xml version="1.0" encoding="utf-8"?>
<p:tagLst xmlns:p="http://schemas.openxmlformats.org/presentationml/2006/main">
  <p:tag name="MH" val="20170825172218"/>
  <p:tag name="MH_LIBRARY" val="GRAPHIC"/>
  <p:tag name="MH_TYPE" val="Other"/>
  <p:tag name="MH_ORDER" val="3"/>
</p:tagLst>
</file>

<file path=ppt/tags/tag23.xml><?xml version="1.0" encoding="utf-8"?>
<p:tagLst xmlns:p="http://schemas.openxmlformats.org/presentationml/2006/main">
  <p:tag name="MH" val="20170808105946"/>
  <p:tag name="MH_LIBRARY" val="GRAPHIC"/>
  <p:tag name="MH_TYPE" val="Other"/>
  <p:tag name="MH_ORDER" val="3"/>
</p:tagLst>
</file>

<file path=ppt/tags/tag230.xml><?xml version="1.0" encoding="utf-8"?>
<p:tagLst xmlns:p="http://schemas.openxmlformats.org/presentationml/2006/main">
  <p:tag name="MH" val="20170825172218"/>
  <p:tag name="MH_LIBRARY" val="GRAPHIC"/>
  <p:tag name="MH_TYPE" val="SubTitle"/>
  <p:tag name="MH_ORDER" val="1"/>
</p:tagLst>
</file>

<file path=ppt/tags/tag231.xml><?xml version="1.0" encoding="utf-8"?>
<p:tagLst xmlns:p="http://schemas.openxmlformats.org/presentationml/2006/main">
  <p:tag name="MH" val="20170825172218"/>
  <p:tag name="MH_LIBRARY" val="GRAPHIC"/>
  <p:tag name="MH_TYPE" val="Other"/>
  <p:tag name="MH_ORDER" val="1"/>
</p:tagLst>
</file>

<file path=ppt/tags/tag232.xml><?xml version="1.0" encoding="utf-8"?>
<p:tagLst xmlns:p="http://schemas.openxmlformats.org/presentationml/2006/main">
  <p:tag name="MH" val="20170825172218"/>
  <p:tag name="MH_LIBRARY" val="GRAPHIC"/>
  <p:tag name="MH_TYPE" val="Other"/>
  <p:tag name="MH_ORDER" val="2"/>
</p:tagLst>
</file>

<file path=ppt/tags/tag233.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234.xml><?xml version="1.0" encoding="utf-8"?>
<p:tagLst xmlns:p="http://schemas.openxmlformats.org/presentationml/2006/main">
  <p:tag name="MH" val="20170825172218"/>
  <p:tag name="MH_LIBRARY" val="GRAPHIC"/>
  <p:tag name="MH_TYPE" val="Other"/>
  <p:tag name="MH_ORDER" val="4"/>
</p:tagLst>
</file>

<file path=ppt/tags/tag235.xml><?xml version="1.0" encoding="utf-8"?>
<p:tagLst xmlns:p="http://schemas.openxmlformats.org/presentationml/2006/main">
  <p:tag name="MH" val="20170825172218"/>
  <p:tag name="MH_LIBRARY" val="GRAPHIC"/>
  <p:tag name="MH_TYPE" val="Other"/>
  <p:tag name="MH_ORDER" val="3"/>
</p:tagLst>
</file>

<file path=ppt/tags/tag236.xml><?xml version="1.0" encoding="utf-8"?>
<p:tagLst xmlns:p="http://schemas.openxmlformats.org/presentationml/2006/main">
  <p:tag name="MH" val="20170825172218"/>
  <p:tag name="MH_LIBRARY" val="GRAPHIC"/>
  <p:tag name="MH_TYPE" val="SubTitle"/>
  <p:tag name="MH_ORDER" val="1"/>
</p:tagLst>
</file>

<file path=ppt/tags/tag237.xml><?xml version="1.0" encoding="utf-8"?>
<p:tagLst xmlns:p="http://schemas.openxmlformats.org/presentationml/2006/main">
  <p:tag name="MH" val="20170825172218"/>
  <p:tag name="MH_LIBRARY" val="GRAPHIC"/>
  <p:tag name="MH_TYPE" val="Other"/>
  <p:tag name="MH_ORDER" val="1"/>
</p:tagLst>
</file>

<file path=ppt/tags/tag238.xml><?xml version="1.0" encoding="utf-8"?>
<p:tagLst xmlns:p="http://schemas.openxmlformats.org/presentationml/2006/main">
  <p:tag name="MH" val="20170825172218"/>
  <p:tag name="MH_LIBRARY" val="GRAPHIC"/>
  <p:tag name="MH_TYPE" val="Other"/>
  <p:tag name="MH_ORDER" val="2"/>
</p:tagLst>
</file>

<file path=ppt/tags/tag239.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24.xml><?xml version="1.0" encoding="utf-8"?>
<p:tagLst xmlns:p="http://schemas.openxmlformats.org/presentationml/2006/main">
  <p:tag name="MH" val="20170808105946"/>
  <p:tag name="MH_LIBRARY" val="GRAPHIC"/>
  <p:tag name="MH_TYPE" val="Other"/>
  <p:tag name="MH_ORDER" val="4"/>
</p:tagLst>
</file>

<file path=ppt/tags/tag240.xml><?xml version="1.0" encoding="utf-8"?>
<p:tagLst xmlns:p="http://schemas.openxmlformats.org/presentationml/2006/main">
  <p:tag name="MH" val="20170825172218"/>
  <p:tag name="MH_LIBRARY" val="GRAPHIC"/>
  <p:tag name="MH_TYPE" val="Other"/>
  <p:tag name="MH_ORDER" val="4"/>
</p:tagLst>
</file>

<file path=ppt/tags/tag241.xml><?xml version="1.0" encoding="utf-8"?>
<p:tagLst xmlns:p="http://schemas.openxmlformats.org/presentationml/2006/main">
  <p:tag name="MH" val="20170825172218"/>
  <p:tag name="MH_LIBRARY" val="GRAPHIC"/>
  <p:tag name="MH_TYPE" val="Other"/>
  <p:tag name="MH_ORDER" val="3"/>
</p:tagLst>
</file>

<file path=ppt/tags/tag242.xml><?xml version="1.0" encoding="utf-8"?>
<p:tagLst xmlns:p="http://schemas.openxmlformats.org/presentationml/2006/main">
  <p:tag name="MH" val="20170825172218"/>
  <p:tag name="MH_LIBRARY" val="GRAPHIC"/>
  <p:tag name="MH_TYPE" val="SubTitle"/>
  <p:tag name="MH_ORDER" val="1"/>
</p:tagLst>
</file>

<file path=ppt/tags/tag243.xml><?xml version="1.0" encoding="utf-8"?>
<p:tagLst xmlns:p="http://schemas.openxmlformats.org/presentationml/2006/main">
  <p:tag name="MH" val="20170825172218"/>
  <p:tag name="MH_LIBRARY" val="GRAPHIC"/>
  <p:tag name="MH_TYPE" val="Other"/>
  <p:tag name="MH_ORDER" val="1"/>
</p:tagLst>
</file>

<file path=ppt/tags/tag244.xml><?xml version="1.0" encoding="utf-8"?>
<p:tagLst xmlns:p="http://schemas.openxmlformats.org/presentationml/2006/main">
  <p:tag name="MH" val="20170825172218"/>
  <p:tag name="MH_LIBRARY" val="GRAPHIC"/>
  <p:tag name="MH_TYPE" val="Other"/>
  <p:tag name="MH_ORDER" val="2"/>
</p:tagLst>
</file>

<file path=ppt/tags/tag245.xml><?xml version="1.0" encoding="utf-8"?>
<p:tagLst xmlns:p="http://schemas.openxmlformats.org/presentationml/2006/main">
  <p:tag name="MH" val="20170806120343"/>
  <p:tag name="MH_LIBRARY" val="GRAPHIC"/>
  <p:tag name="MH_TYPE" val="Other"/>
  <p:tag name="MH_ORDER" val="1"/>
</p:tagLst>
</file>

<file path=ppt/tags/tag246.xml><?xml version="1.0" encoding="utf-8"?>
<p:tagLst xmlns:p="http://schemas.openxmlformats.org/presentationml/2006/main">
  <p:tag name="MH" val="20170806120343"/>
  <p:tag name="MH_LIBRARY" val="GRAPHIC"/>
  <p:tag name="MH_TYPE" val="SubTitle"/>
  <p:tag name="MH_ORDER" val="1"/>
</p:tagLst>
</file>

<file path=ppt/tags/tag247.xml><?xml version="1.0" encoding="utf-8"?>
<p:tagLst xmlns:p="http://schemas.openxmlformats.org/presentationml/2006/main">
  <p:tag name="MH" val="20170806120343"/>
  <p:tag name="MH_LIBRARY" val="GRAPHIC"/>
  <p:tag name="MH_TYPE" val="Other"/>
  <p:tag name="MH_ORDER" val="2"/>
</p:tagLst>
</file>

<file path=ppt/tags/tag248.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249.xml><?xml version="1.0" encoding="utf-8"?>
<p:tagLst xmlns:p="http://schemas.openxmlformats.org/presentationml/2006/main">
  <p:tag name="MH" val="20170825172218"/>
  <p:tag name="MH_LIBRARY" val="GRAPHIC"/>
  <p:tag name="MH_TYPE" val="Other"/>
  <p:tag name="MH_ORDER" val="4"/>
</p:tagLst>
</file>

<file path=ppt/tags/tag25.xml><?xml version="1.0" encoding="utf-8"?>
<p:tagLst xmlns:p="http://schemas.openxmlformats.org/presentationml/2006/main">
  <p:tag name="MH" val="20170808105946"/>
  <p:tag name="MH_LIBRARY" val="GRAPHIC"/>
  <p:tag name="MH_TYPE" val="Other"/>
  <p:tag name="MH_ORDER" val="5"/>
</p:tagLst>
</file>

<file path=ppt/tags/tag250.xml><?xml version="1.0" encoding="utf-8"?>
<p:tagLst xmlns:p="http://schemas.openxmlformats.org/presentationml/2006/main">
  <p:tag name="MH" val="20170825172218"/>
  <p:tag name="MH_LIBRARY" val="GRAPHIC"/>
  <p:tag name="MH_TYPE" val="Other"/>
  <p:tag name="MH_ORDER" val="3"/>
</p:tagLst>
</file>

<file path=ppt/tags/tag251.xml><?xml version="1.0" encoding="utf-8"?>
<p:tagLst xmlns:p="http://schemas.openxmlformats.org/presentationml/2006/main">
  <p:tag name="MH" val="20170825172218"/>
  <p:tag name="MH_LIBRARY" val="GRAPHIC"/>
  <p:tag name="MH_TYPE" val="SubTitle"/>
  <p:tag name="MH_ORDER" val="1"/>
</p:tagLst>
</file>

<file path=ppt/tags/tag252.xml><?xml version="1.0" encoding="utf-8"?>
<p:tagLst xmlns:p="http://schemas.openxmlformats.org/presentationml/2006/main">
  <p:tag name="MH" val="20170825172218"/>
  <p:tag name="MH_LIBRARY" val="GRAPHIC"/>
  <p:tag name="MH_TYPE" val="Other"/>
  <p:tag name="MH_ORDER" val="1"/>
</p:tagLst>
</file>

<file path=ppt/tags/tag253.xml><?xml version="1.0" encoding="utf-8"?>
<p:tagLst xmlns:p="http://schemas.openxmlformats.org/presentationml/2006/main">
  <p:tag name="MH" val="20170825172218"/>
  <p:tag name="MH_LIBRARY" val="GRAPHIC"/>
  <p:tag name="MH_TYPE" val="Other"/>
  <p:tag name="MH_ORDER" val="2"/>
</p:tagLst>
</file>

<file path=ppt/tags/tag254.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255.xml><?xml version="1.0" encoding="utf-8"?>
<p:tagLst xmlns:p="http://schemas.openxmlformats.org/presentationml/2006/main">
  <p:tag name="MH" val="20170825172218"/>
  <p:tag name="MH_LIBRARY" val="GRAPHIC"/>
  <p:tag name="MH_TYPE" val="Other"/>
  <p:tag name="MH_ORDER" val="4"/>
</p:tagLst>
</file>

<file path=ppt/tags/tag256.xml><?xml version="1.0" encoding="utf-8"?>
<p:tagLst xmlns:p="http://schemas.openxmlformats.org/presentationml/2006/main">
  <p:tag name="MH" val="20170825172218"/>
  <p:tag name="MH_LIBRARY" val="GRAPHIC"/>
  <p:tag name="MH_TYPE" val="Other"/>
  <p:tag name="MH_ORDER" val="3"/>
</p:tagLst>
</file>

<file path=ppt/tags/tag257.xml><?xml version="1.0" encoding="utf-8"?>
<p:tagLst xmlns:p="http://schemas.openxmlformats.org/presentationml/2006/main">
  <p:tag name="MH" val="20170825172218"/>
  <p:tag name="MH_LIBRARY" val="GRAPHIC"/>
  <p:tag name="MH_TYPE" val="SubTitle"/>
  <p:tag name="MH_ORDER" val="1"/>
</p:tagLst>
</file>

<file path=ppt/tags/tag258.xml><?xml version="1.0" encoding="utf-8"?>
<p:tagLst xmlns:p="http://schemas.openxmlformats.org/presentationml/2006/main">
  <p:tag name="MH" val="20170825172218"/>
  <p:tag name="MH_LIBRARY" val="GRAPHIC"/>
  <p:tag name="MH_TYPE" val="Other"/>
  <p:tag name="MH_ORDER" val="1"/>
</p:tagLst>
</file>

<file path=ppt/tags/tag259.xml><?xml version="1.0" encoding="utf-8"?>
<p:tagLst xmlns:p="http://schemas.openxmlformats.org/presentationml/2006/main">
  <p:tag name="MH" val="20170825172218"/>
  <p:tag name="MH_LIBRARY" val="GRAPHIC"/>
  <p:tag name="MH_TYPE" val="Other"/>
  <p:tag name="MH_ORDER" val="2"/>
</p:tagLst>
</file>

<file path=ppt/tags/tag26.xml><?xml version="1.0" encoding="utf-8"?>
<p:tagLst xmlns:p="http://schemas.openxmlformats.org/presentationml/2006/main">
  <p:tag name="MH" val="20170808105946"/>
  <p:tag name="MH_LIBRARY" val="GRAPHIC"/>
  <p:tag name="MH_TYPE" val="Other"/>
  <p:tag name="MH_ORDER" val="6"/>
</p:tagLst>
</file>

<file path=ppt/tags/tag260.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261.xml><?xml version="1.0" encoding="utf-8"?>
<p:tagLst xmlns:p="http://schemas.openxmlformats.org/presentationml/2006/main">
  <p:tag name="MH" val="20170825172218"/>
  <p:tag name="MH_LIBRARY" val="GRAPHIC"/>
  <p:tag name="MH_TYPE" val="Other"/>
  <p:tag name="MH_ORDER" val="4"/>
</p:tagLst>
</file>

<file path=ppt/tags/tag262.xml><?xml version="1.0" encoding="utf-8"?>
<p:tagLst xmlns:p="http://schemas.openxmlformats.org/presentationml/2006/main">
  <p:tag name="MH" val="20170825172218"/>
  <p:tag name="MH_LIBRARY" val="GRAPHIC"/>
  <p:tag name="MH_TYPE" val="Other"/>
  <p:tag name="MH_ORDER" val="3"/>
</p:tagLst>
</file>

<file path=ppt/tags/tag263.xml><?xml version="1.0" encoding="utf-8"?>
<p:tagLst xmlns:p="http://schemas.openxmlformats.org/presentationml/2006/main">
  <p:tag name="MH" val="20170825172218"/>
  <p:tag name="MH_LIBRARY" val="GRAPHIC"/>
  <p:tag name="MH_TYPE" val="SubTitle"/>
  <p:tag name="MH_ORDER" val="1"/>
</p:tagLst>
</file>

<file path=ppt/tags/tag264.xml><?xml version="1.0" encoding="utf-8"?>
<p:tagLst xmlns:p="http://schemas.openxmlformats.org/presentationml/2006/main">
  <p:tag name="MH" val="20170825172218"/>
  <p:tag name="MH_LIBRARY" val="GRAPHIC"/>
  <p:tag name="MH_TYPE" val="Other"/>
  <p:tag name="MH_ORDER" val="1"/>
</p:tagLst>
</file>

<file path=ppt/tags/tag265.xml><?xml version="1.0" encoding="utf-8"?>
<p:tagLst xmlns:p="http://schemas.openxmlformats.org/presentationml/2006/main">
  <p:tag name="MH" val="20170825172218"/>
  <p:tag name="MH_LIBRARY" val="GRAPHIC"/>
  <p:tag name="MH_TYPE" val="Other"/>
  <p:tag name="MH_ORDER" val="2"/>
</p:tagLst>
</file>

<file path=ppt/tags/tag266.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267.xml><?xml version="1.0" encoding="utf-8"?>
<p:tagLst xmlns:p="http://schemas.openxmlformats.org/presentationml/2006/main">
  <p:tag name="MH" val="20170825172218"/>
  <p:tag name="MH_LIBRARY" val="GRAPHIC"/>
  <p:tag name="MH_TYPE" val="Other"/>
  <p:tag name="MH_ORDER" val="4"/>
</p:tagLst>
</file>

<file path=ppt/tags/tag268.xml><?xml version="1.0" encoding="utf-8"?>
<p:tagLst xmlns:p="http://schemas.openxmlformats.org/presentationml/2006/main">
  <p:tag name="MH" val="20170825172218"/>
  <p:tag name="MH_LIBRARY" val="GRAPHIC"/>
  <p:tag name="MH_TYPE" val="Other"/>
  <p:tag name="MH_ORDER" val="3"/>
</p:tagLst>
</file>

<file path=ppt/tags/tag269.xml><?xml version="1.0" encoding="utf-8"?>
<p:tagLst xmlns:p="http://schemas.openxmlformats.org/presentationml/2006/main">
  <p:tag name="MH" val="20170825172218"/>
  <p:tag name="MH_LIBRARY" val="GRAPHIC"/>
  <p:tag name="MH_TYPE" val="SubTitle"/>
  <p:tag name="MH_ORDER" val="1"/>
</p:tagLst>
</file>

<file path=ppt/tags/tag27.xml><?xml version="1.0" encoding="utf-8"?>
<p:tagLst xmlns:p="http://schemas.openxmlformats.org/presentationml/2006/main">
  <p:tag name="MH" val="20170808105946"/>
  <p:tag name="MH_LIBRARY" val="GRAPHIC"/>
  <p:tag name="MH_TYPE" val="Other"/>
  <p:tag name="MH_ORDER" val="7"/>
</p:tagLst>
</file>

<file path=ppt/tags/tag270.xml><?xml version="1.0" encoding="utf-8"?>
<p:tagLst xmlns:p="http://schemas.openxmlformats.org/presentationml/2006/main">
  <p:tag name="MH" val="20170825172218"/>
  <p:tag name="MH_LIBRARY" val="GRAPHIC"/>
  <p:tag name="MH_TYPE" val="Other"/>
  <p:tag name="MH_ORDER" val="1"/>
</p:tagLst>
</file>

<file path=ppt/tags/tag271.xml><?xml version="1.0" encoding="utf-8"?>
<p:tagLst xmlns:p="http://schemas.openxmlformats.org/presentationml/2006/main">
  <p:tag name="MH" val="20170825172218"/>
  <p:tag name="MH_LIBRARY" val="GRAPHIC"/>
  <p:tag name="MH_TYPE" val="Other"/>
  <p:tag name="MH_ORDER" val="2"/>
</p:tagLst>
</file>

<file path=ppt/tags/tag272.xml><?xml version="1.0" encoding="utf-8"?>
<p:tagLst xmlns:p="http://schemas.openxmlformats.org/presentationml/2006/main">
  <p:tag name="MH" val="20170806120343"/>
  <p:tag name="MH_LIBRARY" val="GRAPHIC"/>
  <p:tag name="MH_TYPE" val="Other"/>
  <p:tag name="MH_ORDER" val="1"/>
</p:tagLst>
</file>

<file path=ppt/tags/tag273.xml><?xml version="1.0" encoding="utf-8"?>
<p:tagLst xmlns:p="http://schemas.openxmlformats.org/presentationml/2006/main">
  <p:tag name="MH" val="20170806120343"/>
  <p:tag name="MH_LIBRARY" val="GRAPHIC"/>
  <p:tag name="MH_TYPE" val="SubTitle"/>
  <p:tag name="MH_ORDER" val="1"/>
</p:tagLst>
</file>

<file path=ppt/tags/tag274.xml><?xml version="1.0" encoding="utf-8"?>
<p:tagLst xmlns:p="http://schemas.openxmlformats.org/presentationml/2006/main">
  <p:tag name="MH" val="20170806120343"/>
  <p:tag name="MH_LIBRARY" val="GRAPHIC"/>
  <p:tag name="MH_TYPE" val="Other"/>
  <p:tag name="MH_ORDER" val="2"/>
</p:tagLst>
</file>

<file path=ppt/tags/tag275.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276.xml><?xml version="1.0" encoding="utf-8"?>
<p:tagLst xmlns:p="http://schemas.openxmlformats.org/presentationml/2006/main">
  <p:tag name="MH" val="20170825172218"/>
  <p:tag name="MH_LIBRARY" val="GRAPHIC"/>
  <p:tag name="MH_TYPE" val="Other"/>
  <p:tag name="MH_ORDER" val="4"/>
</p:tagLst>
</file>

<file path=ppt/tags/tag277.xml><?xml version="1.0" encoding="utf-8"?>
<p:tagLst xmlns:p="http://schemas.openxmlformats.org/presentationml/2006/main">
  <p:tag name="MH" val="20170825172218"/>
  <p:tag name="MH_LIBRARY" val="GRAPHIC"/>
  <p:tag name="MH_TYPE" val="Other"/>
  <p:tag name="MH_ORDER" val="3"/>
</p:tagLst>
</file>

<file path=ppt/tags/tag278.xml><?xml version="1.0" encoding="utf-8"?>
<p:tagLst xmlns:p="http://schemas.openxmlformats.org/presentationml/2006/main">
  <p:tag name="MH" val="20170825172218"/>
  <p:tag name="MH_LIBRARY" val="GRAPHIC"/>
  <p:tag name="MH_TYPE" val="SubTitle"/>
  <p:tag name="MH_ORDER" val="1"/>
</p:tagLst>
</file>

<file path=ppt/tags/tag279.xml><?xml version="1.0" encoding="utf-8"?>
<p:tagLst xmlns:p="http://schemas.openxmlformats.org/presentationml/2006/main">
  <p:tag name="MH" val="20170825172218"/>
  <p:tag name="MH_LIBRARY" val="GRAPHIC"/>
  <p:tag name="MH_TYPE" val="Other"/>
  <p:tag name="MH_ORDER" val="1"/>
</p:tagLst>
</file>

<file path=ppt/tags/tag28.xml><?xml version="1.0" encoding="utf-8"?>
<p:tagLst xmlns:p="http://schemas.openxmlformats.org/presentationml/2006/main">
  <p:tag name="MH" val="20170808105946"/>
  <p:tag name="MH_LIBRARY" val="GRAPHIC"/>
  <p:tag name="MH_TYPE" val="Other"/>
  <p:tag name="MH_ORDER" val="8"/>
</p:tagLst>
</file>

<file path=ppt/tags/tag280.xml><?xml version="1.0" encoding="utf-8"?>
<p:tagLst xmlns:p="http://schemas.openxmlformats.org/presentationml/2006/main">
  <p:tag name="MH" val="20170825172218"/>
  <p:tag name="MH_LIBRARY" val="GRAPHIC"/>
  <p:tag name="MH_TYPE" val="Other"/>
  <p:tag name="MH_ORDER" val="2"/>
</p:tagLst>
</file>

<file path=ppt/tags/tag281.xml><?xml version="1.0" encoding="utf-8"?>
<p:tagLst xmlns:p="http://schemas.openxmlformats.org/presentationml/2006/main">
  <p:tag name="MH_TYPE" val="#NeiR#"/>
  <p:tag name="MH_NUMBER" val="1"/>
  <p:tag name="MH_CATEGORY" val="#TuWHP#"/>
  <p:tag name="MH_LAYOUT" val="SubTitleText"/>
  <p:tag name="MH" val="20170825172218"/>
  <p:tag name="MH_LIBRARY" val="GRAPHIC"/>
</p:tagLst>
</file>

<file path=ppt/tags/tag29.xml><?xml version="1.0" encoding="utf-8"?>
<p:tagLst xmlns:p="http://schemas.openxmlformats.org/presentationml/2006/main">
  <p:tag name="MH" val="20170808105946"/>
  <p:tag name="MH_LIBRARY" val="GRAPHIC"/>
  <p:tag name="MH_TYPE" val="Other"/>
  <p:tag name="MH_ORDER" val="9"/>
</p:tagLst>
</file>

<file path=ppt/tags/tag3.xml><?xml version="1.0" encoding="utf-8"?>
<p:tagLst xmlns:p="http://schemas.openxmlformats.org/presentationml/2006/main">
  <p:tag name="MH" val="20170803150623"/>
  <p:tag name="MH_LIBRARY" val="GRAPHIC"/>
  <p:tag name="MH_ORDER" val="Straight Connector 23"/>
</p:tagLst>
</file>

<file path=ppt/tags/tag30.xml><?xml version="1.0" encoding="utf-8"?>
<p:tagLst xmlns:p="http://schemas.openxmlformats.org/presentationml/2006/main">
  <p:tag name="MH" val="20170808105946"/>
  <p:tag name="MH_LIBRARY" val="GRAPHIC"/>
  <p:tag name="MH_TYPE" val="Other"/>
  <p:tag name="MH_ORDER" val="10"/>
</p:tagLst>
</file>

<file path=ppt/tags/tag31.xml><?xml version="1.0" encoding="utf-8"?>
<p:tagLst xmlns:p="http://schemas.openxmlformats.org/presentationml/2006/main">
  <p:tag name="MH" val="20170808105946"/>
  <p:tag name="MH_LIBRARY" val="GRAPHIC"/>
  <p:tag name="MH_TYPE" val="Other"/>
  <p:tag name="MH_ORDER" val="11"/>
</p:tagLst>
</file>

<file path=ppt/tags/tag32.xml><?xml version="1.0" encoding="utf-8"?>
<p:tagLst xmlns:p="http://schemas.openxmlformats.org/presentationml/2006/main">
  <p:tag name="MH" val="20170808105946"/>
  <p:tag name="MH_LIBRARY" val="GRAPHIC"/>
  <p:tag name="MH_TYPE" val="Other"/>
  <p:tag name="MH_ORDER" val="12"/>
</p:tagLst>
</file>

<file path=ppt/tags/tag33.xml><?xml version="1.0" encoding="utf-8"?>
<p:tagLst xmlns:p="http://schemas.openxmlformats.org/presentationml/2006/main">
  <p:tag name="MH" val="20170808105946"/>
  <p:tag name="MH_LIBRARY" val="GRAPHIC"/>
  <p:tag name="MH_TYPE" val="Other"/>
  <p:tag name="MH_ORDER" val="13"/>
</p:tagLst>
</file>

<file path=ppt/tags/tag34.xml><?xml version="1.0" encoding="utf-8"?>
<p:tagLst xmlns:p="http://schemas.openxmlformats.org/presentationml/2006/main">
  <p:tag name="MH" val="20170804144137"/>
  <p:tag name="MH_LIBRARY" val="GRAPHIC"/>
  <p:tag name="MH_TYPE" val="Desc"/>
  <p:tag name="MH_ORDER" val="1"/>
</p:tagLst>
</file>

<file path=ppt/tags/tag35.xml><?xml version="1.0" encoding="utf-8"?>
<p:tagLst xmlns:p="http://schemas.openxmlformats.org/presentationml/2006/main">
  <p:tag name="MH" val="20170804144137"/>
  <p:tag name="MH_LIBRARY" val="GRAPHIC"/>
  <p:tag name="MH_TYPE" val="Desc"/>
  <p:tag name="MH_ORDER" val="1"/>
</p:tagLst>
</file>

<file path=ppt/tags/tag36.xml><?xml version="1.0" encoding="utf-8"?>
<p:tagLst xmlns:p="http://schemas.openxmlformats.org/presentationml/2006/main">
  <p:tag name="MH" val="20170804144137"/>
  <p:tag name="MH_LIBRARY" val="GRAPHIC"/>
  <p:tag name="MH_TYPE" val="Desc"/>
  <p:tag name="MH_ORDER" val="1"/>
</p:tagLst>
</file>

<file path=ppt/tags/tag37.xml><?xml version="1.0" encoding="utf-8"?>
<p:tagLst xmlns:p="http://schemas.openxmlformats.org/presentationml/2006/main">
  <p:tag name="MH" val="20170808105946"/>
  <p:tag name="MH_LIBRARY" val="GRAPHIC"/>
  <p:tag name="MH_TYPE" val="Other"/>
  <p:tag name="MH_ORDER" val="2"/>
</p:tagLst>
</file>

<file path=ppt/tags/tag38.xml><?xml version="1.0" encoding="utf-8"?>
<p:tagLst xmlns:p="http://schemas.openxmlformats.org/presentationml/2006/main">
  <p:tag name="MH" val="20170808105946"/>
  <p:tag name="MH_LIBRARY" val="GRAPHIC"/>
  <p:tag name="MH_TYPE" val="Other"/>
  <p:tag name="MH_ORDER" val="3"/>
</p:tagLst>
</file>

<file path=ppt/tags/tag39.xml><?xml version="1.0" encoding="utf-8"?>
<p:tagLst xmlns:p="http://schemas.openxmlformats.org/presentationml/2006/main">
  <p:tag name="MH" val="20170808105946"/>
  <p:tag name="MH_LIBRARY" val="GRAPHIC"/>
  <p:tag name="MH_TYPE" val="Other"/>
  <p:tag name="MH_ORDER" val="4"/>
</p:tagLst>
</file>

<file path=ppt/tags/tag4.xml><?xml version="1.0" encoding="utf-8"?>
<p:tagLst xmlns:p="http://schemas.openxmlformats.org/presentationml/2006/main">
  <p:tag name="MH" val="20170803150623"/>
  <p:tag name="MH_LIBRARY" val="GRAPHIC"/>
  <p:tag name="MH_ORDER" val="TextBox 24"/>
</p:tagLst>
</file>

<file path=ppt/tags/tag40.xml><?xml version="1.0" encoding="utf-8"?>
<p:tagLst xmlns:p="http://schemas.openxmlformats.org/presentationml/2006/main">
  <p:tag name="MH" val="20170808105946"/>
  <p:tag name="MH_LIBRARY" val="GRAPHIC"/>
  <p:tag name="MH_TYPE" val="Other"/>
  <p:tag name="MH_ORDER" val="5"/>
</p:tagLst>
</file>

<file path=ppt/tags/tag41.xml><?xml version="1.0" encoding="utf-8"?>
<p:tagLst xmlns:p="http://schemas.openxmlformats.org/presentationml/2006/main">
  <p:tag name="MH" val="20170808105946"/>
  <p:tag name="MH_LIBRARY" val="GRAPHIC"/>
  <p:tag name="MH_TYPE" val="Other"/>
  <p:tag name="MH_ORDER" val="6"/>
</p:tagLst>
</file>

<file path=ppt/tags/tag42.xml><?xml version="1.0" encoding="utf-8"?>
<p:tagLst xmlns:p="http://schemas.openxmlformats.org/presentationml/2006/main">
  <p:tag name="MH" val="20170808105946"/>
  <p:tag name="MH_LIBRARY" val="GRAPHIC"/>
  <p:tag name="MH_TYPE" val="Other"/>
  <p:tag name="MH_ORDER" val="7"/>
</p:tagLst>
</file>

<file path=ppt/tags/tag43.xml><?xml version="1.0" encoding="utf-8"?>
<p:tagLst xmlns:p="http://schemas.openxmlformats.org/presentationml/2006/main">
  <p:tag name="MH" val="20170808105946"/>
  <p:tag name="MH_LIBRARY" val="GRAPHIC"/>
  <p:tag name="MH_TYPE" val="Other"/>
  <p:tag name="MH_ORDER" val="8"/>
</p:tagLst>
</file>

<file path=ppt/tags/tag44.xml><?xml version="1.0" encoding="utf-8"?>
<p:tagLst xmlns:p="http://schemas.openxmlformats.org/presentationml/2006/main">
  <p:tag name="MH" val="20170808105946"/>
  <p:tag name="MH_LIBRARY" val="GRAPHIC"/>
  <p:tag name="MH_TYPE" val="Other"/>
  <p:tag name="MH_ORDER" val="9"/>
</p:tagLst>
</file>

<file path=ppt/tags/tag45.xml><?xml version="1.0" encoding="utf-8"?>
<p:tagLst xmlns:p="http://schemas.openxmlformats.org/presentationml/2006/main">
  <p:tag name="MH" val="20170808105946"/>
  <p:tag name="MH_LIBRARY" val="GRAPHIC"/>
  <p:tag name="MH_TYPE" val="Other"/>
  <p:tag name="MH_ORDER" val="10"/>
</p:tagLst>
</file>

<file path=ppt/tags/tag46.xml><?xml version="1.0" encoding="utf-8"?>
<p:tagLst xmlns:p="http://schemas.openxmlformats.org/presentationml/2006/main">
  <p:tag name="MH" val="20170808105946"/>
  <p:tag name="MH_LIBRARY" val="GRAPHIC"/>
  <p:tag name="MH_TYPE" val="Other"/>
  <p:tag name="MH_ORDER" val="11"/>
</p:tagLst>
</file>

<file path=ppt/tags/tag47.xml><?xml version="1.0" encoding="utf-8"?>
<p:tagLst xmlns:p="http://schemas.openxmlformats.org/presentationml/2006/main">
  <p:tag name="MH" val="20170808105946"/>
  <p:tag name="MH_LIBRARY" val="GRAPHIC"/>
  <p:tag name="MH_TYPE" val="Other"/>
  <p:tag name="MH_ORDER" val="12"/>
</p:tagLst>
</file>

<file path=ppt/tags/tag48.xml><?xml version="1.0" encoding="utf-8"?>
<p:tagLst xmlns:p="http://schemas.openxmlformats.org/presentationml/2006/main">
  <p:tag name="MH" val="20170808105946"/>
  <p:tag name="MH_LIBRARY" val="GRAPHIC"/>
  <p:tag name="MH_TYPE" val="Other"/>
  <p:tag name="MH_ORDER" val="13"/>
</p:tagLst>
</file>

<file path=ppt/tags/tag49.xml><?xml version="1.0" encoding="utf-8"?>
<p:tagLst xmlns:p="http://schemas.openxmlformats.org/presentationml/2006/main">
  <p:tag name="MH" val="20170808105946"/>
  <p:tag name="MH_LIBRARY" val="GRAPHIC"/>
  <p:tag name="MH_TYPE" val="Other"/>
  <p:tag name="MH_ORDER" val="2"/>
</p:tagLst>
</file>

<file path=ppt/tags/tag5.xml><?xml version="1.0" encoding="utf-8"?>
<p:tagLst xmlns:p="http://schemas.openxmlformats.org/presentationml/2006/main">
  <p:tag name="MH" val="20170803150623"/>
  <p:tag name="MH_LIBRARY" val="GRAPHIC"/>
  <p:tag name="MH_ORDER" val="文本框 25"/>
</p:tagLst>
</file>

<file path=ppt/tags/tag50.xml><?xml version="1.0" encoding="utf-8"?>
<p:tagLst xmlns:p="http://schemas.openxmlformats.org/presentationml/2006/main">
  <p:tag name="MH" val="20170808105946"/>
  <p:tag name="MH_LIBRARY" val="GRAPHIC"/>
  <p:tag name="MH_TYPE" val="Other"/>
  <p:tag name="MH_ORDER" val="3"/>
</p:tagLst>
</file>

<file path=ppt/tags/tag51.xml><?xml version="1.0" encoding="utf-8"?>
<p:tagLst xmlns:p="http://schemas.openxmlformats.org/presentationml/2006/main">
  <p:tag name="MH" val="20170808105946"/>
  <p:tag name="MH_LIBRARY" val="GRAPHIC"/>
  <p:tag name="MH_TYPE" val="Other"/>
  <p:tag name="MH_ORDER" val="4"/>
</p:tagLst>
</file>

<file path=ppt/tags/tag52.xml><?xml version="1.0" encoding="utf-8"?>
<p:tagLst xmlns:p="http://schemas.openxmlformats.org/presentationml/2006/main">
  <p:tag name="MH" val="20170808105946"/>
  <p:tag name="MH_LIBRARY" val="GRAPHIC"/>
  <p:tag name="MH_TYPE" val="Other"/>
  <p:tag name="MH_ORDER" val="5"/>
</p:tagLst>
</file>

<file path=ppt/tags/tag53.xml><?xml version="1.0" encoding="utf-8"?>
<p:tagLst xmlns:p="http://schemas.openxmlformats.org/presentationml/2006/main">
  <p:tag name="MH" val="20170808105946"/>
  <p:tag name="MH_LIBRARY" val="GRAPHIC"/>
  <p:tag name="MH_TYPE" val="Other"/>
  <p:tag name="MH_ORDER" val="6"/>
</p:tagLst>
</file>

<file path=ppt/tags/tag54.xml><?xml version="1.0" encoding="utf-8"?>
<p:tagLst xmlns:p="http://schemas.openxmlformats.org/presentationml/2006/main">
  <p:tag name="MH" val="20170808105946"/>
  <p:tag name="MH_LIBRARY" val="GRAPHIC"/>
  <p:tag name="MH_TYPE" val="Other"/>
  <p:tag name="MH_ORDER" val="7"/>
</p:tagLst>
</file>

<file path=ppt/tags/tag55.xml><?xml version="1.0" encoding="utf-8"?>
<p:tagLst xmlns:p="http://schemas.openxmlformats.org/presentationml/2006/main">
  <p:tag name="MH" val="20170808105946"/>
  <p:tag name="MH_LIBRARY" val="GRAPHIC"/>
  <p:tag name="MH_TYPE" val="Other"/>
  <p:tag name="MH_ORDER" val="8"/>
</p:tagLst>
</file>

<file path=ppt/tags/tag56.xml><?xml version="1.0" encoding="utf-8"?>
<p:tagLst xmlns:p="http://schemas.openxmlformats.org/presentationml/2006/main">
  <p:tag name="MH" val="20170808105946"/>
  <p:tag name="MH_LIBRARY" val="GRAPHIC"/>
  <p:tag name="MH_TYPE" val="Other"/>
  <p:tag name="MH_ORDER" val="9"/>
</p:tagLst>
</file>

<file path=ppt/tags/tag57.xml><?xml version="1.0" encoding="utf-8"?>
<p:tagLst xmlns:p="http://schemas.openxmlformats.org/presentationml/2006/main">
  <p:tag name="MH" val="20170808105946"/>
  <p:tag name="MH_LIBRARY" val="GRAPHIC"/>
  <p:tag name="MH_TYPE" val="Other"/>
  <p:tag name="MH_ORDER" val="10"/>
</p:tagLst>
</file>

<file path=ppt/tags/tag58.xml><?xml version="1.0" encoding="utf-8"?>
<p:tagLst xmlns:p="http://schemas.openxmlformats.org/presentationml/2006/main">
  <p:tag name="MH" val="20170808105946"/>
  <p:tag name="MH_LIBRARY" val="GRAPHIC"/>
  <p:tag name="MH_TYPE" val="Other"/>
  <p:tag name="MH_ORDER" val="11"/>
</p:tagLst>
</file>

<file path=ppt/tags/tag59.xml><?xml version="1.0" encoding="utf-8"?>
<p:tagLst xmlns:p="http://schemas.openxmlformats.org/presentationml/2006/main">
  <p:tag name="MH" val="20170808105946"/>
  <p:tag name="MH_LIBRARY" val="GRAPHIC"/>
  <p:tag name="MH_TYPE" val="Other"/>
  <p:tag name="MH_ORDER" val="12"/>
</p:tagLst>
</file>

<file path=ppt/tags/tag6.xml><?xml version="1.0" encoding="utf-8"?>
<p:tagLst xmlns:p="http://schemas.openxmlformats.org/presentationml/2006/main">
  <p:tag name="MH" val="20170803150623"/>
  <p:tag name="MH_LIBRARY" val="GRAPHIC"/>
  <p:tag name="MH_ORDER" val="TextBox 26"/>
</p:tagLst>
</file>

<file path=ppt/tags/tag60.xml><?xml version="1.0" encoding="utf-8"?>
<p:tagLst xmlns:p="http://schemas.openxmlformats.org/presentationml/2006/main">
  <p:tag name="MH" val="20170808105946"/>
  <p:tag name="MH_LIBRARY" val="GRAPHIC"/>
  <p:tag name="MH_TYPE" val="Other"/>
  <p:tag name="MH_ORDER" val="13"/>
</p:tagLst>
</file>

<file path=ppt/tags/tag61.xml><?xml version="1.0" encoding="utf-8"?>
<p:tagLst xmlns:p="http://schemas.openxmlformats.org/presentationml/2006/main">
  <p:tag name="MH" val="20170804144137"/>
  <p:tag name="MH_LIBRARY" val="GRAPHIC"/>
  <p:tag name="MH_TYPE" val="Desc"/>
  <p:tag name="MH_ORDER" val="1"/>
</p:tagLst>
</file>

<file path=ppt/tags/tag62.xml><?xml version="1.0" encoding="utf-8"?>
<p:tagLst xmlns:p="http://schemas.openxmlformats.org/presentationml/2006/main">
  <p:tag name="MH" val="20170806120343"/>
  <p:tag name="MH_LIBRARY" val="GRAPHIC"/>
  <p:tag name="MH_TYPE" val="Other"/>
  <p:tag name="MH_ORDER" val="1"/>
</p:tagLst>
</file>

<file path=ppt/tags/tag63.xml><?xml version="1.0" encoding="utf-8"?>
<p:tagLst xmlns:p="http://schemas.openxmlformats.org/presentationml/2006/main">
  <p:tag name="MH" val="20170806120343"/>
  <p:tag name="MH_LIBRARY" val="GRAPHIC"/>
  <p:tag name="MH_TYPE" val="SubTitle"/>
  <p:tag name="MH_ORDER" val="1"/>
</p:tagLst>
</file>

<file path=ppt/tags/tag64.xml><?xml version="1.0" encoding="utf-8"?>
<p:tagLst xmlns:p="http://schemas.openxmlformats.org/presentationml/2006/main">
  <p:tag name="MH" val="20170806120343"/>
  <p:tag name="MH_LIBRARY" val="GRAPHIC"/>
  <p:tag name="MH_TYPE" val="Other"/>
  <p:tag name="MH_ORDER" val="2"/>
</p:tagLst>
</file>

<file path=ppt/tags/tag65.xml><?xml version="1.0" encoding="utf-8"?>
<p:tagLst xmlns:p="http://schemas.openxmlformats.org/presentationml/2006/main">
  <p:tag name="MH" val="20170804144137"/>
  <p:tag name="MH_LIBRARY" val="GRAPHIC"/>
  <p:tag name="MH_TYPE" val="Desc"/>
  <p:tag name="MH_ORDER" val="1"/>
</p:tagLst>
</file>

<file path=ppt/tags/tag66.xml><?xml version="1.0" encoding="utf-8"?>
<p:tagLst xmlns:p="http://schemas.openxmlformats.org/presentationml/2006/main">
  <p:tag name="MH" val="20170806120343"/>
  <p:tag name="MH_LIBRARY" val="GRAPHIC"/>
  <p:tag name="MH_TYPE" val="Other"/>
  <p:tag name="MH_ORDER" val="1"/>
</p:tagLst>
</file>

<file path=ppt/tags/tag67.xml><?xml version="1.0" encoding="utf-8"?>
<p:tagLst xmlns:p="http://schemas.openxmlformats.org/presentationml/2006/main">
  <p:tag name="MH" val="20170806120343"/>
  <p:tag name="MH_LIBRARY" val="GRAPHIC"/>
  <p:tag name="MH_TYPE" val="SubTitle"/>
  <p:tag name="MH_ORDER" val="1"/>
</p:tagLst>
</file>

<file path=ppt/tags/tag68.xml><?xml version="1.0" encoding="utf-8"?>
<p:tagLst xmlns:p="http://schemas.openxmlformats.org/presentationml/2006/main">
  <p:tag name="MH" val="20170806120343"/>
  <p:tag name="MH_LIBRARY" val="GRAPHIC"/>
  <p:tag name="MH_TYPE" val="Other"/>
  <p:tag name="MH_ORDER" val="2"/>
</p:tagLst>
</file>

<file path=ppt/tags/tag69.xml><?xml version="1.0" encoding="utf-8"?>
<p:tagLst xmlns:p="http://schemas.openxmlformats.org/presentationml/2006/main">
  <p:tag name="MH" val="20170804144137"/>
  <p:tag name="MH_LIBRARY" val="GRAPHIC"/>
  <p:tag name="MH_TYPE" val="Desc"/>
  <p:tag name="MH_ORDER" val="1"/>
</p:tagLst>
</file>

<file path=ppt/tags/tag7.xml><?xml version="1.0" encoding="utf-8"?>
<p:tagLst xmlns:p="http://schemas.openxmlformats.org/presentationml/2006/main">
  <p:tag name="MH" val="20170803150623"/>
  <p:tag name="MH_LIBRARY" val="GRAPHIC"/>
  <p:tag name="MH_ORDER" val="TextBox 27"/>
</p:tagLst>
</file>

<file path=ppt/tags/tag70.xml><?xml version="1.0" encoding="utf-8"?>
<p:tagLst xmlns:p="http://schemas.openxmlformats.org/presentationml/2006/main">
  <p:tag name="MH" val="20170804144137"/>
  <p:tag name="MH_LIBRARY" val="GRAPHIC"/>
  <p:tag name="MH_TYPE" val="Desc"/>
  <p:tag name="MH_ORDER" val="1"/>
</p:tagLst>
</file>

<file path=ppt/tags/tag71.xml><?xml version="1.0" encoding="utf-8"?>
<p:tagLst xmlns:p="http://schemas.openxmlformats.org/presentationml/2006/main">
  <p:tag name="MH" val="20170806120343"/>
  <p:tag name="MH_LIBRARY" val="GRAPHIC"/>
  <p:tag name="MH_TYPE" val="Other"/>
  <p:tag name="MH_ORDER" val="1"/>
</p:tagLst>
</file>

<file path=ppt/tags/tag72.xml><?xml version="1.0" encoding="utf-8"?>
<p:tagLst xmlns:p="http://schemas.openxmlformats.org/presentationml/2006/main">
  <p:tag name="MH" val="20170806120343"/>
  <p:tag name="MH_LIBRARY" val="GRAPHIC"/>
  <p:tag name="MH_TYPE" val="SubTitle"/>
  <p:tag name="MH_ORDER" val="1"/>
</p:tagLst>
</file>

<file path=ppt/tags/tag73.xml><?xml version="1.0" encoding="utf-8"?>
<p:tagLst xmlns:p="http://schemas.openxmlformats.org/presentationml/2006/main">
  <p:tag name="MH" val="20170806120343"/>
  <p:tag name="MH_LIBRARY" val="GRAPHIC"/>
  <p:tag name="MH_TYPE" val="Other"/>
  <p:tag name="MH_ORDER" val="2"/>
</p:tagLst>
</file>

<file path=ppt/tags/tag74.xml><?xml version="1.0" encoding="utf-8"?>
<p:tagLst xmlns:p="http://schemas.openxmlformats.org/presentationml/2006/main">
  <p:tag name="MH" val="20170804144137"/>
  <p:tag name="MH_LIBRARY" val="GRAPHIC"/>
  <p:tag name="MH_TYPE" val="Desc"/>
  <p:tag name="MH_ORDER" val="1"/>
</p:tagLst>
</file>

<file path=ppt/tags/tag75.xml><?xml version="1.0" encoding="utf-8"?>
<p:tagLst xmlns:p="http://schemas.openxmlformats.org/presentationml/2006/main">
  <p:tag name="MH" val="20170804144137"/>
  <p:tag name="MH_LIBRARY" val="GRAPHIC"/>
  <p:tag name="MH_TYPE" val="Desc"/>
  <p:tag name="MH_ORDER" val="1"/>
</p:tagLst>
</file>

<file path=ppt/tags/tag76.xml><?xml version="1.0" encoding="utf-8"?>
<p:tagLst xmlns:p="http://schemas.openxmlformats.org/presentationml/2006/main">
  <p:tag name="MH" val="20170804144137"/>
  <p:tag name="MH_LIBRARY" val="GRAPHIC"/>
  <p:tag name="MH_TYPE" val="Desc"/>
  <p:tag name="MH_ORDER" val="1"/>
</p:tagLst>
</file>

<file path=ppt/tags/tag77.xml><?xml version="1.0" encoding="utf-8"?>
<p:tagLst xmlns:p="http://schemas.openxmlformats.org/presentationml/2006/main">
  <p:tag name="MH" val="20170806120343"/>
  <p:tag name="MH_LIBRARY" val="GRAPHIC"/>
  <p:tag name="MH_TYPE" val="Other"/>
  <p:tag name="MH_ORDER" val="1"/>
</p:tagLst>
</file>

<file path=ppt/tags/tag78.xml><?xml version="1.0" encoding="utf-8"?>
<p:tagLst xmlns:p="http://schemas.openxmlformats.org/presentationml/2006/main">
  <p:tag name="MH" val="20170806120343"/>
  <p:tag name="MH_LIBRARY" val="GRAPHIC"/>
  <p:tag name="MH_TYPE" val="SubTitle"/>
  <p:tag name="MH_ORDER" val="1"/>
</p:tagLst>
</file>

<file path=ppt/tags/tag79.xml><?xml version="1.0" encoding="utf-8"?>
<p:tagLst xmlns:p="http://schemas.openxmlformats.org/presentationml/2006/main">
  <p:tag name="MH" val="20170806120343"/>
  <p:tag name="MH_LIBRARY" val="GRAPHIC"/>
  <p:tag name="MH_TYPE" val="Other"/>
  <p:tag name="MH_ORDER" val="2"/>
</p:tagLst>
</file>

<file path=ppt/tags/tag8.xml><?xml version="1.0" encoding="utf-8"?>
<p:tagLst xmlns:p="http://schemas.openxmlformats.org/presentationml/2006/main">
  <p:tag name="MH" val="20170803150623"/>
  <p:tag name="MH_LIBRARY" val="GRAPHIC"/>
</p:tagLst>
</file>

<file path=ppt/tags/tag80.xml><?xml version="1.0" encoding="utf-8"?>
<p:tagLst xmlns:p="http://schemas.openxmlformats.org/presentationml/2006/main">
  <p:tag name="MH" val="20170804144137"/>
  <p:tag name="MH_LIBRARY" val="GRAPHIC"/>
  <p:tag name="MH_TYPE" val="Desc"/>
  <p:tag name="MH_ORDER" val="1"/>
</p:tagLst>
</file>

<file path=ppt/tags/tag81.xml><?xml version="1.0" encoding="utf-8"?>
<p:tagLst xmlns:p="http://schemas.openxmlformats.org/presentationml/2006/main">
  <p:tag name="MH" val="20170806120343"/>
  <p:tag name="MH_LIBRARY" val="GRAPHIC"/>
  <p:tag name="MH_TYPE" val="Other"/>
  <p:tag name="MH_ORDER" val="1"/>
</p:tagLst>
</file>

<file path=ppt/tags/tag82.xml><?xml version="1.0" encoding="utf-8"?>
<p:tagLst xmlns:p="http://schemas.openxmlformats.org/presentationml/2006/main">
  <p:tag name="MH" val="20170806120343"/>
  <p:tag name="MH_LIBRARY" val="GRAPHIC"/>
  <p:tag name="MH_TYPE" val="SubTitle"/>
  <p:tag name="MH_ORDER" val="1"/>
</p:tagLst>
</file>

<file path=ppt/tags/tag83.xml><?xml version="1.0" encoding="utf-8"?>
<p:tagLst xmlns:p="http://schemas.openxmlformats.org/presentationml/2006/main">
  <p:tag name="MH" val="20170806120343"/>
  <p:tag name="MH_LIBRARY" val="GRAPHIC"/>
  <p:tag name="MH_TYPE" val="Other"/>
  <p:tag name="MH_ORDER" val="2"/>
</p:tagLst>
</file>

<file path=ppt/tags/tag84.xml><?xml version="1.0" encoding="utf-8"?>
<p:tagLst xmlns:p="http://schemas.openxmlformats.org/presentationml/2006/main">
  <p:tag name="MH" val="20170808105946"/>
  <p:tag name="MH_LIBRARY" val="GRAPHIC"/>
  <p:tag name="MH_TYPE" val="Other"/>
  <p:tag name="MH_ORDER" val="2"/>
</p:tagLst>
</file>

<file path=ppt/tags/tag85.xml><?xml version="1.0" encoding="utf-8"?>
<p:tagLst xmlns:p="http://schemas.openxmlformats.org/presentationml/2006/main">
  <p:tag name="MH" val="20170808105946"/>
  <p:tag name="MH_LIBRARY" val="GRAPHIC"/>
  <p:tag name="MH_TYPE" val="Other"/>
  <p:tag name="MH_ORDER" val="3"/>
</p:tagLst>
</file>

<file path=ppt/tags/tag86.xml><?xml version="1.0" encoding="utf-8"?>
<p:tagLst xmlns:p="http://schemas.openxmlformats.org/presentationml/2006/main">
  <p:tag name="MH" val="20170808105946"/>
  <p:tag name="MH_LIBRARY" val="GRAPHIC"/>
  <p:tag name="MH_TYPE" val="Other"/>
  <p:tag name="MH_ORDER" val="4"/>
</p:tagLst>
</file>

<file path=ppt/tags/tag87.xml><?xml version="1.0" encoding="utf-8"?>
<p:tagLst xmlns:p="http://schemas.openxmlformats.org/presentationml/2006/main">
  <p:tag name="MH" val="20170808105946"/>
  <p:tag name="MH_LIBRARY" val="GRAPHIC"/>
  <p:tag name="MH_TYPE" val="Other"/>
  <p:tag name="MH_ORDER" val="5"/>
</p:tagLst>
</file>

<file path=ppt/tags/tag88.xml><?xml version="1.0" encoding="utf-8"?>
<p:tagLst xmlns:p="http://schemas.openxmlformats.org/presentationml/2006/main">
  <p:tag name="MH" val="20170808105946"/>
  <p:tag name="MH_LIBRARY" val="GRAPHIC"/>
  <p:tag name="MH_TYPE" val="Other"/>
  <p:tag name="MH_ORDER" val="6"/>
</p:tagLst>
</file>

<file path=ppt/tags/tag89.xml><?xml version="1.0" encoding="utf-8"?>
<p:tagLst xmlns:p="http://schemas.openxmlformats.org/presentationml/2006/main">
  <p:tag name="MH" val="20170808105946"/>
  <p:tag name="MH_LIBRARY" val="GRAPHIC"/>
  <p:tag name="MH_TYPE" val="Other"/>
  <p:tag name="MH_ORDER" val="7"/>
</p:tagLst>
</file>

<file path=ppt/tags/tag9.xml><?xml version="1.0" encoding="utf-8"?>
<p:tagLst xmlns:p="http://schemas.openxmlformats.org/presentationml/2006/main">
  <p:tag name="MH" val="20170806105329"/>
  <p:tag name="MH_LIBRARY" val="GRAPHIC"/>
  <p:tag name="MH_TYPE" val="Title"/>
  <p:tag name="MH_ORDER" val="1"/>
</p:tagLst>
</file>

<file path=ppt/tags/tag90.xml><?xml version="1.0" encoding="utf-8"?>
<p:tagLst xmlns:p="http://schemas.openxmlformats.org/presentationml/2006/main">
  <p:tag name="MH" val="20170808105946"/>
  <p:tag name="MH_LIBRARY" val="GRAPHIC"/>
  <p:tag name="MH_TYPE" val="Other"/>
  <p:tag name="MH_ORDER" val="8"/>
</p:tagLst>
</file>

<file path=ppt/tags/tag91.xml><?xml version="1.0" encoding="utf-8"?>
<p:tagLst xmlns:p="http://schemas.openxmlformats.org/presentationml/2006/main">
  <p:tag name="MH" val="20170808105946"/>
  <p:tag name="MH_LIBRARY" val="GRAPHIC"/>
  <p:tag name="MH_TYPE" val="Other"/>
  <p:tag name="MH_ORDER" val="9"/>
</p:tagLst>
</file>

<file path=ppt/tags/tag92.xml><?xml version="1.0" encoding="utf-8"?>
<p:tagLst xmlns:p="http://schemas.openxmlformats.org/presentationml/2006/main">
  <p:tag name="MH" val="20170808105946"/>
  <p:tag name="MH_LIBRARY" val="GRAPHIC"/>
  <p:tag name="MH_TYPE" val="Other"/>
  <p:tag name="MH_ORDER" val="10"/>
</p:tagLst>
</file>

<file path=ppt/tags/tag93.xml><?xml version="1.0" encoding="utf-8"?>
<p:tagLst xmlns:p="http://schemas.openxmlformats.org/presentationml/2006/main">
  <p:tag name="MH" val="20170808105946"/>
  <p:tag name="MH_LIBRARY" val="GRAPHIC"/>
  <p:tag name="MH_TYPE" val="Other"/>
  <p:tag name="MH_ORDER" val="11"/>
</p:tagLst>
</file>

<file path=ppt/tags/tag94.xml><?xml version="1.0" encoding="utf-8"?>
<p:tagLst xmlns:p="http://schemas.openxmlformats.org/presentationml/2006/main">
  <p:tag name="MH" val="20170808105946"/>
  <p:tag name="MH_LIBRARY" val="GRAPHIC"/>
  <p:tag name="MH_TYPE" val="Other"/>
  <p:tag name="MH_ORDER" val="12"/>
</p:tagLst>
</file>

<file path=ppt/tags/tag95.xml><?xml version="1.0" encoding="utf-8"?>
<p:tagLst xmlns:p="http://schemas.openxmlformats.org/presentationml/2006/main">
  <p:tag name="MH" val="20170808105946"/>
  <p:tag name="MH_LIBRARY" val="GRAPHIC"/>
  <p:tag name="MH_TYPE" val="Other"/>
  <p:tag name="MH_ORDER" val="13"/>
</p:tagLst>
</file>

<file path=ppt/tags/tag96.xml><?xml version="1.0" encoding="utf-8"?>
<p:tagLst xmlns:p="http://schemas.openxmlformats.org/presentationml/2006/main">
  <p:tag name="MH" val="20170804144137"/>
  <p:tag name="MH_LIBRARY" val="GRAPHIC"/>
  <p:tag name="MH_TYPE" val="Desc"/>
  <p:tag name="MH_ORDER" val="1"/>
</p:tagLst>
</file>

<file path=ppt/tags/tag97.xml><?xml version="1.0" encoding="utf-8"?>
<p:tagLst xmlns:p="http://schemas.openxmlformats.org/presentationml/2006/main">
  <p:tag name="MH" val="20170804144137"/>
  <p:tag name="MH_LIBRARY" val="GRAPHIC"/>
  <p:tag name="MH_TYPE" val="Desc"/>
  <p:tag name="MH_ORDER" val="1"/>
</p:tagLst>
</file>

<file path=ppt/tags/tag98.xml><?xml version="1.0" encoding="utf-8"?>
<p:tagLst xmlns:p="http://schemas.openxmlformats.org/presentationml/2006/main">
  <p:tag name="MH" val="20170804144137"/>
  <p:tag name="MH_LIBRARY" val="GRAPHIC"/>
  <p:tag name="MH_TYPE" val="Desc"/>
  <p:tag name="MH_ORDER" val="1"/>
</p:tagLst>
</file>

<file path=ppt/tags/tag99.xml><?xml version="1.0" encoding="utf-8"?>
<p:tagLst xmlns:p="http://schemas.openxmlformats.org/presentationml/2006/main">
  <p:tag name="MH" val="20170804223525"/>
  <p:tag name="MH_LIBRARY" val="GRAPHIC"/>
  <p:tag name="MH_TYPE" val="Other"/>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34847</Words>
  <Application>WPS 演示</Application>
  <PresentationFormat>宽屏</PresentationFormat>
  <Paragraphs>3203</Paragraphs>
  <Slides>84</Slides>
  <Notes>60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84</vt:i4>
      </vt:variant>
    </vt:vector>
  </HeadingPairs>
  <TitlesOfParts>
    <vt:vector size="100" baseType="lpstr">
      <vt:lpstr>Arial</vt:lpstr>
      <vt:lpstr>宋体</vt:lpstr>
      <vt:lpstr>Wingdings</vt:lpstr>
      <vt:lpstr>微软雅黑</vt:lpstr>
      <vt:lpstr>Baskerville Old Face</vt:lpstr>
      <vt:lpstr>华文隶书</vt:lpstr>
      <vt:lpstr>Microsoft New Tai Lue</vt:lpstr>
      <vt:lpstr>Calibri</vt:lpstr>
      <vt:lpstr>华文中宋</vt:lpstr>
      <vt:lpstr>Arial Narrow</vt:lpstr>
      <vt:lpstr>Arial Unicode MS</vt:lpstr>
      <vt:lpstr>Arial Unicode MS</vt:lpstr>
      <vt:lpstr>等线 Light</vt:lpstr>
      <vt:lpstr>等线</vt:lpstr>
      <vt:lpstr>Cambria Math</vt:lpstr>
      <vt:lpstr>Office 主题​​</vt:lpstr>
      <vt:lpstr>C语言程序设计</vt:lpstr>
      <vt:lpstr>PowerPoint 演示文稿</vt:lpstr>
      <vt:lpstr>PowerPoint 演示文稿</vt:lpstr>
      <vt:lpstr>指针变量</vt:lpstr>
      <vt:lpstr>使用指针变量的例子</vt:lpstr>
      <vt:lpstr>怎样定义指针变量</vt:lpstr>
      <vt:lpstr>怎样引用指针变量</vt:lpstr>
      <vt:lpstr>怎样引用指针变量</vt:lpstr>
      <vt:lpstr>指针变量作为函数参数</vt:lpstr>
      <vt:lpstr>指针变量作为函数参数</vt:lpstr>
      <vt:lpstr>指针变量作为函数参数</vt:lpstr>
      <vt:lpstr>指针变量作为函数参数</vt:lpstr>
      <vt:lpstr>指针变量作为函数参数</vt:lpstr>
      <vt:lpstr>通过指针引用数组</vt:lpstr>
      <vt:lpstr>数组元素的指针</vt:lpstr>
      <vt:lpstr>在引用数组元素时指针的运算</vt:lpstr>
      <vt:lpstr>通过指针引用数组元素</vt:lpstr>
      <vt:lpstr>通过指针引用数组元素</vt:lpstr>
      <vt:lpstr>通过指针引用数组元素</vt:lpstr>
      <vt:lpstr>通过指针引用数组元素</vt:lpstr>
      <vt:lpstr>用数组名作函数参数</vt:lpstr>
      <vt:lpstr>用数组名作函数参数</vt:lpstr>
      <vt:lpstr>用数组名作函数参数</vt:lpstr>
      <vt:lpstr>用数组名作函数参数</vt:lpstr>
      <vt:lpstr>用数组名作函数参数</vt:lpstr>
      <vt:lpstr>用数组名作函数参数</vt:lpstr>
      <vt:lpstr>*通过指针引用多维数组</vt:lpstr>
      <vt:lpstr>多维数组元素的地址</vt:lpstr>
      <vt:lpstr>多维数组元素的地址</vt:lpstr>
      <vt:lpstr>多维数组元素的地址</vt:lpstr>
      <vt:lpstr>指向数组元素的指针变量</vt:lpstr>
      <vt:lpstr>指向由m个元素组成的一维数组的指针变量</vt:lpstr>
      <vt:lpstr>指向由m个元素组成的一维数组的指针变量</vt:lpstr>
      <vt:lpstr>用指向数组的指针作函数参数</vt:lpstr>
      <vt:lpstr>用指向数组的指针作函数参数</vt:lpstr>
      <vt:lpstr>用指向数组的指针作函数参数</vt:lpstr>
      <vt:lpstr>通过指针引用字符串</vt:lpstr>
      <vt:lpstr>字符串的引用方式</vt:lpstr>
      <vt:lpstr>字符串的引用方式</vt:lpstr>
      <vt:lpstr>字符串的引用方式</vt:lpstr>
      <vt:lpstr>字符串的引用方式</vt:lpstr>
      <vt:lpstr>字符指针作函数参数</vt:lpstr>
      <vt:lpstr>字符指针作函数参数</vt:lpstr>
      <vt:lpstr>字符指针作函数参数</vt:lpstr>
      <vt:lpstr>字符指针作函数参数</vt:lpstr>
      <vt:lpstr>使用字符指针变量和字符数组的比较</vt:lpstr>
      <vt:lpstr>使用字符指针变量和字符数组的比较</vt:lpstr>
      <vt:lpstr>*指向函数的指针</vt:lpstr>
      <vt:lpstr>什么是函数的指针</vt:lpstr>
      <vt:lpstr>用函数指针变量调用函数</vt:lpstr>
      <vt:lpstr>怎样定义和使用指向函数的指针变量</vt:lpstr>
      <vt:lpstr>怎样定义和使用指向函数的指针变量</vt:lpstr>
      <vt:lpstr>用指向函数的指针作函数参数</vt:lpstr>
      <vt:lpstr>用指向函数的指针作函数参数</vt:lpstr>
      <vt:lpstr>*返回指针值的函数</vt:lpstr>
      <vt:lpstr>返回指针值的函数</vt:lpstr>
      <vt:lpstr>返回指针值的函数</vt:lpstr>
      <vt:lpstr>返回指针值的函数</vt:lpstr>
      <vt:lpstr>*指针数组和多重指针</vt:lpstr>
      <vt:lpstr>什么是指针数组</vt:lpstr>
      <vt:lpstr>什么是指针数组</vt:lpstr>
      <vt:lpstr>什么是指针数组</vt:lpstr>
      <vt:lpstr>指向指针数据的指针变量</vt:lpstr>
      <vt:lpstr>指向指针数据的指针变量</vt:lpstr>
      <vt:lpstr>指向指针数据的指针变量</vt:lpstr>
      <vt:lpstr>指向指针数据的指针变量</vt:lpstr>
      <vt:lpstr>指针数组作main函数的形参</vt:lpstr>
      <vt:lpstr>指针数组作main函数的形参</vt:lpstr>
      <vt:lpstr>*动态内存分配与指向它的指针变量</vt:lpstr>
      <vt:lpstr>什么是内存的动态分配</vt:lpstr>
      <vt:lpstr>怎样建立内存的动态分配</vt:lpstr>
      <vt:lpstr>怎样建立内存的动态分配</vt:lpstr>
      <vt:lpstr>怎样建立内存的动态分配</vt:lpstr>
      <vt:lpstr>怎样建立内存的动态分配</vt:lpstr>
      <vt:lpstr>void指针类型</vt:lpstr>
      <vt:lpstr>void指针类型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龙腾</cp:lastModifiedBy>
  <cp:revision>277</cp:revision>
  <dcterms:created xsi:type="dcterms:W3CDTF">2017-08-03T06:51:00Z</dcterms:created>
  <dcterms:modified xsi:type="dcterms:W3CDTF">2021-12-13T09:04:49Z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012BED14E6D4429A984155F1F69A5CFF</vt:lpwstr>
  </property>
  <property fmtid="{D5CDD505-2E9C-101B-9397-08002B2CF9AE}" pid="3" name="KSOProductBuildVer">
    <vt:lpwstr>2052-11.1.0.11115</vt:lpwstr>
  </property>
</Properties>
</file>