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C73-EDB0-4EEB-AD9C-F7A70F1A2AA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785F-2A17-4D05-8BE3-71A56F914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C73-EDB0-4EEB-AD9C-F7A70F1A2AA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785F-2A17-4D05-8BE3-71A56F914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6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C73-EDB0-4EEB-AD9C-F7A70F1A2AA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785F-2A17-4D05-8BE3-71A56F914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2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C73-EDB0-4EEB-AD9C-F7A70F1A2AA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785F-2A17-4D05-8BE3-71A56F914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8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C73-EDB0-4EEB-AD9C-F7A70F1A2AA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785F-2A17-4D05-8BE3-71A56F914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3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C73-EDB0-4EEB-AD9C-F7A70F1A2AA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785F-2A17-4D05-8BE3-71A56F914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2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C73-EDB0-4EEB-AD9C-F7A70F1A2AA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785F-2A17-4D05-8BE3-71A56F914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C73-EDB0-4EEB-AD9C-F7A70F1A2AA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785F-2A17-4D05-8BE3-71A56F914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9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C73-EDB0-4EEB-AD9C-F7A70F1A2AA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785F-2A17-4D05-8BE3-71A56F914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2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C73-EDB0-4EEB-AD9C-F7A70F1A2AA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785F-2A17-4D05-8BE3-71A56F914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6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C73-EDB0-4EEB-AD9C-F7A70F1A2AA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785F-2A17-4D05-8BE3-71A56F914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2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28C73-EDB0-4EEB-AD9C-F7A70F1A2AA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B785F-2A17-4D05-8BE3-71A56F914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3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494" y="591235"/>
            <a:ext cx="1803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A-Experiment-1	       Output: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2069" y="1444897"/>
            <a:ext cx="1803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A-Experiment-2      Output: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2069" y="2475235"/>
            <a:ext cx="1803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A-Experiment-3	       Output: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5869" y="3447339"/>
            <a:ext cx="1803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A-Experiment-4	       Output:</a:t>
            </a:r>
            <a:endParaRPr lang="en-US" sz="11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2069" y="4678962"/>
            <a:ext cx="1803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A-Experiment-5       Output:</a:t>
            </a:r>
            <a:endParaRPr 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29839" y="5606263"/>
            <a:ext cx="1803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A-Experiment-6	       Output:</a:t>
            </a:r>
            <a:endParaRPr lang="en-US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22069" y="6872958"/>
            <a:ext cx="1803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A-Experiment-7	       Output:</a:t>
            </a:r>
            <a:endParaRPr lang="en-US" sz="11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219" y="391956"/>
            <a:ext cx="2624138" cy="102897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951" y="1549710"/>
            <a:ext cx="3874355" cy="8049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651" y="2531504"/>
            <a:ext cx="4362450" cy="8191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/>
          <a:srcRect t="2518"/>
          <a:stretch/>
        </p:blipFill>
        <p:spPr>
          <a:xfrm>
            <a:off x="2025651" y="3549959"/>
            <a:ext cx="3089274" cy="10017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3421" y="4711592"/>
            <a:ext cx="3698874" cy="77092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3421" y="5642361"/>
            <a:ext cx="3264575" cy="97034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9951" y="6883053"/>
            <a:ext cx="3472029" cy="99499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02929" y="7936045"/>
            <a:ext cx="1803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B-Experiment-1	       Output:</a:t>
            </a:r>
            <a:endParaRPr lang="en-US" sz="1100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3421" y="8331005"/>
            <a:ext cx="46482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4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069" y="417660"/>
            <a:ext cx="1803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B-Experiment-2      Output:</a:t>
            </a:r>
            <a:endParaRPr lang="en-US" sz="11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2069" y="1391951"/>
            <a:ext cx="1803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B-Experiment-3	       Output:</a:t>
            </a:r>
            <a:endParaRPr 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2069" y="2539845"/>
            <a:ext cx="1803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B-Experiment-4	       Output:</a:t>
            </a:r>
            <a:endParaRPr 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2069" y="3773559"/>
            <a:ext cx="1803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B-Experiment-5       Output:</a:t>
            </a:r>
            <a:endParaRPr 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2069" y="4745663"/>
            <a:ext cx="1803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B-Experiment-6	       Output: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2069" y="6012632"/>
            <a:ext cx="1803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B-Experiment-7	       Output: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2069" y="7289144"/>
            <a:ext cx="1803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B-Experiment-8	       Output: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39530" y="8525045"/>
            <a:ext cx="1803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B-Experiment-8	       Output:</a:t>
            </a:r>
            <a:endParaRPr lang="en-US" sz="11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18173"/>
          <a:stretch/>
        </p:blipFill>
        <p:spPr>
          <a:xfrm>
            <a:off x="2128836" y="660265"/>
            <a:ext cx="3967163" cy="6895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r="27465"/>
          <a:stretch/>
        </p:blipFill>
        <p:spPr>
          <a:xfrm>
            <a:off x="2150268" y="1653561"/>
            <a:ext cx="3924300" cy="685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700" y="2771402"/>
            <a:ext cx="4686300" cy="9334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19905"/>
          <a:stretch/>
        </p:blipFill>
        <p:spPr>
          <a:xfrm>
            <a:off x="2171700" y="3964613"/>
            <a:ext cx="4005263" cy="7810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6463" y="4976612"/>
            <a:ext cx="4000500" cy="9715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1700" y="6143438"/>
            <a:ext cx="4462270" cy="12193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1700" y="7453766"/>
            <a:ext cx="3612453" cy="107127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0736" y="8786655"/>
            <a:ext cx="3981450" cy="7524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228975" y="9690556"/>
            <a:ext cx="3080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smtClean="0"/>
              <a:t>Rafi</a:t>
            </a:r>
            <a:endParaRPr lang="en-US" sz="600" i="1" dirty="0"/>
          </a:p>
        </p:txBody>
      </p:sp>
    </p:spTree>
    <p:extLst>
      <p:ext uri="{BB962C8B-B14F-4D97-AF65-F5344CB8AC3E}">
        <p14:creationId xmlns:p14="http://schemas.microsoft.com/office/powerpoint/2010/main" val="193906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25</Words>
  <Application>Microsoft Office PowerPoint</Application>
  <PresentationFormat>A4 Paper (210x297 mm)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CyberSpace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4</cp:revision>
  <dcterms:created xsi:type="dcterms:W3CDTF">2023-12-09T15:48:16Z</dcterms:created>
  <dcterms:modified xsi:type="dcterms:W3CDTF">2023-12-09T16:21:32Z</dcterms:modified>
</cp:coreProperties>
</file>