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7" r:id="rId3"/>
    <p:sldId id="258" r:id="rId4"/>
    <p:sldId id="260" r:id="rId5"/>
    <p:sldId id="259" r:id="rId6"/>
    <p:sldId id="266" r:id="rId7"/>
    <p:sldId id="274" r:id="rId8"/>
    <p:sldId id="275" r:id="rId9"/>
    <p:sldId id="268" r:id="rId10"/>
    <p:sldId id="267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1" autoAdjust="0"/>
    <p:restoredTop sz="94660"/>
  </p:normalViewPr>
  <p:slideViewPr>
    <p:cSldViewPr snapToGrid="0">
      <p:cViewPr>
        <p:scale>
          <a:sx n="115" d="100"/>
          <a:sy n="115" d="100"/>
        </p:scale>
        <p:origin x="-96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C4D0-2FB1-4318-B3B8-D4E9BDF817B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9DB9-0163-4EFD-AD7E-CBD46BF9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Rules: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6 rows by 7 </a:t>
            </a:r>
            <a:r>
              <a:rPr lang="en-US" dirty="0" err="1" smtClean="0"/>
              <a:t>colums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each player takes turns dropping game pieces and they fall to bottom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first player to </a:t>
            </a:r>
            <a:r>
              <a:rPr lang="en-US" dirty="0" err="1" smtClean="0"/>
              <a:t>connct</a:t>
            </a:r>
            <a:r>
              <a:rPr lang="en-US" dirty="0" smtClean="0"/>
              <a:t> 4 in vertical, horizontal, or diagonal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explored few different options for view engine and found pros/cons for each and we share them here…</a:t>
            </a:r>
          </a:p>
          <a:p>
            <a:endParaRPr lang="en-US" dirty="0"/>
          </a:p>
          <a:p>
            <a:r>
              <a:rPr lang="en-US" dirty="0" smtClean="0"/>
              <a:t>jade/pug</a:t>
            </a:r>
          </a:p>
          <a:p>
            <a:endParaRPr lang="en-US" dirty="0"/>
          </a:p>
          <a:p>
            <a:r>
              <a:rPr lang="en-US" dirty="0" smtClean="0"/>
              <a:t>handlebars</a:t>
            </a:r>
          </a:p>
          <a:p>
            <a:endParaRPr lang="en-US" dirty="0"/>
          </a:p>
          <a:p>
            <a:r>
              <a:rPr lang="en-US" dirty="0" err="1" smtClean="0"/>
              <a:t>ejs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chose </a:t>
            </a:r>
            <a:r>
              <a:rPr lang="en-US" dirty="0" err="1" smtClean="0"/>
              <a:t>ejs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the standard framework as discussed in class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smtClean="0"/>
              <a:t>node.js framework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express.js for routing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ejs</a:t>
            </a:r>
            <a:r>
              <a:rPr lang="en-US" dirty="0" smtClean="0"/>
              <a:t> for view engine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postgres</a:t>
            </a:r>
            <a:r>
              <a:rPr lang="en-US" dirty="0" smtClean="0"/>
              <a:t> for persistence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heroku</a:t>
            </a:r>
            <a:r>
              <a:rPr lang="en-US" dirty="0" smtClean="0"/>
              <a:t>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our implemented features…</a:t>
            </a:r>
          </a:p>
          <a:p>
            <a:endParaRPr lang="en-US" dirty="0"/>
          </a:p>
          <a:p>
            <a:r>
              <a:rPr lang="en-US" dirty="0" smtClean="0"/>
              <a:t>Game Lobby serves as the main/home page. here we use express-sessions to keep track of players</a:t>
            </a:r>
          </a:p>
          <a:p>
            <a:endParaRPr lang="en-US" dirty="0"/>
          </a:p>
          <a:p>
            <a:r>
              <a:rPr lang="en-US" dirty="0" smtClean="0"/>
              <a:t>Chat – we use socket.io to pass messages between clients through the server</a:t>
            </a:r>
          </a:p>
          <a:p>
            <a:endParaRPr lang="en-US" dirty="0"/>
          </a:p>
          <a:p>
            <a:r>
              <a:rPr lang="en-US" dirty="0" smtClean="0"/>
              <a:t>User Authentication – we use </a:t>
            </a:r>
            <a:r>
              <a:rPr lang="en-US" dirty="0" err="1" smtClean="0"/>
              <a:t>postgres</a:t>
            </a:r>
            <a:r>
              <a:rPr lang="en-US" dirty="0" smtClean="0"/>
              <a:t> to keep track of registered users and to authenticate logins</a:t>
            </a:r>
          </a:p>
          <a:p>
            <a:endParaRPr lang="en-US" dirty="0"/>
          </a:p>
          <a:p>
            <a:r>
              <a:rPr lang="en-US" dirty="0" smtClean="0"/>
              <a:t>Game Logic is implemented entirely in </a:t>
            </a:r>
            <a:r>
              <a:rPr lang="en-US" dirty="0" err="1" smtClean="0"/>
              <a:t>javascript</a:t>
            </a:r>
            <a:r>
              <a:rPr lang="en-US" dirty="0" smtClean="0"/>
              <a:t> and uses socket.io to coordinate multiplayer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our implemented features…</a:t>
            </a:r>
          </a:p>
          <a:p>
            <a:endParaRPr lang="en-US" dirty="0"/>
          </a:p>
          <a:p>
            <a:r>
              <a:rPr lang="en-US" dirty="0" smtClean="0"/>
              <a:t>Game Lobby serves as the main/home page. here we use express-sessions to keep track of players</a:t>
            </a:r>
          </a:p>
          <a:p>
            <a:endParaRPr lang="en-US" dirty="0"/>
          </a:p>
          <a:p>
            <a:r>
              <a:rPr lang="en-US" dirty="0" smtClean="0"/>
              <a:t>Chat – we use socket.io to pass messages between clients through the server</a:t>
            </a:r>
          </a:p>
          <a:p>
            <a:endParaRPr lang="en-US" dirty="0"/>
          </a:p>
          <a:p>
            <a:r>
              <a:rPr lang="en-US" dirty="0" smtClean="0"/>
              <a:t>User Authentication – we use </a:t>
            </a:r>
            <a:r>
              <a:rPr lang="en-US" dirty="0" err="1" smtClean="0"/>
              <a:t>postgres</a:t>
            </a:r>
            <a:r>
              <a:rPr lang="en-US" dirty="0" smtClean="0"/>
              <a:t> to keep track of registered users and to authenticate logins</a:t>
            </a:r>
          </a:p>
          <a:p>
            <a:endParaRPr lang="en-US" dirty="0"/>
          </a:p>
          <a:p>
            <a:r>
              <a:rPr lang="en-US" dirty="0" smtClean="0"/>
              <a:t>Game Logic is implemented entirely in </a:t>
            </a:r>
            <a:r>
              <a:rPr lang="en-US" dirty="0" err="1" smtClean="0"/>
              <a:t>javascript</a:t>
            </a:r>
            <a:r>
              <a:rPr lang="en-US" dirty="0" smtClean="0"/>
              <a:t> and uses socket.io to coordinate multiplayer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our implemented features…</a:t>
            </a:r>
          </a:p>
          <a:p>
            <a:endParaRPr lang="en-US" dirty="0"/>
          </a:p>
          <a:p>
            <a:r>
              <a:rPr lang="en-US" dirty="0" smtClean="0"/>
              <a:t>Game Lobby serves as the main/home page. here we use express-sessions to keep track of players</a:t>
            </a:r>
          </a:p>
          <a:p>
            <a:endParaRPr lang="en-US" dirty="0"/>
          </a:p>
          <a:p>
            <a:r>
              <a:rPr lang="en-US" dirty="0" smtClean="0"/>
              <a:t>Chat – we use socket.io to pass messages between clients through the server</a:t>
            </a:r>
          </a:p>
          <a:p>
            <a:endParaRPr lang="en-US" dirty="0"/>
          </a:p>
          <a:p>
            <a:r>
              <a:rPr lang="en-US" dirty="0" smtClean="0"/>
              <a:t>User Authentication – we use </a:t>
            </a:r>
            <a:r>
              <a:rPr lang="en-US" dirty="0" err="1" smtClean="0"/>
              <a:t>postgres</a:t>
            </a:r>
            <a:r>
              <a:rPr lang="en-US" dirty="0" smtClean="0"/>
              <a:t> to keep track of registered users and to authenticate logins</a:t>
            </a:r>
          </a:p>
          <a:p>
            <a:endParaRPr lang="en-US" dirty="0"/>
          </a:p>
          <a:p>
            <a:r>
              <a:rPr lang="en-US" dirty="0" smtClean="0"/>
              <a:t>Game Logic is implemented entirely in </a:t>
            </a:r>
            <a:r>
              <a:rPr lang="en-US" dirty="0" err="1" smtClean="0"/>
              <a:t>javascript</a:t>
            </a:r>
            <a:r>
              <a:rPr lang="en-US" dirty="0" smtClean="0"/>
              <a:t> and uses socket.io to coordinate multiplayer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9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34DF-BB4D-42D4-9B3B-368A42292E9E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8566"/>
            <a:ext cx="9144000" cy="217448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Independent </a:t>
            </a:r>
            <a:r>
              <a:rPr lang="en-US" sz="4400" b="1" dirty="0"/>
              <a:t>Study CSC 699 Fall </a:t>
            </a:r>
            <a:r>
              <a:rPr lang="en-US" sz="4400" b="1" dirty="0" smtClean="0"/>
              <a:t>2016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>Application: SFSU Tutors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4868"/>
            <a:ext cx="9144000" cy="197376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By: Abdullah Arikat,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Khalid Alrashed</a:t>
            </a:r>
          </a:p>
          <a:p>
            <a:endParaRPr lang="en-US" sz="2800" dirty="0" smtClean="0"/>
          </a:p>
          <a:p>
            <a:r>
              <a:rPr lang="en-US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Instructor: </a:t>
            </a:r>
            <a:r>
              <a:rPr lang="en-US" altLang="en-US" sz="2800" dirty="0">
                <a:latin typeface="Times New Roman" charset="0"/>
                <a:ea typeface="Times New Roman" charset="0"/>
                <a:cs typeface="Times New Roman" charset="0"/>
              </a:rPr>
              <a:t>Prof. D. Petkovic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5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850"/>
            <a:ext cx="10515600" cy="4315111"/>
          </a:xfrm>
        </p:spPr>
        <p:txBody>
          <a:bodyPr>
            <a:normAutofit/>
          </a:bodyPr>
          <a:lstStyle/>
          <a:p>
            <a:r>
              <a:rPr lang="en-US" dirty="0" smtClean="0"/>
              <a:t>5 Star Rating and Review functionality</a:t>
            </a:r>
            <a:endParaRPr lang="en-US" dirty="0" smtClean="0"/>
          </a:p>
          <a:p>
            <a:r>
              <a:rPr lang="en-US" dirty="0" smtClean="0"/>
              <a:t>Interactive Calendar for Booking</a:t>
            </a:r>
          </a:p>
          <a:p>
            <a:r>
              <a:rPr lang="en-US" dirty="0" smtClean="0"/>
              <a:t>Automated Emails for booking confirmation and messaging</a:t>
            </a:r>
            <a:endParaRPr lang="en-US" dirty="0" smtClean="0"/>
          </a:p>
          <a:p>
            <a:r>
              <a:rPr lang="en-US" dirty="0" smtClean="0"/>
              <a:t>Future Functions:</a:t>
            </a:r>
          </a:p>
          <a:p>
            <a:pPr lvl="1"/>
            <a:r>
              <a:rPr lang="en-US" dirty="0" smtClean="0"/>
              <a:t>Simple chat between tutors and students</a:t>
            </a:r>
            <a:endParaRPr lang="en-US" dirty="0" smtClean="0"/>
          </a:p>
          <a:p>
            <a:pPr lvl="1"/>
            <a:r>
              <a:rPr lang="en-US" dirty="0" smtClean="0"/>
              <a:t>Administrator panel for tutor authentication and management </a:t>
            </a:r>
            <a:endParaRPr lang="en-US" dirty="0" smtClean="0"/>
          </a:p>
          <a:p>
            <a:pPr lvl="1"/>
            <a:r>
              <a:rPr lang="en-US" dirty="0" smtClean="0"/>
              <a:t>Social media integration</a:t>
            </a:r>
          </a:p>
          <a:p>
            <a:pPr lvl="1"/>
            <a:r>
              <a:rPr lang="en-US" dirty="0" smtClean="0"/>
              <a:t>Mobile friendly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9256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SFSU Tutors: </a:t>
            </a:r>
            <a:r>
              <a:rPr lang="en-US" sz="3600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</a:t>
            </a:r>
            <a:r>
              <a:rPr lang="en-US" sz="3600" dirty="0" smtClean="0"/>
              <a:t>Construction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Thoughts on </a:t>
            </a:r>
            <a:r>
              <a:rPr lang="en-US" sz="3600" b="1" dirty="0" smtClean="0"/>
              <a:t>Technologies Used</a:t>
            </a:r>
            <a:endParaRPr lang="en-US" sz="3600" b="1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PHP (LAMP)</a:t>
            </a:r>
            <a:endParaRPr lang="en-US" dirty="0" smtClean="0"/>
          </a:p>
          <a:p>
            <a:pPr lvl="1"/>
            <a:r>
              <a:rPr lang="en-US" dirty="0" smtClean="0"/>
              <a:t>Pros: </a:t>
            </a:r>
            <a:r>
              <a:rPr lang="en-US" dirty="0" smtClean="0"/>
              <a:t>Tried and test industry standard for for a very long time</a:t>
            </a:r>
            <a:endParaRPr lang="en-US" dirty="0" smtClean="0"/>
          </a:p>
          <a:p>
            <a:pPr lvl="1"/>
            <a:r>
              <a:rPr lang="en-US" dirty="0" smtClean="0"/>
              <a:t>Cons: </a:t>
            </a:r>
            <a:r>
              <a:rPr lang="en-US" dirty="0" smtClean="0"/>
              <a:t>Can be difficult to implement modern APIs that do not support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VS.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Pros: </a:t>
            </a:r>
            <a:r>
              <a:rPr lang="en-US" dirty="0" smtClean="0"/>
              <a:t>Package managers like NPM heavily simplifies integration with majority of modern APIs</a:t>
            </a:r>
            <a:endParaRPr lang="en-US" dirty="0" smtClean="0"/>
          </a:p>
          <a:p>
            <a:pPr lvl="1"/>
            <a:r>
              <a:rPr lang="en-US" dirty="0" smtClean="0"/>
              <a:t>Cons: </a:t>
            </a:r>
            <a:r>
              <a:rPr lang="en-US" dirty="0" smtClean="0"/>
              <a:t>Relatively new and changes very frequently, hard to keep up with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Each </a:t>
            </a:r>
            <a:r>
              <a:rPr lang="en-US" dirty="0" smtClean="0"/>
              <a:t>technology was </a:t>
            </a:r>
            <a:r>
              <a:rPr lang="en-US" dirty="0" smtClean="0"/>
              <a:t>explored but we decided that </a:t>
            </a:r>
            <a:r>
              <a:rPr lang="en-US" dirty="0" smtClean="0"/>
              <a:t>PHP </a:t>
            </a:r>
            <a:r>
              <a:rPr lang="en-US" dirty="0" smtClean="0"/>
              <a:t>was </a:t>
            </a:r>
            <a:r>
              <a:rPr lang="en-US" dirty="0" smtClean="0"/>
              <a:t>the best fit for us </a:t>
            </a:r>
            <a:r>
              <a:rPr lang="en-US" dirty="0" smtClean="0"/>
              <a:t>as we were most </a:t>
            </a:r>
            <a:r>
              <a:rPr lang="en-US" dirty="0" smtClean="0"/>
              <a:t>experienced with the stack, and didn’t have the time to pursue learning an entirely different paradigm of web development on a large project.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SFSU Tutors: </a:t>
            </a:r>
            <a:r>
              <a:rPr lang="en-US" sz="3600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</a:t>
            </a:r>
            <a:r>
              <a:rPr lang="en-US" sz="3600" dirty="0"/>
              <a:t>Technologies Used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SFSU Tutors: </a:t>
            </a:r>
            <a:r>
              <a:rPr lang="en-US" sz="3600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</a:t>
            </a:r>
            <a:r>
              <a:rPr lang="en-US" sz="3600" dirty="0"/>
              <a:t>Technologies Used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Questions/Suggestions</a:t>
            </a:r>
            <a:endParaRPr lang="en-US" sz="3600" b="1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SFSU Tutors: </a:t>
            </a:r>
            <a:r>
              <a:rPr lang="en-US" sz="3600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</a:t>
            </a:r>
            <a:r>
              <a:rPr lang="en-US" sz="3600" dirty="0" smtClean="0"/>
              <a:t>Technologies Used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SFSU Tutors is a tool to help students of SFSU to get ahead in their classes by allowing easy access to </a:t>
            </a:r>
            <a:r>
              <a:rPr lang="en-US" dirty="0" smtClean="0"/>
              <a:t>tutors. </a:t>
            </a:r>
            <a:r>
              <a:rPr lang="en-US" dirty="0"/>
              <a:t>By </a:t>
            </a:r>
            <a:r>
              <a:rPr lang="en-US" dirty="0" smtClean="0"/>
              <a:t>letting </a:t>
            </a:r>
            <a:r>
              <a:rPr lang="en-US" dirty="0"/>
              <a:t>exceptional students of SFSU to offer </a:t>
            </a:r>
            <a:r>
              <a:rPr lang="en-US" dirty="0" smtClean="0"/>
              <a:t>their </a:t>
            </a:r>
            <a:r>
              <a:rPr lang="en-US" dirty="0"/>
              <a:t>tutoring services </a:t>
            </a:r>
            <a:r>
              <a:rPr lang="en-US" dirty="0" smtClean="0"/>
              <a:t>directly </a:t>
            </a:r>
            <a:r>
              <a:rPr lang="en-US" dirty="0"/>
              <a:t>to </a:t>
            </a:r>
            <a:r>
              <a:rPr lang="en-US" dirty="0" smtClean="0"/>
              <a:t>other students </a:t>
            </a:r>
            <a:r>
              <a:rPr lang="en-US" dirty="0"/>
              <a:t>of SFSU, (a registered SFSU student) can get a better </a:t>
            </a:r>
            <a:r>
              <a:rPr lang="en-US" dirty="0" smtClean="0"/>
              <a:t>return.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SFSU Tutors: </a:t>
            </a:r>
            <a:r>
              <a:rPr lang="en-US" sz="3600" b="1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</a:t>
            </a:r>
            <a:r>
              <a:rPr lang="en-US" sz="3600" dirty="0"/>
              <a:t>Technologies Used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  <a:endParaRPr lang="en-US" sz="3600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LAMP stack: PHP, MySQL, Linux, Apache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MINI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MySQL Workbench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HTML/CSS &amp; Bootstrap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JavaScript with jQuery</a:t>
            </a: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Linode.com</a:t>
            </a:r>
            <a:r>
              <a:rPr lang="en-US" dirty="0" smtClean="0"/>
              <a:t> VPS servers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716"/>
            <a:ext cx="10515600" cy="44032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Search Tutors with Filter and Sort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Tutor Booking with Basic Schedule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 smtClean="0"/>
              <a:t>Authentication for Tutors and Students </a:t>
            </a:r>
            <a:r>
              <a:rPr lang="en-US" dirty="0" smtClean="0"/>
              <a:t>(</a:t>
            </a:r>
            <a:r>
              <a:rPr lang="en-US" dirty="0" smtClean="0"/>
              <a:t>Login/Signup</a:t>
            </a:r>
            <a:r>
              <a:rPr lang="en-US" dirty="0"/>
              <a:t>)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06" y="312236"/>
            <a:ext cx="8258005" cy="64410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09" y="0"/>
            <a:ext cx="10515600" cy="1200034"/>
          </a:xfrm>
        </p:spPr>
        <p:txBody>
          <a:bodyPr/>
          <a:lstStyle/>
          <a:p>
            <a:r>
              <a:rPr lang="en-US" dirty="0" smtClean="0"/>
              <a:t>Database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716"/>
            <a:ext cx="10515600" cy="44032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MINI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Standard MVC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With extra layer: Data Access Object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SFSU Tutors: </a:t>
            </a:r>
            <a:r>
              <a:rPr lang="en-US" sz="3600" dirty="0" smtClean="0"/>
              <a:t>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</a:t>
            </a:r>
            <a:r>
              <a:rPr lang="en-US" sz="3600" dirty="0"/>
              <a:t>Technologies Used</a:t>
            </a:r>
            <a:endParaRPr lang="en-US" sz="36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666</Words>
  <Application>Microsoft Macintosh PowerPoint</Application>
  <PresentationFormat>Widescreen</PresentationFormat>
  <Paragraphs>142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StarSymbol</vt:lpstr>
      <vt:lpstr>Times New Roman</vt:lpstr>
      <vt:lpstr>Arial</vt:lpstr>
      <vt:lpstr>Office Theme</vt:lpstr>
      <vt:lpstr>Independent Study CSC 699 Fall 2016  Application: SFSU Tutors</vt:lpstr>
      <vt:lpstr>Overview</vt:lpstr>
      <vt:lpstr>Introduction</vt:lpstr>
      <vt:lpstr>Overview</vt:lpstr>
      <vt:lpstr>Technology and Architecture</vt:lpstr>
      <vt:lpstr>Implemented Features</vt:lpstr>
      <vt:lpstr>Database Scheme</vt:lpstr>
      <vt:lpstr>Backend Structure</vt:lpstr>
      <vt:lpstr>Overview</vt:lpstr>
      <vt:lpstr>Under Construction</vt:lpstr>
      <vt:lpstr>Overview</vt:lpstr>
      <vt:lpstr>Thoughts on Technologies Used</vt:lpstr>
      <vt:lpstr>Overview</vt:lpstr>
      <vt:lpstr>Overview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Lib-User</dc:creator>
  <cp:lastModifiedBy>Khalid Alrashed</cp:lastModifiedBy>
  <cp:revision>34</cp:revision>
  <dcterms:created xsi:type="dcterms:W3CDTF">2016-12-19T20:26:51Z</dcterms:created>
  <dcterms:modified xsi:type="dcterms:W3CDTF">2016-12-21T20:18:28Z</dcterms:modified>
</cp:coreProperties>
</file>