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71" r:id="rId14"/>
    <p:sldId id="272" r:id="rId15"/>
    <p:sldId id="273"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12"/>
  </p:normalViewPr>
  <p:slideViewPr>
    <p:cSldViewPr snapToGrid="0" snapToObjects="1">
      <p:cViewPr varScale="1">
        <p:scale>
          <a:sx n="107" d="100"/>
          <a:sy n="107" d="100"/>
        </p:scale>
        <p:origin x="2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3A2CA-8311-D747-AB16-287A79C023B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46439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3A2CA-8311-D747-AB16-287A79C023B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47493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3A2CA-8311-D747-AB16-287A79C023B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90411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3A2CA-8311-D747-AB16-287A79C023B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30891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3A2CA-8311-D747-AB16-287A79C023B2}" type="datetimeFigureOut">
              <a:rPr lang="en-US" smtClean="0"/>
              <a:t>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97578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3A2CA-8311-D747-AB16-287A79C023B2}"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9086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3A2CA-8311-D747-AB16-287A79C023B2}" type="datetimeFigureOut">
              <a:rPr lang="en-US" smtClean="0"/>
              <a:t>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33424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3A2CA-8311-D747-AB16-287A79C023B2}" type="datetimeFigureOut">
              <a:rPr lang="en-US" smtClean="0"/>
              <a:t>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202107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3A2CA-8311-D747-AB16-287A79C023B2}" type="datetimeFigureOut">
              <a:rPr lang="en-US" smtClean="0"/>
              <a:t>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39331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3A2CA-8311-D747-AB16-287A79C023B2}"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3335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3A2CA-8311-D747-AB16-287A79C023B2}" type="datetimeFigureOut">
              <a:rPr lang="en-US" smtClean="0"/>
              <a:t>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D46F7-2F58-AD44-A7A8-21A030CF1BAD}" type="slidenum">
              <a:rPr lang="en-US" smtClean="0"/>
              <a:t>‹#›</a:t>
            </a:fld>
            <a:endParaRPr lang="en-US"/>
          </a:p>
        </p:txBody>
      </p:sp>
    </p:spTree>
    <p:extLst>
      <p:ext uri="{BB962C8B-B14F-4D97-AF65-F5344CB8AC3E}">
        <p14:creationId xmlns:p14="http://schemas.microsoft.com/office/powerpoint/2010/main" val="13376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3A2CA-8311-D747-AB16-287A79C023B2}" type="datetimeFigureOut">
              <a:rPr lang="en-US" smtClean="0"/>
              <a:t>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D46F7-2F58-AD44-A7A8-21A030CF1BAD}" type="slidenum">
              <a:rPr lang="en-US" smtClean="0"/>
              <a:t>‹#›</a:t>
            </a:fld>
            <a:endParaRPr lang="en-US"/>
          </a:p>
        </p:txBody>
      </p:sp>
    </p:spTree>
    <p:extLst>
      <p:ext uri="{BB962C8B-B14F-4D97-AF65-F5344CB8AC3E}">
        <p14:creationId xmlns:p14="http://schemas.microsoft.com/office/powerpoint/2010/main" val="97148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1262"/>
            <a:ext cx="9144000" cy="3961225"/>
          </a:xfrm>
        </p:spPr>
        <p:txBody>
          <a:bodyPr>
            <a:normAutofit fontScale="90000"/>
          </a:bodyPr>
          <a:lstStyle/>
          <a:p>
            <a:r>
              <a:rPr lang="en-US" altLang="en-US" sz="6600" dirty="0" smtClean="0">
                <a:latin typeface="Times New Roman" charset="0"/>
                <a:ea typeface="Times New Roman" charset="0"/>
                <a:cs typeface="Times New Roman" charset="0"/>
              </a:rPr>
              <a:t/>
            </a:r>
            <a:br>
              <a:rPr lang="en-US" altLang="en-US" sz="6600" dirty="0" smtClean="0">
                <a:latin typeface="Times New Roman" charset="0"/>
                <a:ea typeface="Times New Roman" charset="0"/>
                <a:cs typeface="Times New Roman" charset="0"/>
              </a:rPr>
            </a:br>
            <a:r>
              <a:rPr lang="en-US" altLang="en-US" sz="6600" dirty="0" smtClean="0">
                <a:latin typeface="Times New Roman" charset="0"/>
                <a:ea typeface="Times New Roman" charset="0"/>
                <a:cs typeface="Times New Roman" charset="0"/>
              </a:rPr>
              <a:t> CSC 699</a:t>
            </a:r>
            <a:br>
              <a:rPr lang="en-US" altLang="en-US" sz="6600" dirty="0" smtClean="0">
                <a:latin typeface="Times New Roman" charset="0"/>
                <a:ea typeface="Times New Roman" charset="0"/>
                <a:cs typeface="Times New Roman" charset="0"/>
              </a:rPr>
            </a:br>
            <a:r>
              <a:rPr lang="en-US" altLang="en-US" sz="6600" dirty="0" smtClean="0">
                <a:latin typeface="Times New Roman" charset="0"/>
                <a:ea typeface="Times New Roman" charset="0"/>
                <a:cs typeface="Times New Roman" charset="0"/>
              </a:rPr>
              <a:t>Fall 2016</a:t>
            </a:r>
            <a:br>
              <a:rPr lang="en-US" altLang="en-US" sz="6600" dirty="0" smtClean="0">
                <a:latin typeface="Times New Roman" charset="0"/>
                <a:ea typeface="Times New Roman" charset="0"/>
                <a:cs typeface="Times New Roman" charset="0"/>
              </a:rPr>
            </a:br>
            <a:r>
              <a:rPr lang="en-US" altLang="en-US" sz="6600" dirty="0" smtClean="0">
                <a:latin typeface="Times New Roman" charset="0"/>
                <a:ea typeface="Times New Roman" charset="0"/>
                <a:cs typeface="Times New Roman" charset="0"/>
              </a:rPr>
              <a:t>SFSUTUTORS.COM</a:t>
            </a:r>
            <a:r>
              <a:rPr lang="en-US" altLang="en-US" sz="5400" dirty="0" smtClean="0">
                <a:latin typeface="Times New Roman" charset="0"/>
                <a:ea typeface="Times New Roman" charset="0"/>
                <a:cs typeface="Times New Roman" charset="0"/>
              </a:rPr>
              <a:t/>
            </a:r>
            <a:br>
              <a:rPr lang="en-US" altLang="en-US" sz="5400" dirty="0" smtClean="0">
                <a:latin typeface="Times New Roman" charset="0"/>
                <a:ea typeface="Times New Roman" charset="0"/>
                <a:cs typeface="Times New Roman" charset="0"/>
              </a:rPr>
            </a:br>
            <a:endParaRPr lang="en-US" dirty="0"/>
          </a:p>
        </p:txBody>
      </p:sp>
      <p:sp>
        <p:nvSpPr>
          <p:cNvPr id="3" name="Subtitle 2"/>
          <p:cNvSpPr>
            <a:spLocks noGrp="1"/>
          </p:cNvSpPr>
          <p:nvPr>
            <p:ph type="subTitle" idx="1"/>
          </p:nvPr>
        </p:nvSpPr>
        <p:spPr/>
        <p:txBody>
          <a:bodyPr/>
          <a:lstStyle/>
          <a:p>
            <a:r>
              <a:rPr lang="en-US" altLang="en-US" dirty="0" smtClean="0">
                <a:latin typeface="Times New Roman" charset="0"/>
                <a:ea typeface="Times New Roman" charset="0"/>
                <a:cs typeface="Times New Roman" charset="0"/>
              </a:rPr>
              <a:t>Prof. D. Petkovic</a:t>
            </a:r>
          </a:p>
          <a:p>
            <a:r>
              <a:rPr lang="en-US" dirty="0" smtClean="0">
                <a:latin typeface="Times New Roman" charset="0"/>
                <a:ea typeface="Times New Roman" charset="0"/>
                <a:cs typeface="Times New Roman" charset="0"/>
              </a:rPr>
              <a:t>Abdullah </a:t>
            </a:r>
            <a:r>
              <a:rPr lang="en-US" dirty="0" err="1" smtClean="0">
                <a:latin typeface="Times New Roman" charset="0"/>
                <a:ea typeface="Times New Roman" charset="0"/>
                <a:cs typeface="Times New Roman" charset="0"/>
              </a:rPr>
              <a:t>Arikat</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Khalid </a:t>
            </a:r>
            <a:r>
              <a:rPr lang="en-US" dirty="0" err="1" smtClean="0">
                <a:latin typeface="Times New Roman" charset="0"/>
                <a:ea typeface="Times New Roman" charset="0"/>
                <a:cs typeface="Times New Roman" charset="0"/>
              </a:rPr>
              <a:t>Alrashed</a:t>
            </a:r>
            <a:endParaRPr lang="en-US" dirty="0"/>
          </a:p>
        </p:txBody>
      </p:sp>
    </p:spTree>
    <p:extLst>
      <p:ext uri="{BB962C8B-B14F-4D97-AF65-F5344CB8AC3E}">
        <p14:creationId xmlns:p14="http://schemas.microsoft.com/office/powerpoint/2010/main" val="1139427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551" y="1825625"/>
            <a:ext cx="7608897" cy="4351338"/>
          </a:xfrm>
        </p:spPr>
      </p:pic>
    </p:spTree>
    <p:extLst>
      <p:ext uri="{BB962C8B-B14F-4D97-AF65-F5344CB8AC3E}">
        <p14:creationId xmlns:p14="http://schemas.microsoft.com/office/powerpoint/2010/main" val="181657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228" y="1825625"/>
            <a:ext cx="7567544" cy="4351338"/>
          </a:xfrm>
        </p:spPr>
      </p:pic>
    </p:spTree>
    <p:extLst>
      <p:ext uri="{BB962C8B-B14F-4D97-AF65-F5344CB8AC3E}">
        <p14:creationId xmlns:p14="http://schemas.microsoft.com/office/powerpoint/2010/main" val="952674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443" y="1825625"/>
            <a:ext cx="8119114" cy="4351338"/>
          </a:xfrm>
        </p:spPr>
      </p:pic>
    </p:spTree>
    <p:extLst>
      <p:ext uri="{BB962C8B-B14F-4D97-AF65-F5344CB8AC3E}">
        <p14:creationId xmlns:p14="http://schemas.microsoft.com/office/powerpoint/2010/main" val="16408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128" y="1825625"/>
            <a:ext cx="7629743" cy="4351338"/>
          </a:xfrm>
        </p:spPr>
      </p:pic>
    </p:spTree>
    <p:extLst>
      <p:ext uri="{BB962C8B-B14F-4D97-AF65-F5344CB8AC3E}">
        <p14:creationId xmlns:p14="http://schemas.microsoft.com/office/powerpoint/2010/main" val="105608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588" y="1825625"/>
            <a:ext cx="7536823" cy="4351338"/>
          </a:xfrm>
        </p:spPr>
      </p:pic>
    </p:spTree>
    <p:extLst>
      <p:ext uri="{BB962C8B-B14F-4D97-AF65-F5344CB8AC3E}">
        <p14:creationId xmlns:p14="http://schemas.microsoft.com/office/powerpoint/2010/main" val="503878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532" y="1825625"/>
            <a:ext cx="7530935" cy="4351338"/>
          </a:xfrm>
        </p:spPr>
      </p:pic>
    </p:spTree>
    <p:extLst>
      <p:ext uri="{BB962C8B-B14F-4D97-AF65-F5344CB8AC3E}">
        <p14:creationId xmlns:p14="http://schemas.microsoft.com/office/powerpoint/2010/main" val="746891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362" y="1825625"/>
            <a:ext cx="7557276" cy="4351338"/>
          </a:xfrm>
        </p:spPr>
      </p:pic>
    </p:spTree>
    <p:extLst>
      <p:ext uri="{BB962C8B-B14F-4D97-AF65-F5344CB8AC3E}">
        <p14:creationId xmlns:p14="http://schemas.microsoft.com/office/powerpoint/2010/main" val="527204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681" y="1825625"/>
            <a:ext cx="7526638" cy="4351338"/>
          </a:xfrm>
        </p:spPr>
      </p:pic>
    </p:spTree>
    <p:extLst>
      <p:ext uri="{BB962C8B-B14F-4D97-AF65-F5344CB8AC3E}">
        <p14:creationId xmlns:p14="http://schemas.microsoft.com/office/powerpoint/2010/main" val="152566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021" y="1825625"/>
            <a:ext cx="8729957" cy="4351338"/>
          </a:xfrm>
        </p:spPr>
      </p:pic>
    </p:spTree>
    <p:extLst>
      <p:ext uri="{BB962C8B-B14F-4D97-AF65-F5344CB8AC3E}">
        <p14:creationId xmlns:p14="http://schemas.microsoft.com/office/powerpoint/2010/main" val="2137989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service (</a:t>
            </a:r>
            <a:r>
              <a:rPr lang="en-US" dirty="0" err="1" smtClean="0"/>
              <a:t>SFSUTUTORS.com</a:t>
            </a:r>
            <a:r>
              <a:rPr lang="en-US" dirty="0" smtClean="0"/>
              <a:t>)</a:t>
            </a:r>
            <a:endParaRPr lang="en-US" dirty="0"/>
          </a:p>
        </p:txBody>
      </p:sp>
      <p:sp>
        <p:nvSpPr>
          <p:cNvPr id="3" name="Content Placeholder 2"/>
          <p:cNvSpPr>
            <a:spLocks noGrp="1"/>
          </p:cNvSpPr>
          <p:nvPr>
            <p:ph idx="1"/>
          </p:nvPr>
        </p:nvSpPr>
        <p:spPr/>
        <p:txBody>
          <a:bodyPr/>
          <a:lstStyle/>
          <a:p>
            <a:r>
              <a:rPr lang="en-US" dirty="0"/>
              <a:t>SFSU Tutors is a tool to help students of SFSU to get ahead in their classes by allowing easy access to tutors,. By letting  exceptional students of SFSU to offer  their tutoring services  directly to other students of SFSU, (a registered SFSU student) can get a better return</a:t>
            </a:r>
            <a:r>
              <a:rPr lang="en-US" dirty="0" smtClean="0"/>
              <a:t>.</a:t>
            </a:r>
          </a:p>
          <a:p>
            <a:endParaRPr lang="en-US" dirty="0"/>
          </a:p>
          <a:p>
            <a:r>
              <a:rPr lang="en-US" dirty="0" smtClean="0"/>
              <a:t>URL: </a:t>
            </a:r>
            <a:r>
              <a:rPr lang="en-US" dirty="0" err="1" smtClean="0"/>
              <a:t>www.sfsututors.com</a:t>
            </a:r>
            <a:endParaRPr lang="en-US" dirty="0"/>
          </a:p>
        </p:txBody>
      </p:sp>
    </p:spTree>
    <p:extLst>
      <p:ext uri="{BB962C8B-B14F-4D97-AF65-F5344CB8AC3E}">
        <p14:creationId xmlns:p14="http://schemas.microsoft.com/office/powerpoint/2010/main" val="9340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Abdullah </a:t>
            </a:r>
            <a:r>
              <a:rPr lang="en-US" dirty="0" err="1" smtClean="0"/>
              <a:t>Arikat</a:t>
            </a:r>
            <a:r>
              <a:rPr lang="en-US" dirty="0" smtClean="0"/>
              <a:t>(UI)</a:t>
            </a:r>
          </a:p>
          <a:p>
            <a:pPr marL="0" lvl="0" indent="0">
              <a:lnSpc>
                <a:spcPct val="100000"/>
              </a:lnSpc>
              <a:spcBef>
                <a:spcPts val="0"/>
              </a:spcBef>
              <a:buNone/>
            </a:pPr>
            <a:r>
              <a:rPr lang="en-US" dirty="0" smtClean="0"/>
              <a:t>Khalid </a:t>
            </a:r>
            <a:r>
              <a:rPr lang="en-US" dirty="0" err="1" smtClean="0"/>
              <a:t>Alrashed</a:t>
            </a:r>
            <a:r>
              <a:rPr lang="en-US" dirty="0" smtClean="0"/>
              <a:t>(Back-End)</a:t>
            </a:r>
          </a:p>
          <a:p>
            <a:pPr marL="0" lvl="0" indent="0">
              <a:lnSpc>
                <a:spcPct val="100000"/>
              </a:lnSpc>
              <a:spcBef>
                <a:spcPts val="0"/>
              </a:spcBef>
              <a:buNone/>
            </a:pPr>
            <a:endParaRPr lang="en-US" dirty="0"/>
          </a:p>
          <a:p>
            <a:pPr marL="0" lvl="0" indent="0">
              <a:lnSpc>
                <a:spcPct val="100000"/>
              </a:lnSpc>
              <a:spcBef>
                <a:spcPts val="0"/>
              </a:spcBef>
              <a:buNone/>
            </a:pPr>
            <a:r>
              <a:rPr lang="en-US" dirty="0" smtClean="0"/>
              <a:t>Both of us are CS students at SFSU</a:t>
            </a:r>
          </a:p>
        </p:txBody>
      </p:sp>
    </p:spTree>
    <p:extLst>
      <p:ext uri="{BB962C8B-B14F-4D97-AF65-F5344CB8AC3E}">
        <p14:creationId xmlns:p14="http://schemas.microsoft.com/office/powerpoint/2010/main" val="133970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principals used(inspired by CSC648)Prof. </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smtClean="0"/>
              <a:t>User should know the context all the time. This is especially challenging for Web UIs</a:t>
            </a:r>
          </a:p>
          <a:p>
            <a:r>
              <a:rPr lang="en-US" altLang="en-US" dirty="0" smtClean="0"/>
              <a:t>User should never get lost</a:t>
            </a:r>
          </a:p>
          <a:p>
            <a:r>
              <a:rPr lang="en-US" altLang="en-US" dirty="0" smtClean="0"/>
              <a:t>Should always be able to easily go </a:t>
            </a:r>
            <a:r>
              <a:rPr lang="en-US" altLang="en-US" i="1" dirty="0" smtClean="0"/>
              <a:t>back</a:t>
            </a:r>
            <a:r>
              <a:rPr lang="en-US" altLang="en-US" dirty="0" smtClean="0"/>
              <a:t> and go </a:t>
            </a:r>
            <a:r>
              <a:rPr lang="en-US" altLang="en-US" i="1" dirty="0" smtClean="0"/>
              <a:t>home</a:t>
            </a:r>
          </a:p>
          <a:p>
            <a:r>
              <a:rPr lang="en-US" altLang="en-US" dirty="0" smtClean="0"/>
              <a:t>For search: always know what you search for, where you applied the search for</a:t>
            </a:r>
          </a:p>
          <a:p>
            <a:r>
              <a:rPr lang="en-US" altLang="en-US" dirty="0" smtClean="0"/>
              <a:t>For applications consisting of several ordered steps (shopping etc.): same as above, plus know what is the next step, easy to abort at any time</a:t>
            </a:r>
          </a:p>
          <a:p>
            <a:r>
              <a:rPr lang="en-US" altLang="en-US" dirty="0" smtClean="0"/>
              <a:t>In navigation and browsing: show the lineage (see new Apple browser)</a:t>
            </a:r>
          </a:p>
          <a:p>
            <a:r>
              <a:rPr lang="en-US" altLang="en-US" dirty="0" smtClean="0"/>
              <a:t>In Windows one way of keeping context is multiple windows. </a:t>
            </a:r>
          </a:p>
          <a:p>
            <a:r>
              <a:rPr lang="en-US" altLang="en-US" dirty="0" smtClean="0"/>
              <a:t>Context is harder to do in the WWW. What means of keeping context in WWW are you aware of?</a:t>
            </a:r>
          </a:p>
          <a:p>
            <a:endParaRPr lang="en-US" dirty="0"/>
          </a:p>
        </p:txBody>
      </p:sp>
    </p:spTree>
    <p:extLst>
      <p:ext uri="{BB962C8B-B14F-4D97-AF65-F5344CB8AC3E}">
        <p14:creationId xmlns:p14="http://schemas.microsoft.com/office/powerpoint/2010/main" val="967669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UI?</a:t>
            </a:r>
            <a:endParaRPr lang="en-US" dirty="0"/>
          </a:p>
        </p:txBody>
      </p:sp>
      <p:sp>
        <p:nvSpPr>
          <p:cNvPr id="3" name="Content Placeholder 2"/>
          <p:cNvSpPr>
            <a:spLocks noGrp="1"/>
          </p:cNvSpPr>
          <p:nvPr>
            <p:ph idx="1"/>
          </p:nvPr>
        </p:nvSpPr>
        <p:spPr/>
        <p:txBody>
          <a:bodyPr/>
          <a:lstStyle/>
          <a:p>
            <a:r>
              <a:rPr lang="en-US" b="1" dirty="0"/>
              <a:t>User Interface Design</a:t>
            </a:r>
            <a:r>
              <a:rPr lang="en-US" dirty="0"/>
              <a:t> is the </a:t>
            </a:r>
            <a:r>
              <a:rPr lang="en-US" b="1" dirty="0"/>
              <a:t>design</a:t>
            </a:r>
            <a:r>
              <a:rPr lang="en-US" dirty="0"/>
              <a:t> of websites, computers, appliances, machines, mobile communication devices, and software applications with the focus on the </a:t>
            </a:r>
            <a:r>
              <a:rPr lang="en-US" b="1" dirty="0"/>
              <a:t>user's</a:t>
            </a:r>
            <a:r>
              <a:rPr lang="en-US" dirty="0"/>
              <a:t> experience and interaction.</a:t>
            </a:r>
          </a:p>
        </p:txBody>
      </p:sp>
    </p:spTree>
    <p:extLst>
      <p:ext uri="{BB962C8B-B14F-4D97-AF65-F5344CB8AC3E}">
        <p14:creationId xmlns:p14="http://schemas.microsoft.com/office/powerpoint/2010/main" val="81500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942" y="1825625"/>
            <a:ext cx="7968115" cy="4351338"/>
          </a:xfrm>
        </p:spPr>
      </p:pic>
    </p:spTree>
    <p:extLst>
      <p:ext uri="{BB962C8B-B14F-4D97-AF65-F5344CB8AC3E}">
        <p14:creationId xmlns:p14="http://schemas.microsoft.com/office/powerpoint/2010/main" val="140465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966" y="1825625"/>
            <a:ext cx="7554068" cy="4351338"/>
          </a:xfrm>
        </p:spPr>
      </p:pic>
    </p:spTree>
    <p:extLst>
      <p:ext uri="{BB962C8B-B14F-4D97-AF65-F5344CB8AC3E}">
        <p14:creationId xmlns:p14="http://schemas.microsoft.com/office/powerpoint/2010/main" val="1032231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759" y="1825625"/>
            <a:ext cx="7516481" cy="4351338"/>
          </a:xfrm>
        </p:spPr>
      </p:pic>
    </p:spTree>
    <p:extLst>
      <p:ext uri="{BB962C8B-B14F-4D97-AF65-F5344CB8AC3E}">
        <p14:creationId xmlns:p14="http://schemas.microsoft.com/office/powerpoint/2010/main" val="18258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513" y="1825625"/>
            <a:ext cx="7692973" cy="4351338"/>
          </a:xfrm>
        </p:spPr>
      </p:pic>
    </p:spTree>
    <p:extLst>
      <p:ext uri="{BB962C8B-B14F-4D97-AF65-F5344CB8AC3E}">
        <p14:creationId xmlns:p14="http://schemas.microsoft.com/office/powerpoint/2010/main" val="29330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254</Words>
  <Application>Microsoft Macintosh PowerPoint</Application>
  <PresentationFormat>Widescreen</PresentationFormat>
  <Paragraphs>24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 Light</vt:lpstr>
      <vt:lpstr>Arial</vt:lpstr>
      <vt:lpstr>Calibri</vt:lpstr>
      <vt:lpstr>Times New Roman</vt:lpstr>
      <vt:lpstr>Office Theme</vt:lpstr>
      <vt:lpstr>  CSC 699 Fall 2016 SFSUTUTORS.COM </vt:lpstr>
      <vt:lpstr>About our service (SFSUTUTORS.com)</vt:lpstr>
      <vt:lpstr>Team members:</vt:lpstr>
      <vt:lpstr>UI principals used(inspired by CSC648)Prof. </vt:lpstr>
      <vt:lpstr>What is a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CSC 699 Fall 2016  </dc:title>
  <dc:creator>Abdul ort</dc:creator>
  <cp:lastModifiedBy>Abdul ort</cp:lastModifiedBy>
  <cp:revision>14</cp:revision>
  <dcterms:created xsi:type="dcterms:W3CDTF">2016-12-21T02:48:16Z</dcterms:created>
  <dcterms:modified xsi:type="dcterms:W3CDTF">2016-12-21T20:21:27Z</dcterms:modified>
</cp:coreProperties>
</file>