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2552" y="-3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6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7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5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5253-BCCD-46CC-A18E-0781AB373AD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F020-E48E-47DD-AF1C-54CCEB412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2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988275" y="3622331"/>
            <a:ext cx="602609" cy="428968"/>
            <a:chOff x="6326460" y="2717069"/>
            <a:chExt cx="421950" cy="252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7070" y1="9570" x2="46680" y2="16992"/>
                          <a14:backgroundMark x1="20703" y1="19141" x2="13867" y2="33398"/>
                          <a14:backgroundMark x1="31445" y1="21875" x2="26563" y2="36133"/>
                          <a14:backgroundMark x1="66797" y1="18555" x2="78320" y2="40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6460" y="2717069"/>
              <a:ext cx="252000" cy="252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7070" y1="9570" x2="46680" y2="16992"/>
                          <a14:backgroundMark x1="20703" y1="19141" x2="13867" y2="33398"/>
                          <a14:backgroundMark x1="31445" y1="21875" x2="26563" y2="36133"/>
                          <a14:backgroundMark x1="66797" y1="18555" x2="78320" y2="40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60" y="2717069"/>
              <a:ext cx="252000" cy="252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7070" y1="9570" x2="46680" y2="16992"/>
                          <a14:backgroundMark x1="20703" y1="19141" x2="13867" y2="33398"/>
                          <a14:backgroundMark x1="31445" y1="21875" x2="26563" y2="36133"/>
                          <a14:backgroundMark x1="66797" y1="18555" x2="78320" y2="408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410" y="2717069"/>
              <a:ext cx="252000" cy="25200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070" y1="9570" x2="46680" y2="16992"/>
                        <a14:backgroundMark x1="20703" y1="19141" x2="13867" y2="33398"/>
                        <a14:backgroundMark x1="31445" y1="21875" x2="26563" y2="36133"/>
                        <a14:backgroundMark x1="66797" y1="18555" x2="78320" y2="40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87" y="3621362"/>
            <a:ext cx="429937" cy="4299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21" y="1443789"/>
            <a:ext cx="206830" cy="2068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8594" r="886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27" y="3621362"/>
            <a:ext cx="429937" cy="4299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9961" r="89844">
                        <a14:foregroundMark x1="58008" y1="41797" x2="58008" y2="41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39" y="3621362"/>
            <a:ext cx="429937" cy="42993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73" y="3622332"/>
            <a:ext cx="428968" cy="4289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81680" y="1443790"/>
            <a:ext cx="206830" cy="20683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7619" y1="21538" x2="47619" y2="2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0711" y="2778485"/>
            <a:ext cx="138902" cy="4299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7619" y1="21538" x2="47619" y2="2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191" y="2291778"/>
            <a:ext cx="68540" cy="2121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7619" y1="21538" x2="47619" y2="2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96255" y="2822289"/>
            <a:ext cx="68540" cy="2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5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KSW_LAB_2</cp:lastModifiedBy>
  <cp:revision>15</cp:revision>
  <dcterms:created xsi:type="dcterms:W3CDTF">2018-02-10T11:20:59Z</dcterms:created>
  <dcterms:modified xsi:type="dcterms:W3CDTF">2018-02-13T07:05:05Z</dcterms:modified>
</cp:coreProperties>
</file>