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68" r:id="rId3"/>
    <p:sldId id="394" r:id="rId4"/>
    <p:sldId id="393" r:id="rId5"/>
    <p:sldId id="395" r:id="rId6"/>
    <p:sldId id="396" r:id="rId7"/>
    <p:sldId id="397" r:id="rId8"/>
    <p:sldId id="398" r:id="rId9"/>
    <p:sldId id="39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8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2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2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2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9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DF12-1AA1-42BD-8381-DEE8C4EB0436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86A6-5C0F-4A52-B047-441B33436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564904"/>
            <a:ext cx="5227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CS SCHOOL</a:t>
            </a:r>
            <a:endParaRPr lang="ko-KR" altLang="en-US" sz="7200" dirty="0"/>
          </a:p>
        </p:txBody>
      </p:sp>
      <p:pic>
        <p:nvPicPr>
          <p:cNvPr id="6" name="Picture 2" descr="C:\Users\user\Desktop\가로1_영무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195867" cy="3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user\Desktop\가로1_영무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195867" cy="3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68173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CPython</a:t>
            </a:r>
            <a:r>
              <a:rPr lang="en-US" altLang="ko-KR" dirty="0" smtClean="0"/>
              <a:t> VM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09934" y="2420888"/>
            <a:ext cx="40691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smtClean="0">
                <a:solidFill>
                  <a:srgbClr val="FF0000"/>
                </a:solidFill>
              </a:rPr>
              <a:t>Virtual Stack Machine</a:t>
            </a:r>
            <a:br>
              <a:rPr lang="en-US" altLang="ko-KR" sz="2800" dirty="0" smtClean="0">
                <a:solidFill>
                  <a:srgbClr val="FF0000"/>
                </a:solidFill>
              </a:rPr>
            </a:br>
            <a:r>
              <a:rPr lang="en-US" altLang="ko-KR" sz="2800" dirty="0" smtClean="0">
                <a:solidFill>
                  <a:srgbClr val="FF0000"/>
                </a:solidFill>
              </a:rPr>
              <a:t>- stack-based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endParaRPr lang="en-US" altLang="ko-KR" dirty="0"/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2. Operand Stack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8545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user\Desktop\가로1_영무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195867" cy="3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68173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 does VM work?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000" t="18500" r="7082" b="40200"/>
          <a:stretch/>
        </p:blipFill>
        <p:spPr>
          <a:xfrm>
            <a:off x="1043608" y="1700808"/>
            <a:ext cx="6385523" cy="34563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47664" y="299695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9673" y="282428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disassembling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user\Desktop\가로1_영무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195867" cy="3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68173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 does VM work?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2100" t="37429" r="7082" b="40200"/>
          <a:stretch/>
        </p:blipFill>
        <p:spPr>
          <a:xfrm>
            <a:off x="548545" y="2564904"/>
            <a:ext cx="4585323" cy="18722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9592" y="2555668"/>
            <a:ext cx="1368152" cy="29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24128" y="3645024"/>
            <a:ext cx="266429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1355" y="327952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Operand stack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user\Desktop\가로1_영무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195867" cy="3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68173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 does VM work?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2100" t="37429" r="7082" b="40200"/>
          <a:stretch/>
        </p:blipFill>
        <p:spPr>
          <a:xfrm>
            <a:off x="548545" y="2564904"/>
            <a:ext cx="4585323" cy="18722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9592" y="2795810"/>
            <a:ext cx="1368152" cy="29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24128" y="3645024"/>
            <a:ext cx="266429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24128" y="3159686"/>
            <a:ext cx="266429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1355" y="278092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Operand stack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user\Desktop\가로1_영무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195867" cy="3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68173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 does VM work?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2100" t="37429" r="7082" b="40200"/>
          <a:stretch/>
        </p:blipFill>
        <p:spPr>
          <a:xfrm>
            <a:off x="548545" y="2564904"/>
            <a:ext cx="4585323" cy="18722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6468" y="3054425"/>
            <a:ext cx="1423705" cy="29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24128" y="3645024"/>
            <a:ext cx="266429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 + 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1355" y="327952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Operand stack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user\Desktop\가로1_영무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195867" cy="3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68173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 does VM work?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2100" t="37429" r="7082" b="40200"/>
          <a:stretch/>
        </p:blipFill>
        <p:spPr>
          <a:xfrm>
            <a:off x="548545" y="2564904"/>
            <a:ext cx="4585323" cy="18722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6468" y="3303804"/>
            <a:ext cx="1423705" cy="29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580112" y="937504"/>
            <a:ext cx="2664296" cy="10513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63130" y="59977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Private heap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49765" y="1200337"/>
            <a:ext cx="1786513" cy="5256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 = a +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2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user\Desktop\가로1_영무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195867" cy="3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68173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 does VM work?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2100" t="37429" r="7082" b="40200"/>
          <a:stretch/>
        </p:blipFill>
        <p:spPr>
          <a:xfrm>
            <a:off x="548545" y="2564904"/>
            <a:ext cx="4585323" cy="18722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53992" y="3847442"/>
            <a:ext cx="1314767" cy="29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24128" y="3645024"/>
            <a:ext cx="2664296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1355" y="327952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Operand stack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user\Desktop\가로1_영문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195867" cy="3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68173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 does VM work?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2100" t="37429" r="7082" b="40200"/>
          <a:stretch/>
        </p:blipFill>
        <p:spPr>
          <a:xfrm>
            <a:off x="548545" y="2564904"/>
            <a:ext cx="4585323" cy="18722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6101" y="4121588"/>
            <a:ext cx="1719991" cy="298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08093" y="3212976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returns 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67</Words>
  <Application>Microsoft Office PowerPoint</Application>
  <PresentationFormat>화면 슬라이드 쇼(4:3)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478</cp:revision>
  <dcterms:created xsi:type="dcterms:W3CDTF">2016-08-16T01:51:55Z</dcterms:created>
  <dcterms:modified xsi:type="dcterms:W3CDTF">2017-03-28T09:26:37Z</dcterms:modified>
</cp:coreProperties>
</file>