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86549" autoAdjust="0"/>
  </p:normalViewPr>
  <p:slideViewPr>
    <p:cSldViewPr snapToGrid="0">
      <p:cViewPr varScale="1">
        <p:scale>
          <a:sx n="71" d="100"/>
          <a:sy n="71" d="100"/>
        </p:scale>
        <p:origin x="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חלוק</a:t>
            </a:r>
            <a:r>
              <a:rPr lang="he-IL" baseline="0" dirty="0" smtClean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70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5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73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59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38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95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434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69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9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צורה חופשית 6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צורה חופשית 7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אליפסה 10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2" name="קבוצה 21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23" name="תמונה 22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24" name="תמונה 23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77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ספרינט</a:t>
            </a:r>
            <a:r>
              <a:rPr lang="en-US" dirty="0" smtClean="0"/>
              <a:t> 2 </a:t>
            </a:r>
            <a:r>
              <a:rPr lang="he-IL" dirty="0" smtClean="0"/>
              <a:t> – פרויקט </a:t>
            </a:r>
            <a:r>
              <a:rPr lang="en-US" dirty="0" smtClean="0"/>
              <a:t>HGR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מציגים: </a:t>
            </a:r>
            <a:r>
              <a:rPr lang="he-IL" dirty="0" err="1" smtClean="0"/>
              <a:t>נאתנאל</a:t>
            </a:r>
            <a:r>
              <a:rPr lang="he-IL" dirty="0" smtClean="0"/>
              <a:t> כהן ושירה </a:t>
            </a:r>
            <a:r>
              <a:rPr lang="he-IL" dirty="0" err="1" smtClean="0"/>
              <a:t>לוינסון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המערכת </a:t>
            </a:r>
            <a:r>
              <a:rPr lang="he-IL" dirty="0"/>
              <a:t>תוכל לנתח קובץ של סרטונים קצרים. </a:t>
            </a:r>
            <a:endParaRPr lang="he-IL" dirty="0" smtClean="0"/>
          </a:p>
          <a:p>
            <a:r>
              <a:rPr lang="he-IL" dirty="0" smtClean="0"/>
              <a:t>היא </a:t>
            </a:r>
            <a:r>
              <a:rPr lang="he-IL" dirty="0"/>
              <a:t>תדע לזהות את הצבע ממוצע של היד </a:t>
            </a:r>
            <a:r>
              <a:rPr lang="he-IL" dirty="0" smtClean="0"/>
              <a:t>בסרטון</a:t>
            </a:r>
          </a:p>
          <a:p>
            <a:r>
              <a:rPr lang="he-IL" dirty="0" smtClean="0"/>
              <a:t>לזהות </a:t>
            </a:r>
            <a:r>
              <a:rPr lang="he-IL" dirty="0"/>
              <a:t>את שלד היד והגבולות שלה להציג אותם על </a:t>
            </a:r>
            <a:r>
              <a:rPr lang="he-IL" dirty="0" smtClean="0"/>
              <a:t>המסך</a:t>
            </a:r>
          </a:p>
          <a:p>
            <a:r>
              <a:rPr lang="he-IL" dirty="0" smtClean="0"/>
              <a:t>לזהות </a:t>
            </a:r>
            <a:r>
              <a:rPr lang="he-IL" dirty="0"/>
              <a:t>את האינדקסים של האצבעות ולמצוא נקודות חשובות בכף היד ולסמן אותן.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</a:t>
            </a:r>
            <a:endParaRPr lang="he-IL" dirty="0"/>
          </a:p>
        </p:txBody>
      </p:sp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13426"/>
              </p:ext>
            </p:extLst>
          </p:nvPr>
        </p:nvGraphicFramePr>
        <p:xfrm>
          <a:off x="2776537" y="1978702"/>
          <a:ext cx="7596656" cy="3396732"/>
        </p:xfrm>
        <a:graphic>
          <a:graphicData uri="http://schemas.openxmlformats.org/drawingml/2006/table">
            <a:tbl>
              <a:tblPr/>
              <a:tblGrid>
                <a:gridCol w="3749282">
                  <a:extLst>
                    <a:ext uri="{9D8B030D-6E8A-4147-A177-3AD203B41FA5}">
                      <a16:colId xmlns:a16="http://schemas.microsoft.com/office/drawing/2014/main" val="1696978172"/>
                    </a:ext>
                  </a:extLst>
                </a:gridCol>
                <a:gridCol w="3095338">
                  <a:extLst>
                    <a:ext uri="{9D8B030D-6E8A-4147-A177-3AD203B41FA5}">
                      <a16:colId xmlns:a16="http://schemas.microsoft.com/office/drawing/2014/main" val="4002033474"/>
                    </a:ext>
                  </a:extLst>
                </a:gridCol>
                <a:gridCol w="752036">
                  <a:extLst>
                    <a:ext uri="{9D8B030D-6E8A-4147-A177-3AD203B41FA5}">
                      <a16:colId xmlns:a16="http://schemas.microsoft.com/office/drawing/2014/main" val="1472684539"/>
                    </a:ext>
                  </a:extLst>
                </a:gridCol>
              </a:tblGrid>
              <a:tr h="483454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שירה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נאתנאל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שבוע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34367"/>
                  </a:ext>
                </a:extLst>
              </a:tr>
              <a:tr h="747155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לקיחת סרטונים קצרים של 3 סימנים, ולזהות את הידיים (פיצ'ר 1)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אינטגרציה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167719"/>
                  </a:ext>
                </a:extLst>
              </a:tr>
              <a:tr h="1010857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זיהוי </a:t>
                      </a:r>
                      <a:r>
                        <a:rPr lang="en-US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range </a:t>
                      </a:r>
                      <a:r>
                        <a:rPr lang="he-IL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של צבע היד - למצוא את היד בעזרת הצבע (פיצ'ר 6)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זיהוי האינדקסים של האצבעות ביותר סימנים- מציאת עיגול כף היד ללא האצבעות (פיצ'ר 3)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47238"/>
                  </a:ext>
                </a:extLst>
              </a:tr>
              <a:tr h="671812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מציאת נקודות חשובות בכף היד על יותר סימנים (פיצ'ר 2)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זיהוי שלד היד בסרטונים הקצרים(פיצ'ר 5)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89206"/>
                  </a:ext>
                </a:extLst>
              </a:tr>
              <a:tr h="483454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למלא את הטבלאות של ה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DB. (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פיצ'ר 11)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אינטגרציה של כל הפיצ'רים ביחד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283313"/>
                  </a:ext>
                </a:extLst>
              </a:tr>
            </a:tbl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776538" y="2627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שירה לא עשתה את המשימה האחרונה של ה</a:t>
            </a:r>
            <a:r>
              <a:rPr lang="en-US" dirty="0" smtClean="0"/>
              <a:t>DB</a:t>
            </a:r>
            <a:endParaRPr lang="he-IL" dirty="0" smtClean="0"/>
          </a:p>
          <a:p>
            <a:r>
              <a:rPr lang="he-IL" dirty="0" smtClean="0"/>
              <a:t>ניתוח האצבעות לא היה מיטבי ולא מצאנו את האינדקסים, אבל דיברנו עם </a:t>
            </a:r>
            <a:r>
              <a:rPr lang="he-IL" dirty="0" err="1" smtClean="0"/>
              <a:t>המנטור</a:t>
            </a:r>
            <a:r>
              <a:rPr lang="he-IL" dirty="0" smtClean="0"/>
              <a:t> והוא אמר שזה לא רלוונטי לגבינו כרגע בפרויקט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שימור: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135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>
                <a:solidFill>
                  <a:schemeClr val="tx1"/>
                </a:solidFill>
              </a:rPr>
              <a:t>עבדנו בשיתוף פעולה טוב, והצלחנו להספיק רוב מה שרצינו</a:t>
            </a:r>
          </a:p>
          <a:p>
            <a:r>
              <a:rPr lang="he-IL" dirty="0" smtClean="0">
                <a:solidFill>
                  <a:schemeClr val="tx1"/>
                </a:solidFill>
              </a:rPr>
              <a:t>שיחות עם </a:t>
            </a:r>
            <a:r>
              <a:rPr lang="he-IL" dirty="0" err="1" smtClean="0">
                <a:solidFill>
                  <a:schemeClr val="tx1"/>
                </a:solidFill>
              </a:rPr>
              <a:t>המנטור</a:t>
            </a:r>
            <a:r>
              <a:rPr lang="he-IL" dirty="0" smtClean="0">
                <a:solidFill>
                  <a:schemeClr val="tx1"/>
                </a:solidFill>
              </a:rPr>
              <a:t>- הוא עזר לנו מאוד והדריך אותנו מה לעשות בהמשך</a:t>
            </a:r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שיפור: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3677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>
                <a:solidFill>
                  <a:schemeClr val="tx1"/>
                </a:solidFill>
              </a:rPr>
              <a:t>לא לחלות</a:t>
            </a:r>
          </a:p>
          <a:p>
            <a:r>
              <a:rPr lang="he-IL" dirty="0" smtClean="0">
                <a:solidFill>
                  <a:schemeClr val="tx1"/>
                </a:solidFill>
              </a:rPr>
              <a:t>לא לצאת לטיולים שנתיים של חמישה ימים </a:t>
            </a:r>
          </a:p>
          <a:p>
            <a:r>
              <a:rPr lang="he-IL" dirty="0" smtClean="0">
                <a:solidFill>
                  <a:schemeClr val="tx1"/>
                </a:solidFill>
              </a:rPr>
              <a:t>להסביר אחד לשני את הקוד שאנחנו כותבים יותר כדי שלא יהיו אי הבנות</a:t>
            </a:r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בסיום הספרינט הנ"ל המערכת תוכל לנתח קובץ של סרטונים קצרים. היא תדע להשתמש בטווח צבעים כדי להפריד את היד מהרקע, להפריד את האצבעות מכף היד ולנתח את </a:t>
            </a:r>
            <a:r>
              <a:rPr lang="he-IL" dirty="0" smtClean="0"/>
              <a:t>האצבעות.</a:t>
            </a:r>
            <a:r>
              <a:rPr lang="he-IL" dirty="0"/>
              <a:t> </a:t>
            </a:r>
            <a:r>
              <a:rPr lang="he-IL" dirty="0" smtClean="0"/>
              <a:t>נעשה אב טיפוס של זיהוי סימנים, נוכל לזהות את האצבעות.</a:t>
            </a:r>
            <a:endParaRPr lang="he-I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94334"/>
              </p:ext>
            </p:extLst>
          </p:nvPr>
        </p:nvGraphicFramePr>
        <p:xfrm>
          <a:off x="2776537" y="1543987"/>
          <a:ext cx="7072001" cy="4517247"/>
        </p:xfrm>
        <a:graphic>
          <a:graphicData uri="http://schemas.openxmlformats.org/drawingml/2006/table">
            <a:tbl>
              <a:tblPr/>
              <a:tblGrid>
                <a:gridCol w="3490342">
                  <a:extLst>
                    <a:ext uri="{9D8B030D-6E8A-4147-A177-3AD203B41FA5}">
                      <a16:colId xmlns:a16="http://schemas.microsoft.com/office/drawing/2014/main" val="1604184510"/>
                    </a:ext>
                  </a:extLst>
                </a:gridCol>
                <a:gridCol w="2881561">
                  <a:extLst>
                    <a:ext uri="{9D8B030D-6E8A-4147-A177-3AD203B41FA5}">
                      <a16:colId xmlns:a16="http://schemas.microsoft.com/office/drawing/2014/main" val="1611647468"/>
                    </a:ext>
                  </a:extLst>
                </a:gridCol>
                <a:gridCol w="700098">
                  <a:extLst>
                    <a:ext uri="{9D8B030D-6E8A-4147-A177-3AD203B41FA5}">
                      <a16:colId xmlns:a16="http://schemas.microsoft.com/office/drawing/2014/main" val="188749431"/>
                    </a:ext>
                  </a:extLst>
                </a:gridCol>
              </a:tblGrid>
              <a:tr h="428888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שירה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נאתנאל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שבוע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526785"/>
                  </a:ext>
                </a:extLst>
              </a:tr>
              <a:tr h="796506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3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פיצ'ר 6: 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לשפר את ההחלקה של ההיסטוגרמה כדי למצוא את הנקודה בין שתי הגבהות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 לסדר את הקוד למודולים (מחלקה להפרדתת היד מהרקע, הפרדת האצבעות מהיד, ניתוח האצבעות)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521262"/>
                  </a:ext>
                </a:extLst>
              </a:tr>
              <a:tr h="595987"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לבדוק את ההשפעה של הערכים </a:t>
                      </a:r>
                      <a:r>
                        <a:rPr lang="he-IL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בהיסטוגרמה</a:t>
                      </a: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על ידיים אחרות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לדייק את בחירת הרדיוס- ממוצע של הפונקציה 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 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ו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61224"/>
                  </a:ext>
                </a:extLst>
              </a:tr>
              <a:tr h="1698841"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פיצ'ר 1: 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סיגמנטציה בצורה טובה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ללמוד להשתמש ב 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Plotly Animation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he-IL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</a:t>
                      </a: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להשתמש בכיוון שאנחנו יודעים של היד ולפי זה לבטל את התחתית של היד שמתחת לעיגול.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he-IL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</a:t>
                      </a: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להשתמש ב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 </a:t>
                      </a: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ן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 </a:t>
                      </a: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כדי לעשות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refinement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8941"/>
                  </a:ext>
                </a:extLst>
              </a:tr>
              <a:tr h="997025"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פיצ'ר 12: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כתיבת הסימן שבוצע ב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console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ללמוד להשתמש ב 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Plotly Animation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למצוא רכיבי כשירות שיכולים לנתח את האצבעות (מוודאים שמספר האצבעות שאנחנו מזהים הוא תקין, לפסול כאשר אנחנו לא יודעים כמה אצבעות.)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4989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3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תודה רבה!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TM03457510[[fn=סבון]]</Template>
  <TotalTime>2671</TotalTime>
  <Words>392</Words>
  <Application>Microsoft Office PowerPoint</Application>
  <PresentationFormat>מסך רחב</PresentationFormat>
  <Paragraphs>60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Tahoma</vt:lpstr>
      <vt:lpstr>Times New Roman</vt:lpstr>
      <vt:lpstr>Office Theme</vt:lpstr>
      <vt:lpstr>הצגת ספרינט 2  – פרויקט HGR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תכנון הספרינט הבא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משתמש</cp:lastModifiedBy>
  <cp:revision>25</cp:revision>
  <dcterms:created xsi:type="dcterms:W3CDTF">2017-10-08T13:28:42Z</dcterms:created>
  <dcterms:modified xsi:type="dcterms:W3CDTF">2021-12-27T16:25:01Z</dcterms:modified>
</cp:coreProperties>
</file>