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R. Maldonado V." userId="8b928f0c927914e0" providerId="LiveId" clId="{AB4641E5-DAF0-4AC0-9905-D0D47619C2B9}"/>
    <pc:docChg chg="modSld">
      <pc:chgData name="Alvaro R. Maldonado V." userId="8b928f0c927914e0" providerId="LiveId" clId="{AB4641E5-DAF0-4AC0-9905-D0D47619C2B9}" dt="2023-04-09T22:48:37.874" v="0" actId="255"/>
      <pc:docMkLst>
        <pc:docMk/>
      </pc:docMkLst>
      <pc:sldChg chg="modSp mod">
        <pc:chgData name="Alvaro R. Maldonado V." userId="8b928f0c927914e0" providerId="LiveId" clId="{AB4641E5-DAF0-4AC0-9905-D0D47619C2B9}" dt="2023-04-09T22:48:37.874" v="0" actId="255"/>
        <pc:sldMkLst>
          <pc:docMk/>
          <pc:sldMk cId="2702054717" sldId="257"/>
        </pc:sldMkLst>
        <pc:spChg chg="mod">
          <ac:chgData name="Alvaro R. Maldonado V." userId="8b928f0c927914e0" providerId="LiveId" clId="{AB4641E5-DAF0-4AC0-9905-D0D47619C2B9}" dt="2023-04-09T22:48:37.874" v="0" actId="255"/>
          <ac:spMkLst>
            <pc:docMk/>
            <pc:sldMk cId="2702054717" sldId="257"/>
            <ac:spMk id="2" creationId="{A0A1AE1C-D2C3-9E65-3786-C0ABECC229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EE16-F48D-250C-4A51-816CDC86F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F38DD-0D27-B313-DE13-2FBB5981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C246-615D-60C9-3934-3395FDAB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5E45-648E-4763-0408-F824B490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FEC4-52F3-B529-0A7B-CD5A9364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654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44A-C183-7CAE-9DA1-1646523B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9C48E-98E2-DF5D-8736-4FC83A0D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B719-C286-F14B-64F8-A876B2F0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72A0C-6340-7206-9BB4-477D78A3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CA94-CF96-3BEC-C485-21FCF06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594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9ECCF-BCDB-B696-DBC4-BC476DDCC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671BA-4508-E874-DA94-158B72F50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8B5F-A2BA-8324-2CDC-8F18D43A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C0FB-E55E-2810-C444-C490BEB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0FB2-E4B6-2D73-39B4-E05538A9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48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59E8-42EB-E40B-7B6C-7B08AA71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F5A0-13CE-EA19-71B2-220ECF0F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8AEC-87D8-7E38-AE55-104D53C0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FBD2-DCA8-954E-4AC5-5DA91A46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412C-24D6-BFD5-D95B-AB29CF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111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9CF5-9880-C435-326C-71EFF24B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1A349-F9CC-78A7-FEB6-89EFAF56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91E8-F50E-68F2-226F-CBB66C13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F247-633C-7344-C0CA-F750BE3C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28932-0B63-AF96-EA50-9250714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040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B679-12CC-B924-A1DF-CA88A2A5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96D1-51F6-A4BC-4E90-72C33D257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A5375-BE8F-7DD5-7035-7275872F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73E4A-413D-F590-D8F9-BB15881D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1624B-71ED-9E19-B8E6-E9F67F38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97C7-675B-5DFC-A569-1FCCA8EB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05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D276-FEB4-8BB0-F65F-E1D3ED3D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0FB6-5ED0-9161-8C59-74213E71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AAC5E-5D81-DF66-0BE6-AB58A4928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350F3-2B71-8A30-0D69-EC21EDE74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1CC50-F2BF-86C7-1AB6-CC1C0439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50281-6AC6-D21A-BFBC-745DBA6E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3091C-EF64-E8C1-83BC-570F30BD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DE437-6044-A3E1-AA38-380A30F0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44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FBB7-C737-54EE-36EE-B5500D7D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D74EA-2EBC-807C-DD24-3E9D368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652C8-AC11-3423-1A04-11FD573A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DFF49-6BD2-B276-6061-1CAB046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332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CCAD7-36D8-116C-6065-3BAA7045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6F06B-9921-0332-F223-3694CC89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955EA-58BC-A451-B49A-85CE33FA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299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01B6-58D9-9A55-1535-B23A2F62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E16D-3AAC-2716-8539-F6B2E1ED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6FD52-DFEA-555B-5D80-2DD07C2C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F50B-37F5-F6BD-C7AF-18D9ECF4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095BF-0888-B98D-7701-89010F04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A9976-81CE-C400-BF3F-424E7FDC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947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CE6-2DE8-58BE-D1C6-27911806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DAA0F-155C-4E16-FC18-7FB3038F6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A8A25-5CFB-ECC7-DC13-E3169910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112F-9F57-2AAC-80B9-C27171F1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3E05-89F3-4D99-3F08-311D010A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0C3EC-5D35-E9FA-86AA-AF6C789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321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3B65-335E-E5D9-8E0E-9543BDB9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C4C7B-C472-FA97-238D-323E71BA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B685-F90D-8F8E-0716-0133059CB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0AF55-67C6-4AB2-B3A0-BAFC4774A13E}" type="datetimeFigureOut">
              <a:rPr lang="es-GT" smtClean="0"/>
              <a:t>9/04/2023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4439-A52B-C2AB-8CB3-D5DF9221C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63E1-72ED-D0E1-2A01-4CFEE6EDA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77E3-70BE-4AA2-AEE2-D0F3A7373A93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407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42D-CE97-9A62-2BF1-0875E0F93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8384C-D5FB-FD6B-75A7-ECE4B397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185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1AE1C-D2C3-9E65-3786-C0ABECC2296D}"/>
              </a:ext>
            </a:extLst>
          </p:cNvPr>
          <p:cNvSpPr txBox="1"/>
          <p:nvPr/>
        </p:nvSpPr>
        <p:spPr>
          <a:xfrm>
            <a:off x="1281549" y="1354999"/>
            <a:ext cx="9337964" cy="1692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6000" dirty="0" err="1"/>
              <a:t>Services</a:t>
            </a:r>
            <a:endParaRPr lang="es-CR" sz="6000" dirty="0"/>
          </a:p>
          <a:p>
            <a:pPr algn="ctr"/>
            <a:endParaRPr lang="es-GT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CB881-FE22-9F84-31C2-E2ADA55E9373}"/>
              </a:ext>
            </a:extLst>
          </p:cNvPr>
          <p:cNvSpPr txBox="1"/>
          <p:nvPr/>
        </p:nvSpPr>
        <p:spPr>
          <a:xfrm>
            <a:off x="1281549" y="2396835"/>
            <a:ext cx="2452254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4000" dirty="0"/>
              <a:t>Preventive </a:t>
            </a:r>
            <a:r>
              <a:rPr lang="es-CR" sz="4000" dirty="0" err="1"/>
              <a:t>Collection</a:t>
            </a:r>
            <a:endParaRPr lang="es-CR" sz="4000" dirty="0"/>
          </a:p>
          <a:p>
            <a:endParaRPr lang="es-GT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11EDB-B2D8-170A-11BE-F1E9A54A351C}"/>
              </a:ext>
            </a:extLst>
          </p:cNvPr>
          <p:cNvSpPr txBox="1"/>
          <p:nvPr/>
        </p:nvSpPr>
        <p:spPr>
          <a:xfrm>
            <a:off x="3733803" y="2396835"/>
            <a:ext cx="3671454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4000" dirty="0"/>
              <a:t>Administrative </a:t>
            </a:r>
            <a:r>
              <a:rPr lang="es-CR" sz="4000" dirty="0" err="1"/>
              <a:t>Charge</a:t>
            </a:r>
            <a:endParaRPr lang="es-CR" sz="4000" dirty="0"/>
          </a:p>
          <a:p>
            <a:endParaRPr lang="es-GT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804D8-0DE9-7DFD-526A-EBF9375F83D1}"/>
              </a:ext>
            </a:extLst>
          </p:cNvPr>
          <p:cNvSpPr txBox="1"/>
          <p:nvPr/>
        </p:nvSpPr>
        <p:spPr>
          <a:xfrm>
            <a:off x="7405257" y="2396836"/>
            <a:ext cx="3200400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4000" dirty="0"/>
              <a:t>Digital </a:t>
            </a:r>
            <a:r>
              <a:rPr lang="es-CR" sz="4000" dirty="0" err="1"/>
              <a:t>Financial</a:t>
            </a:r>
            <a:r>
              <a:rPr lang="es-CR" sz="4000" dirty="0"/>
              <a:t> </a:t>
            </a:r>
            <a:r>
              <a:rPr lang="es-CR" sz="4000" dirty="0" err="1"/>
              <a:t>services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270205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R. Maldonado V.</dc:creator>
  <cp:lastModifiedBy>Alvaro R. Maldonado V.</cp:lastModifiedBy>
  <cp:revision>1</cp:revision>
  <dcterms:created xsi:type="dcterms:W3CDTF">2023-04-09T22:41:58Z</dcterms:created>
  <dcterms:modified xsi:type="dcterms:W3CDTF">2023-04-09T22:48:42Z</dcterms:modified>
</cp:coreProperties>
</file>