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40A1-8904-25C2-9CE8-2D4F240CD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E77DB-E83F-8B4A-DEDF-1F290CE7F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D704-91C3-0A47-20AD-A95AFA5C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C508-EA01-4CC3-8EA4-7A9C20AFC574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2F08-7104-03A1-C6D3-3F32C5B1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C36E-67E5-81C6-C322-7F089482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A748-40D4-437D-A75F-38257981198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0557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35E7-4394-FD90-7B4F-BC804B4D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5B7FB-8264-4183-3F82-732065005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B6C8-1893-342F-DCA5-DFC3E8AD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C508-EA01-4CC3-8EA4-7A9C20AFC574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F987-A905-63F3-B0A7-60BE6E5E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8EC5-DC2E-5F91-2088-C9577808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A748-40D4-437D-A75F-38257981198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48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6B14C-59B6-4E4C-8465-C7142B92F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9C97-7553-799B-0EC2-AC178E899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B4D7-33E4-F7D9-818F-9E2E8999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C508-EA01-4CC3-8EA4-7A9C20AFC574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99BBA-E344-E05E-BDE6-47C901BA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18C8-0D82-F0A2-60C0-AD03A643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A748-40D4-437D-A75F-38257981198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1035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7DF6-29EE-5CE5-4DAA-B852F100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343D-E4D3-10BC-34CD-A3A930E4B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6F42E-3E0F-B44B-B101-536241E2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C508-EA01-4CC3-8EA4-7A9C20AFC574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34B3-039A-2C73-37A7-B78F30A3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A634-D675-F7A4-E6CE-A0B33007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A748-40D4-437D-A75F-38257981198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992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3EDB-4543-2DE4-3536-842BE1C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7B10E-B288-6310-94C4-CC9A49638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1E4E4-0C74-BE45-61E6-51665278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C508-EA01-4CC3-8EA4-7A9C20AFC574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4A7A2-6E92-34E0-61C3-EADD6443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B4333-4929-946A-1F6A-83D96A09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A748-40D4-437D-A75F-38257981198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94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724B-06DE-10C9-54E7-25157A75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1041-6076-A066-B166-33DD5D8E6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F7A1C-B01C-07A0-0FEA-D69141AC3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F9461-FD4B-ED4A-4FE5-EA5CEF96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C508-EA01-4CC3-8EA4-7A9C20AFC574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3FC2D-0F33-5290-C8D6-8BD33E19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95525-41FC-C48F-ACC9-4D57D255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A748-40D4-437D-A75F-38257981198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8490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3168-54BC-D1D7-D29F-418D43CB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96B38-E514-0E5E-6B31-0C6E666C3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765D2-C26D-9ACD-0EA8-64D09F800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266F0-AD6C-58FE-F62D-AD7DBF046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BFE1B-ED08-D719-878F-69686CDD2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577CE-424F-2566-70D3-61268128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C508-EA01-4CC3-8EA4-7A9C20AFC574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A7F47-1C0A-366F-E021-37CAC4CB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5C485-AB24-B46A-B943-891EE06A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A748-40D4-437D-A75F-38257981198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2434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A430-3D95-138E-0FA4-C326D163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DE8D9-066A-9E1E-C16C-8E8614F2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C508-EA01-4CC3-8EA4-7A9C20AFC574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8B2D5-A555-DE81-218F-E1169B89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AB48C-9767-E8AD-32B7-02B98C6D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A748-40D4-437D-A75F-38257981198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4625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B4417-9DF0-55E0-6F67-7E59B2E2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C508-EA01-4CC3-8EA4-7A9C20AFC574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D1074-018C-96C7-347F-83388CB3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FFC27-24BF-C2EC-555C-6DBB949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A748-40D4-437D-A75F-38257981198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5818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6EE2-D5D7-B511-8F5D-22888B2B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7ACF-9C80-4162-5A1D-78A27A7E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A2F56-FA62-7C47-A2F6-D84001F15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97DF7-829E-0739-6913-D319DC42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C508-EA01-4CC3-8EA4-7A9C20AFC574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1E69-E720-E107-110E-8520A9AE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EB10E-63CE-AF22-F211-F5276A8B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A748-40D4-437D-A75F-38257981198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9435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A711-96D4-1039-ECF6-A570D8B4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1B78B-BF67-99F5-EEBD-E331E41B2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0A99F-CC8F-E70D-786B-85D0C7B89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895CA-6EF3-ACD3-A4AC-64BFEC76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C508-EA01-4CC3-8EA4-7A9C20AFC574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5CCFB-40F1-3BC9-1C82-31B32ED8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06DBC-C2B9-4C9B-6424-74C68C9D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A748-40D4-437D-A75F-38257981198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4339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7FDEB-58F8-49C1-C3F7-54C89655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65E8B-EFBD-DACC-0EA3-E12346E69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BA4B-FA5B-39D7-FEE8-CE64D206A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C508-EA01-4CC3-8EA4-7A9C20AFC574}" type="datetimeFigureOut">
              <a:rPr lang="es-GT" smtClean="0"/>
              <a:t>19/03/2023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52597-DA07-7EB3-F7D3-E6A1E3ABF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9AC0-1578-180C-BA15-8C776C2A2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AA748-40D4-437D-A75F-382579811981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9719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64A71-B85E-FC6D-7CA1-F79235E4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3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Alvaro R. Maldonado V.</dc:creator>
  <cp:lastModifiedBy>Alvaro R. Maldonado V.</cp:lastModifiedBy>
  <cp:revision>1</cp:revision>
  <dcterms:created xsi:type="dcterms:W3CDTF">2023-03-20T01:51:45Z</dcterms:created>
  <dcterms:modified xsi:type="dcterms:W3CDTF">2023-03-20T01:52:27Z</dcterms:modified>
</cp:coreProperties>
</file>