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8439DE-A345-48A1-A795-0C12CE164D39}" v="143" dt="2023-03-20T00:22:12.353"/>
    <p1510:client id="{7E065D27-A1FE-40CF-9025-F78249D6DE96}" v="124" dt="2023-03-19T15:35:39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varo Maldonado" userId="a475c0b3a8577769" providerId="LiveId" clId="{5D8439DE-A345-48A1-A795-0C12CE164D39}"/>
    <pc:docChg chg="undo custSel addSld delSld modSld">
      <pc:chgData name="Alvaro Maldonado" userId="a475c0b3a8577769" providerId="LiveId" clId="{5D8439DE-A345-48A1-A795-0C12CE164D39}" dt="2023-03-20T00:22:26.009" v="159" actId="962"/>
      <pc:docMkLst>
        <pc:docMk/>
      </pc:docMkLst>
      <pc:sldChg chg="modSp del mod">
        <pc:chgData name="Alvaro Maldonado" userId="a475c0b3a8577769" providerId="LiveId" clId="{5D8439DE-A345-48A1-A795-0C12CE164D39}" dt="2023-03-19T21:36:47.706" v="112" actId="2696"/>
        <pc:sldMkLst>
          <pc:docMk/>
          <pc:sldMk cId="716369984" sldId="260"/>
        </pc:sldMkLst>
        <pc:graphicFrameChg chg="mod">
          <ac:chgData name="Alvaro Maldonado" userId="a475c0b3a8577769" providerId="LiveId" clId="{5D8439DE-A345-48A1-A795-0C12CE164D39}" dt="2023-03-19T21:21:35.182" v="3"/>
          <ac:graphicFrameMkLst>
            <pc:docMk/>
            <pc:sldMk cId="716369984" sldId="260"/>
            <ac:graphicFrameMk id="3" creationId="{96899E17-0507-2B89-F110-0C7B4F4B13FD}"/>
          </ac:graphicFrameMkLst>
        </pc:graphicFrameChg>
      </pc:sldChg>
      <pc:sldChg chg="addSp delSp modSp add mod">
        <pc:chgData name="Alvaro Maldonado" userId="a475c0b3a8577769" providerId="LiveId" clId="{5D8439DE-A345-48A1-A795-0C12CE164D39}" dt="2023-03-20T00:22:26.009" v="159" actId="962"/>
        <pc:sldMkLst>
          <pc:docMk/>
          <pc:sldMk cId="3418210893" sldId="261"/>
        </pc:sldMkLst>
        <pc:graphicFrameChg chg="del">
          <ac:chgData name="Alvaro Maldonado" userId="a475c0b3a8577769" providerId="LiveId" clId="{5D8439DE-A345-48A1-A795-0C12CE164D39}" dt="2023-03-19T21:33:04.802" v="5" actId="478"/>
          <ac:graphicFrameMkLst>
            <pc:docMk/>
            <pc:sldMk cId="3418210893" sldId="261"/>
            <ac:graphicFrameMk id="3" creationId="{96899E17-0507-2B89-F110-0C7B4F4B13FD}"/>
          </ac:graphicFrameMkLst>
        </pc:graphicFrameChg>
        <pc:graphicFrameChg chg="add mod modGraphic">
          <ac:chgData name="Alvaro Maldonado" userId="a475c0b3a8577769" providerId="LiveId" clId="{5D8439DE-A345-48A1-A795-0C12CE164D39}" dt="2023-03-20T00:22:04.786" v="153" actId="14100"/>
          <ac:graphicFrameMkLst>
            <pc:docMk/>
            <pc:sldMk cId="3418210893" sldId="261"/>
            <ac:graphicFrameMk id="7" creationId="{E779CF15-D3DB-36B7-8564-6E3E93286101}"/>
          </ac:graphicFrameMkLst>
        </pc:graphicFrameChg>
        <pc:picChg chg="add del mod">
          <ac:chgData name="Alvaro Maldonado" userId="a475c0b3a8577769" providerId="LiveId" clId="{5D8439DE-A345-48A1-A795-0C12CE164D39}" dt="2023-03-20T00:20:08.049" v="142" actId="478"/>
          <ac:picMkLst>
            <pc:docMk/>
            <pc:sldMk cId="3418210893" sldId="261"/>
            <ac:picMk id="5" creationId="{5F05134F-25C0-7163-4C4C-BE0204504B1A}"/>
          </ac:picMkLst>
        </pc:picChg>
        <pc:picChg chg="add mod">
          <ac:chgData name="Alvaro Maldonado" userId="a475c0b3a8577769" providerId="LiveId" clId="{5D8439DE-A345-48A1-A795-0C12CE164D39}" dt="2023-03-20T00:22:26.009" v="159" actId="962"/>
          <ac:picMkLst>
            <pc:docMk/>
            <pc:sldMk cId="3418210893" sldId="261"/>
            <ac:picMk id="8" creationId="{1A8DC628-619D-B69B-C4A7-6AD6A46EEF4B}"/>
          </ac:picMkLst>
        </pc:picChg>
      </pc:sldChg>
    </pc:docChg>
  </pc:docChgLst>
  <pc:docChgLst>
    <pc:chgData name="Alvaro R. Maldonado V." userId="8b928f0c927914e0" providerId="LiveId" clId="{7E065D27-A1FE-40CF-9025-F78249D6DE96}"/>
    <pc:docChg chg="custSel modSld">
      <pc:chgData name="Alvaro R. Maldonado V." userId="8b928f0c927914e0" providerId="LiveId" clId="{7E065D27-A1FE-40CF-9025-F78249D6DE96}" dt="2023-03-19T15:35:56.698" v="711" actId="14100"/>
      <pc:docMkLst>
        <pc:docMk/>
      </pc:docMkLst>
      <pc:sldChg chg="addSp delSp modSp mod">
        <pc:chgData name="Alvaro R. Maldonado V." userId="8b928f0c927914e0" providerId="LiveId" clId="{7E065D27-A1FE-40CF-9025-F78249D6DE96}" dt="2023-03-19T15:27:15.001" v="221" actId="1076"/>
        <pc:sldMkLst>
          <pc:docMk/>
          <pc:sldMk cId="1180244656" sldId="257"/>
        </pc:sldMkLst>
        <pc:spChg chg="add mod">
          <ac:chgData name="Alvaro R. Maldonado V." userId="8b928f0c927914e0" providerId="LiveId" clId="{7E065D27-A1FE-40CF-9025-F78249D6DE96}" dt="2023-03-19T15:27:08.842" v="220" actId="14100"/>
          <ac:spMkLst>
            <pc:docMk/>
            <pc:sldMk cId="1180244656" sldId="257"/>
            <ac:spMk id="3" creationId="{86056F22-E302-B448-207B-835828E8186A}"/>
          </ac:spMkLst>
        </pc:spChg>
        <pc:spChg chg="add mod">
          <ac:chgData name="Alvaro R. Maldonado V." userId="8b928f0c927914e0" providerId="LiveId" clId="{7E065D27-A1FE-40CF-9025-F78249D6DE96}" dt="2023-03-19T15:27:15.001" v="221" actId="1076"/>
          <ac:spMkLst>
            <pc:docMk/>
            <pc:sldMk cId="1180244656" sldId="257"/>
            <ac:spMk id="7" creationId="{E10E5C24-714F-0D0F-AF07-E4248CAECFD4}"/>
          </ac:spMkLst>
        </pc:spChg>
        <pc:spChg chg="del">
          <ac:chgData name="Alvaro R. Maldonado V." userId="8b928f0c927914e0" providerId="LiveId" clId="{7E065D27-A1FE-40CF-9025-F78249D6DE96}" dt="2023-03-19T15:17:41.860" v="0" actId="478"/>
          <ac:spMkLst>
            <pc:docMk/>
            <pc:sldMk cId="1180244656" sldId="257"/>
            <ac:spMk id="27" creationId="{86D9D9D4-480B-6766-4108-C6EB0B6CC4B3}"/>
          </ac:spMkLst>
        </pc:spChg>
        <pc:spChg chg="del mod">
          <ac:chgData name="Alvaro R. Maldonado V." userId="8b928f0c927914e0" providerId="LiveId" clId="{7E065D27-A1FE-40CF-9025-F78249D6DE96}" dt="2023-03-19T15:17:49.724" v="4"/>
          <ac:spMkLst>
            <pc:docMk/>
            <pc:sldMk cId="1180244656" sldId="257"/>
            <ac:spMk id="28" creationId="{DDCDBDC5-715A-7DFC-BC78-05F2F2F98523}"/>
          </ac:spMkLst>
        </pc:spChg>
        <pc:graphicFrameChg chg="add mod">
          <ac:chgData name="Alvaro R. Maldonado V." userId="8b928f0c927914e0" providerId="LiveId" clId="{7E065D27-A1FE-40CF-9025-F78249D6DE96}" dt="2023-03-19T15:25:31.809" v="202"/>
          <ac:graphicFrameMkLst>
            <pc:docMk/>
            <pc:sldMk cId="1180244656" sldId="257"/>
            <ac:graphicFrameMk id="5" creationId="{F84ABF2F-4392-E29C-B607-B2F49D343E84}"/>
          </ac:graphicFrameMkLst>
        </pc:graphicFrameChg>
        <pc:graphicFrameChg chg="add mod">
          <ac:chgData name="Alvaro R. Maldonado V." userId="8b928f0c927914e0" providerId="LiveId" clId="{7E065D27-A1FE-40CF-9025-F78249D6DE96}" dt="2023-03-19T15:25:57.714" v="204"/>
          <ac:graphicFrameMkLst>
            <pc:docMk/>
            <pc:sldMk cId="1180244656" sldId="257"/>
            <ac:graphicFrameMk id="6" creationId="{A458BA00-3270-D1C9-DCC7-AED395B74B3B}"/>
          </ac:graphicFrameMkLst>
        </pc:graphicFrameChg>
        <pc:picChg chg="mod">
          <ac:chgData name="Alvaro R. Maldonado V." userId="8b928f0c927914e0" providerId="LiveId" clId="{7E065D27-A1FE-40CF-9025-F78249D6DE96}" dt="2023-03-19T15:17:55.880" v="6" actId="14100"/>
          <ac:picMkLst>
            <pc:docMk/>
            <pc:sldMk cId="1180244656" sldId="257"/>
            <ac:picMk id="1026" creationId="{EF09BA27-3D95-B1B8-AA25-22AE87EF3264}"/>
          </ac:picMkLst>
        </pc:picChg>
      </pc:sldChg>
      <pc:sldChg chg="addSp modSp mod">
        <pc:chgData name="Alvaro R. Maldonado V." userId="8b928f0c927914e0" providerId="LiveId" clId="{7E065D27-A1FE-40CF-9025-F78249D6DE96}" dt="2023-03-19T15:32:04.591" v="696" actId="1076"/>
        <pc:sldMkLst>
          <pc:docMk/>
          <pc:sldMk cId="2612185200" sldId="259"/>
        </pc:sldMkLst>
        <pc:spChg chg="add mod">
          <ac:chgData name="Alvaro R. Maldonado V." userId="8b928f0c927914e0" providerId="LiveId" clId="{7E065D27-A1FE-40CF-9025-F78249D6DE96}" dt="2023-03-19T15:32:01.306" v="695" actId="14100"/>
          <ac:spMkLst>
            <pc:docMk/>
            <pc:sldMk cId="2612185200" sldId="259"/>
            <ac:spMk id="3" creationId="{8F8E0E04-E326-FC69-1F00-8D048F2CAAED}"/>
          </ac:spMkLst>
        </pc:spChg>
        <pc:spChg chg="add mod">
          <ac:chgData name="Alvaro R. Maldonado V." userId="8b928f0c927914e0" providerId="LiveId" clId="{7E065D27-A1FE-40CF-9025-F78249D6DE96}" dt="2023-03-19T15:31:52.596" v="693" actId="14100"/>
          <ac:spMkLst>
            <pc:docMk/>
            <pc:sldMk cId="2612185200" sldId="259"/>
            <ac:spMk id="5" creationId="{5AB41B37-7510-346F-47EE-613E5300C6A8}"/>
          </ac:spMkLst>
        </pc:spChg>
        <pc:picChg chg="add mod">
          <ac:chgData name="Alvaro R. Maldonado V." userId="8b928f0c927914e0" providerId="LiveId" clId="{7E065D27-A1FE-40CF-9025-F78249D6DE96}" dt="2023-03-19T15:32:04.591" v="696" actId="1076"/>
          <ac:picMkLst>
            <pc:docMk/>
            <pc:sldMk cId="2612185200" sldId="259"/>
            <ac:picMk id="1026" creationId="{78EB956A-4BA0-3330-F602-E34872B54721}"/>
          </ac:picMkLst>
        </pc:picChg>
      </pc:sldChg>
      <pc:sldChg chg="addSp modSp mod">
        <pc:chgData name="Alvaro R. Maldonado V." userId="8b928f0c927914e0" providerId="LiveId" clId="{7E065D27-A1FE-40CF-9025-F78249D6DE96}" dt="2023-03-19T15:35:56.698" v="711" actId="14100"/>
        <pc:sldMkLst>
          <pc:docMk/>
          <pc:sldMk cId="716369984" sldId="260"/>
        </pc:sldMkLst>
        <pc:graphicFrameChg chg="add mod modGraphic">
          <ac:chgData name="Alvaro R. Maldonado V." userId="8b928f0c927914e0" providerId="LiveId" clId="{7E065D27-A1FE-40CF-9025-F78249D6DE96}" dt="2023-03-19T15:35:56.698" v="711" actId="14100"/>
          <ac:graphicFrameMkLst>
            <pc:docMk/>
            <pc:sldMk cId="716369984" sldId="260"/>
            <ac:graphicFrameMk id="3" creationId="{96899E17-0507-2B89-F110-0C7B4F4B13FD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AE63D5-E5CD-4AE4-9DF7-89DD57A89928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866536-344F-42CA-AFA5-3C13A32A9767}">
      <dgm:prSet phldrT="[Text]"/>
      <dgm:spPr/>
      <dgm:t>
        <a:bodyPr/>
        <a:lstStyle/>
        <a:p>
          <a:r>
            <a:rPr lang="en-US" dirty="0"/>
            <a:t>Preventive Collection</a:t>
          </a:r>
        </a:p>
      </dgm:t>
    </dgm:pt>
    <dgm:pt modelId="{B000C8AB-B31B-4DE8-9FDC-B05EA317B622}" type="parTrans" cxnId="{C32372CD-A2F5-49B4-A920-92CAB675EA2C}">
      <dgm:prSet/>
      <dgm:spPr/>
      <dgm:t>
        <a:bodyPr/>
        <a:lstStyle/>
        <a:p>
          <a:endParaRPr lang="en-US"/>
        </a:p>
      </dgm:t>
    </dgm:pt>
    <dgm:pt modelId="{1548D57B-DB46-48CF-B220-78E42DD488A3}" type="sibTrans" cxnId="{C32372CD-A2F5-49B4-A920-92CAB675EA2C}">
      <dgm:prSet/>
      <dgm:spPr/>
      <dgm:t>
        <a:bodyPr/>
        <a:lstStyle/>
        <a:p>
          <a:endParaRPr lang="en-US"/>
        </a:p>
      </dgm:t>
    </dgm:pt>
    <dgm:pt modelId="{24F35B01-9468-47E8-8F8E-37F21F3C5CC7}">
      <dgm:prSet phldrT="[Text]"/>
      <dgm:spPr/>
      <dgm:t>
        <a:bodyPr/>
        <a:lstStyle/>
        <a:p>
          <a:r>
            <a:rPr lang="en-US" dirty="0"/>
            <a:t>Administrative Charge</a:t>
          </a:r>
        </a:p>
      </dgm:t>
    </dgm:pt>
    <dgm:pt modelId="{50121948-1840-43B0-BD89-087FD93E511B}" type="parTrans" cxnId="{ABA2C33A-DDB0-47D6-9990-06C20555558F}">
      <dgm:prSet/>
      <dgm:spPr/>
      <dgm:t>
        <a:bodyPr/>
        <a:lstStyle/>
        <a:p>
          <a:endParaRPr lang="en-US"/>
        </a:p>
      </dgm:t>
    </dgm:pt>
    <dgm:pt modelId="{5518DD52-5480-4F13-A6B3-C02D0539ADB7}" type="sibTrans" cxnId="{ABA2C33A-DDB0-47D6-9990-06C20555558F}">
      <dgm:prSet/>
      <dgm:spPr/>
      <dgm:t>
        <a:bodyPr/>
        <a:lstStyle/>
        <a:p>
          <a:endParaRPr lang="en-US"/>
        </a:p>
      </dgm:t>
    </dgm:pt>
    <dgm:pt modelId="{83019B8C-4D4C-41ED-9AEC-1002E582A742}">
      <dgm:prSet phldrT="[Text]"/>
      <dgm:spPr/>
      <dgm:t>
        <a:bodyPr/>
        <a:lstStyle/>
        <a:p>
          <a:r>
            <a:rPr lang="en-US" dirty="0"/>
            <a:t>Digital Financial services</a:t>
          </a:r>
        </a:p>
      </dgm:t>
    </dgm:pt>
    <dgm:pt modelId="{FD3CBAFE-971E-495F-AE20-6AED6622FFCA}" type="parTrans" cxnId="{AC74E98E-9DAF-4147-9E24-17287A85E949}">
      <dgm:prSet/>
      <dgm:spPr/>
      <dgm:t>
        <a:bodyPr/>
        <a:lstStyle/>
        <a:p>
          <a:endParaRPr lang="en-US"/>
        </a:p>
      </dgm:t>
    </dgm:pt>
    <dgm:pt modelId="{CBF4701F-F4E8-48D3-9239-D4D4643FCDA7}" type="sibTrans" cxnId="{AC74E98E-9DAF-4147-9E24-17287A85E949}">
      <dgm:prSet/>
      <dgm:spPr/>
      <dgm:t>
        <a:bodyPr/>
        <a:lstStyle/>
        <a:p>
          <a:endParaRPr lang="en-US"/>
        </a:p>
      </dgm:t>
    </dgm:pt>
    <dgm:pt modelId="{689C35DB-E179-4E88-8764-C7A81499CD8D}">
      <dgm:prSet phldrT="[Text]"/>
      <dgm:spPr/>
      <dgm:t>
        <a:bodyPr/>
        <a:lstStyle/>
        <a:p>
          <a:r>
            <a:rPr lang="en-US" dirty="0"/>
            <a:t>Services</a:t>
          </a:r>
        </a:p>
      </dgm:t>
    </dgm:pt>
    <dgm:pt modelId="{FBD05418-B9F0-4F00-BC58-4278B0FC60E6}" type="sibTrans" cxnId="{976DBF0A-AC3C-434D-8860-1CB8ABBB0251}">
      <dgm:prSet/>
      <dgm:spPr/>
      <dgm:t>
        <a:bodyPr/>
        <a:lstStyle/>
        <a:p>
          <a:endParaRPr lang="en-US"/>
        </a:p>
      </dgm:t>
    </dgm:pt>
    <dgm:pt modelId="{D2FF92F4-774F-4B87-B784-C9CEFA3E8421}" type="parTrans" cxnId="{976DBF0A-AC3C-434D-8860-1CB8ABBB0251}">
      <dgm:prSet/>
      <dgm:spPr/>
      <dgm:t>
        <a:bodyPr/>
        <a:lstStyle/>
        <a:p>
          <a:endParaRPr lang="en-US"/>
        </a:p>
      </dgm:t>
    </dgm:pt>
    <dgm:pt modelId="{D87446A8-CE2E-4ED8-9E5B-E27E85C8D6DD}" type="pres">
      <dgm:prSet presAssocID="{4DAE63D5-E5CD-4AE4-9DF7-89DD57A89928}" presName="composite" presStyleCnt="0">
        <dgm:presLayoutVars>
          <dgm:chMax val="1"/>
          <dgm:dir/>
          <dgm:resizeHandles val="exact"/>
        </dgm:presLayoutVars>
      </dgm:prSet>
      <dgm:spPr/>
    </dgm:pt>
    <dgm:pt modelId="{AC95639A-0B68-4E2A-A1DD-75A118A690AA}" type="pres">
      <dgm:prSet presAssocID="{689C35DB-E179-4E88-8764-C7A81499CD8D}" presName="roof" presStyleLbl="dkBgShp" presStyleIdx="0" presStyleCnt="2" custLinFactNeighborX="-114" custLinFactNeighborY="2976"/>
      <dgm:spPr/>
    </dgm:pt>
    <dgm:pt modelId="{3E090B44-33D1-47FC-B24A-5CEE0D77B59D}" type="pres">
      <dgm:prSet presAssocID="{689C35DB-E179-4E88-8764-C7A81499CD8D}" presName="pillars" presStyleCnt="0"/>
      <dgm:spPr/>
    </dgm:pt>
    <dgm:pt modelId="{5DDC3887-7620-4329-8ED7-5E94DC5AE03C}" type="pres">
      <dgm:prSet presAssocID="{689C35DB-E179-4E88-8764-C7A81499CD8D}" presName="pillar1" presStyleLbl="node1" presStyleIdx="0" presStyleCnt="3">
        <dgm:presLayoutVars>
          <dgm:bulletEnabled val="1"/>
        </dgm:presLayoutVars>
      </dgm:prSet>
      <dgm:spPr/>
    </dgm:pt>
    <dgm:pt modelId="{42591C48-22A4-4C45-85A1-1100DEF76E72}" type="pres">
      <dgm:prSet presAssocID="{24F35B01-9468-47E8-8F8E-37F21F3C5CC7}" presName="pillarX" presStyleLbl="node1" presStyleIdx="1" presStyleCnt="3">
        <dgm:presLayoutVars>
          <dgm:bulletEnabled val="1"/>
        </dgm:presLayoutVars>
      </dgm:prSet>
      <dgm:spPr/>
    </dgm:pt>
    <dgm:pt modelId="{6E710587-844A-4DC3-813B-7B87CDC05736}" type="pres">
      <dgm:prSet presAssocID="{83019B8C-4D4C-41ED-9AEC-1002E582A742}" presName="pillarX" presStyleLbl="node1" presStyleIdx="2" presStyleCnt="3">
        <dgm:presLayoutVars>
          <dgm:bulletEnabled val="1"/>
        </dgm:presLayoutVars>
      </dgm:prSet>
      <dgm:spPr/>
    </dgm:pt>
    <dgm:pt modelId="{E51B441E-9564-44DC-AE5C-ECFD18556D22}" type="pres">
      <dgm:prSet presAssocID="{689C35DB-E179-4E88-8764-C7A81499CD8D}" presName="base" presStyleLbl="dkBgShp" presStyleIdx="1" presStyleCnt="2"/>
      <dgm:spPr/>
    </dgm:pt>
  </dgm:ptLst>
  <dgm:cxnLst>
    <dgm:cxn modelId="{976DBF0A-AC3C-434D-8860-1CB8ABBB0251}" srcId="{4DAE63D5-E5CD-4AE4-9DF7-89DD57A89928}" destId="{689C35DB-E179-4E88-8764-C7A81499CD8D}" srcOrd="0" destOrd="0" parTransId="{D2FF92F4-774F-4B87-B784-C9CEFA3E8421}" sibTransId="{FBD05418-B9F0-4F00-BC58-4278B0FC60E6}"/>
    <dgm:cxn modelId="{ABA2C33A-DDB0-47D6-9990-06C20555558F}" srcId="{689C35DB-E179-4E88-8764-C7A81499CD8D}" destId="{24F35B01-9468-47E8-8F8E-37F21F3C5CC7}" srcOrd="1" destOrd="0" parTransId="{50121948-1840-43B0-BD89-087FD93E511B}" sibTransId="{5518DD52-5480-4F13-A6B3-C02D0539ADB7}"/>
    <dgm:cxn modelId="{3D60CD3F-2274-410B-958D-BABA6498A1B2}" type="presOf" srcId="{689C35DB-E179-4E88-8764-C7A81499CD8D}" destId="{AC95639A-0B68-4E2A-A1DD-75A118A690AA}" srcOrd="0" destOrd="0" presId="urn:microsoft.com/office/officeart/2005/8/layout/hList3"/>
    <dgm:cxn modelId="{BC6F1265-73DA-462E-80B2-444634995E11}" type="presOf" srcId="{24F35B01-9468-47E8-8F8E-37F21F3C5CC7}" destId="{42591C48-22A4-4C45-85A1-1100DEF76E72}" srcOrd="0" destOrd="0" presId="urn:microsoft.com/office/officeart/2005/8/layout/hList3"/>
    <dgm:cxn modelId="{5102B58D-F725-4A03-A3FA-C7856508E4C0}" type="presOf" srcId="{74866536-344F-42CA-AFA5-3C13A32A9767}" destId="{5DDC3887-7620-4329-8ED7-5E94DC5AE03C}" srcOrd="0" destOrd="0" presId="urn:microsoft.com/office/officeart/2005/8/layout/hList3"/>
    <dgm:cxn modelId="{AC74E98E-9DAF-4147-9E24-17287A85E949}" srcId="{689C35DB-E179-4E88-8764-C7A81499CD8D}" destId="{83019B8C-4D4C-41ED-9AEC-1002E582A742}" srcOrd="2" destOrd="0" parTransId="{FD3CBAFE-971E-495F-AE20-6AED6622FFCA}" sibTransId="{CBF4701F-F4E8-48D3-9239-D4D4643FCDA7}"/>
    <dgm:cxn modelId="{DEAEF7B7-C052-4FA0-83E5-86F9DCFBF39C}" type="presOf" srcId="{4DAE63D5-E5CD-4AE4-9DF7-89DD57A89928}" destId="{D87446A8-CE2E-4ED8-9E5B-E27E85C8D6DD}" srcOrd="0" destOrd="0" presId="urn:microsoft.com/office/officeart/2005/8/layout/hList3"/>
    <dgm:cxn modelId="{5C938CC0-ED02-42D8-90E0-36A50539CE90}" type="presOf" srcId="{83019B8C-4D4C-41ED-9AEC-1002E582A742}" destId="{6E710587-844A-4DC3-813B-7B87CDC05736}" srcOrd="0" destOrd="0" presId="urn:microsoft.com/office/officeart/2005/8/layout/hList3"/>
    <dgm:cxn modelId="{C32372CD-A2F5-49B4-A920-92CAB675EA2C}" srcId="{689C35DB-E179-4E88-8764-C7A81499CD8D}" destId="{74866536-344F-42CA-AFA5-3C13A32A9767}" srcOrd="0" destOrd="0" parTransId="{B000C8AB-B31B-4DE8-9FDC-B05EA317B622}" sibTransId="{1548D57B-DB46-48CF-B220-78E42DD488A3}"/>
    <dgm:cxn modelId="{5BE340BB-2F3F-4E8A-8624-DE25D344E9F6}" type="presParOf" srcId="{D87446A8-CE2E-4ED8-9E5B-E27E85C8D6DD}" destId="{AC95639A-0B68-4E2A-A1DD-75A118A690AA}" srcOrd="0" destOrd="0" presId="urn:microsoft.com/office/officeart/2005/8/layout/hList3"/>
    <dgm:cxn modelId="{7DD7EF3D-A8FD-43ED-8396-539C5E7E228C}" type="presParOf" srcId="{D87446A8-CE2E-4ED8-9E5B-E27E85C8D6DD}" destId="{3E090B44-33D1-47FC-B24A-5CEE0D77B59D}" srcOrd="1" destOrd="0" presId="urn:microsoft.com/office/officeart/2005/8/layout/hList3"/>
    <dgm:cxn modelId="{435ECBC7-1F99-430B-9D4F-680A10ED8B61}" type="presParOf" srcId="{3E090B44-33D1-47FC-B24A-5CEE0D77B59D}" destId="{5DDC3887-7620-4329-8ED7-5E94DC5AE03C}" srcOrd="0" destOrd="0" presId="urn:microsoft.com/office/officeart/2005/8/layout/hList3"/>
    <dgm:cxn modelId="{7BD830E4-081D-4F20-B20B-296321EEB497}" type="presParOf" srcId="{3E090B44-33D1-47FC-B24A-5CEE0D77B59D}" destId="{42591C48-22A4-4C45-85A1-1100DEF76E72}" srcOrd="1" destOrd="0" presId="urn:microsoft.com/office/officeart/2005/8/layout/hList3"/>
    <dgm:cxn modelId="{C92CF6EA-AFC7-473D-8DFD-53BCBBEB876C}" type="presParOf" srcId="{3E090B44-33D1-47FC-B24A-5CEE0D77B59D}" destId="{6E710587-844A-4DC3-813B-7B87CDC05736}" srcOrd="2" destOrd="0" presId="urn:microsoft.com/office/officeart/2005/8/layout/hList3"/>
    <dgm:cxn modelId="{C845A02E-C059-4EA4-A107-29D0A0BF526F}" type="presParOf" srcId="{D87446A8-CE2E-4ED8-9E5B-E27E85C8D6DD}" destId="{E51B441E-9564-44DC-AE5C-ECFD18556D22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5639A-0B68-4E2A-A1DD-75A118A690AA}">
      <dsp:nvSpPr>
        <dsp:cNvPr id="0" name=""/>
        <dsp:cNvSpPr/>
      </dsp:nvSpPr>
      <dsp:spPr>
        <a:xfrm>
          <a:off x="0" y="36967"/>
          <a:ext cx="6398279" cy="124217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Services</a:t>
          </a:r>
        </a:p>
      </dsp:txBody>
      <dsp:txXfrm>
        <a:off x="0" y="36967"/>
        <a:ext cx="6398279" cy="1242170"/>
      </dsp:txXfrm>
    </dsp:sp>
    <dsp:sp modelId="{5DDC3887-7620-4329-8ED7-5E94DC5AE03C}">
      <dsp:nvSpPr>
        <dsp:cNvPr id="0" name=""/>
        <dsp:cNvSpPr/>
      </dsp:nvSpPr>
      <dsp:spPr>
        <a:xfrm>
          <a:off x="3124" y="1242170"/>
          <a:ext cx="2130676" cy="26085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Preventive Collection</a:t>
          </a:r>
        </a:p>
      </dsp:txBody>
      <dsp:txXfrm>
        <a:off x="3124" y="1242170"/>
        <a:ext cx="2130676" cy="2608558"/>
      </dsp:txXfrm>
    </dsp:sp>
    <dsp:sp modelId="{42591C48-22A4-4C45-85A1-1100DEF76E72}">
      <dsp:nvSpPr>
        <dsp:cNvPr id="0" name=""/>
        <dsp:cNvSpPr/>
      </dsp:nvSpPr>
      <dsp:spPr>
        <a:xfrm>
          <a:off x="2133801" y="1242170"/>
          <a:ext cx="2130676" cy="26085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Administrative Charge</a:t>
          </a:r>
        </a:p>
      </dsp:txBody>
      <dsp:txXfrm>
        <a:off x="2133801" y="1242170"/>
        <a:ext cx="2130676" cy="2608558"/>
      </dsp:txXfrm>
    </dsp:sp>
    <dsp:sp modelId="{6E710587-844A-4DC3-813B-7B87CDC05736}">
      <dsp:nvSpPr>
        <dsp:cNvPr id="0" name=""/>
        <dsp:cNvSpPr/>
      </dsp:nvSpPr>
      <dsp:spPr>
        <a:xfrm>
          <a:off x="4264477" y="1242170"/>
          <a:ext cx="2130676" cy="26085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Digital Financial services</a:t>
          </a:r>
        </a:p>
      </dsp:txBody>
      <dsp:txXfrm>
        <a:off x="4264477" y="1242170"/>
        <a:ext cx="2130676" cy="2608558"/>
      </dsp:txXfrm>
    </dsp:sp>
    <dsp:sp modelId="{E51B441E-9564-44DC-AE5C-ECFD18556D22}">
      <dsp:nvSpPr>
        <dsp:cNvPr id="0" name=""/>
        <dsp:cNvSpPr/>
      </dsp:nvSpPr>
      <dsp:spPr>
        <a:xfrm>
          <a:off x="0" y="3850729"/>
          <a:ext cx="6398279" cy="28983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BDE6-ECEB-FE1D-5FF6-44CD86491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9CC75-2780-BBC3-244E-6CA9CBE72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165DD-A8FC-0490-741F-6D465706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D837-9AD3-46A5-AEC5-F357FB068B3F}" type="datetimeFigureOut">
              <a:rPr lang="es-GT" smtClean="0"/>
              <a:t>19/03/2023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15AED-AEED-9ABF-F6D4-8444C09B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522A4-A65F-D7DD-AFE5-A921DD09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E256-0BEC-40A6-B698-6E793D2E46F4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2922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2EAD-522C-BE69-C3AF-6A8B46F0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3341D-7241-88E7-F7F2-CE7567A13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4187B-CD1A-8AE2-1362-6256E509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D837-9AD3-46A5-AEC5-F357FB068B3F}" type="datetimeFigureOut">
              <a:rPr lang="es-GT" smtClean="0"/>
              <a:t>19/03/2023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5E14D-24AD-BA85-3119-55CD36C8F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D1BF3-9453-AC75-11B5-3CEAACF6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E256-0BEC-40A6-B698-6E793D2E46F4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8957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9F7F54-B359-994C-CFAF-8168E4C86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08516-00FE-B896-E107-20E92D66D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A1537-ED80-1F2A-3744-D95C8F83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D837-9AD3-46A5-AEC5-F357FB068B3F}" type="datetimeFigureOut">
              <a:rPr lang="es-GT" smtClean="0"/>
              <a:t>19/03/2023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CE47E-B4D9-7710-612B-37CF3790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2EA55-1F52-3059-27F1-136425A2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E256-0BEC-40A6-B698-6E793D2E46F4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8371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FFBB-4957-FE5A-8786-1FA8807D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C88B5-0277-13BB-6825-820F694FE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4D2F0-FD64-A8F4-28E5-7421DBF7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D837-9AD3-46A5-AEC5-F357FB068B3F}" type="datetimeFigureOut">
              <a:rPr lang="es-GT" smtClean="0"/>
              <a:t>19/03/2023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2F744-D662-E845-09D1-7CCE640CF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8657E-09D9-8A8B-E52A-4B59C5B2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E256-0BEC-40A6-B698-6E793D2E46F4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8850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9EB2-3059-C988-7716-AA2FB09F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EAB2D-F7FC-170A-CCA8-054819253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0AD9E-60E3-813C-CDCE-DBA6FE31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D837-9AD3-46A5-AEC5-F357FB068B3F}" type="datetimeFigureOut">
              <a:rPr lang="es-GT" smtClean="0"/>
              <a:t>19/03/2023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1673C-543A-C103-19F9-5949AC74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455F5-7AA8-1D88-4641-9F4E8C3C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E256-0BEC-40A6-B698-6E793D2E46F4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8929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D924-9033-C40C-5B56-86E71503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64C95-673E-13CA-882B-DADE914D3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623B6-1E43-B15F-50D0-4D51B3B3D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A5247-CC16-FB60-8F68-D49B9D196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D837-9AD3-46A5-AEC5-F357FB068B3F}" type="datetimeFigureOut">
              <a:rPr lang="es-GT" smtClean="0"/>
              <a:t>19/03/2023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C23BF-DC22-ED3B-C8EE-615A39F7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34223-5422-301E-F9DE-B78AA156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E256-0BEC-40A6-B698-6E793D2E46F4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1724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5EA5F-1C56-1AF0-5A08-1C74D4BA7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53C00-D972-46AC-DAAC-B4599243F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5F563-F2CE-242B-EE1C-38D2FEEA2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8D277-767A-1964-56C9-E30C471F8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93D15-6A82-C19F-077D-4EAF06069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13EBF-681D-AD77-D061-E84A8F82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D837-9AD3-46A5-AEC5-F357FB068B3F}" type="datetimeFigureOut">
              <a:rPr lang="es-GT" smtClean="0"/>
              <a:t>19/03/2023</a:t>
            </a:fld>
            <a:endParaRPr lang="es-G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FFB38C-C586-54E6-B6AA-BC54B56B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C8B170-21D8-54C2-B7E0-04AD52C2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E256-0BEC-40A6-B698-6E793D2E46F4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8118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6C09-B72D-7DF6-E029-BE2F9298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9B91FF-09D9-57CF-A07F-2A87ABC3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D837-9AD3-46A5-AEC5-F357FB068B3F}" type="datetimeFigureOut">
              <a:rPr lang="es-GT" smtClean="0"/>
              <a:t>19/03/2023</a:t>
            </a:fld>
            <a:endParaRPr lang="es-G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4B584-D145-364E-9B59-DD1A9DBA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E9E8D-CA31-21B5-A455-CF06E8822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E256-0BEC-40A6-B698-6E793D2E46F4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7680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46F5A-F6F3-AF76-DF7E-06B1E0F6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D837-9AD3-46A5-AEC5-F357FB068B3F}" type="datetimeFigureOut">
              <a:rPr lang="es-GT" smtClean="0"/>
              <a:t>19/03/2023</a:t>
            </a:fld>
            <a:endParaRPr lang="es-G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3F1E1-F855-F48C-4B0A-590DADDB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510A6-2D6E-6827-D93F-5FDA77B4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E256-0BEC-40A6-B698-6E793D2E46F4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5141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4E81-C35A-BBCA-5F68-0F8CF788D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D7F4E-1AAD-89FE-8709-0D0D05FD3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226F4-8FE5-E30E-19A3-4136E2249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756DC-5756-306B-C73A-903B6AFD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D837-9AD3-46A5-AEC5-F357FB068B3F}" type="datetimeFigureOut">
              <a:rPr lang="es-GT" smtClean="0"/>
              <a:t>19/03/2023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C9B9A-1AA6-37CC-9309-445C289A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3342B-FDEA-4FFB-2AE0-FD81AAF8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E256-0BEC-40A6-B698-6E793D2E46F4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581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CAEA-71E3-63EC-6036-E2951392E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E16F9-C0E8-4CE5-AF16-48AA87A07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EF056-69B8-016A-C4AE-E8BE739E1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06075-23FC-0886-C0BA-E8E206E9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D837-9AD3-46A5-AEC5-F357FB068B3F}" type="datetimeFigureOut">
              <a:rPr lang="es-GT" smtClean="0"/>
              <a:t>19/03/2023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67025-EC8C-C2F8-DF05-0A4F4266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BD562-FDB5-AF75-13EB-0DB27D36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E256-0BEC-40A6-B698-6E793D2E46F4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341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D07CC-52E3-DC5A-339C-542912F6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76C12-BE75-D61C-56A5-8A556B61E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5949D-05BD-2F98-2CF7-05B79EF3D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ED837-9AD3-46A5-AEC5-F357FB068B3F}" type="datetimeFigureOut">
              <a:rPr lang="es-GT" smtClean="0"/>
              <a:t>19/03/2023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C29A2-05D6-2BB3-2E02-3E8A3DF64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485A6-905F-8269-B392-E7CC800E5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FE256-0BEC-40A6-B698-6E793D2E46F4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1519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.png"/><Relationship Id="rId7" Type="http://schemas.openxmlformats.org/officeDocument/2006/relationships/package" Target="../embeddings/Microsoft_Word_Document.docx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7.emf"/><Relationship Id="rId4" Type="http://schemas.openxmlformats.org/officeDocument/2006/relationships/image" Target="../media/image3.png"/><Relationship Id="rId9" Type="http://schemas.openxmlformats.org/officeDocument/2006/relationships/package" Target="../embeddings/Microsoft_Word_Document1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11" Type="http://schemas.openxmlformats.org/officeDocument/2006/relationships/image" Target="../media/image9.jpg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EBB26A-A6B3-2E74-6807-6D538F556DFD}"/>
              </a:ext>
            </a:extLst>
          </p:cNvPr>
          <p:cNvSpPr/>
          <p:nvPr/>
        </p:nvSpPr>
        <p:spPr>
          <a:xfrm>
            <a:off x="0" y="0"/>
            <a:ext cx="12192000" cy="1697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5A8F951-6C97-2991-BE0B-426FB88F0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96836" cy="16971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C3C2B38-F9DE-679D-2942-2FCE16B97545}"/>
              </a:ext>
            </a:extLst>
          </p:cNvPr>
          <p:cNvSpPr/>
          <p:nvPr/>
        </p:nvSpPr>
        <p:spPr>
          <a:xfrm>
            <a:off x="2396837" y="0"/>
            <a:ext cx="9795164" cy="1697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1C658F-0A16-9F6C-056A-0818A1E44130}"/>
              </a:ext>
            </a:extLst>
          </p:cNvPr>
          <p:cNvSpPr txBox="1"/>
          <p:nvPr/>
        </p:nvSpPr>
        <p:spPr>
          <a:xfrm>
            <a:off x="671946" y="4214153"/>
            <a:ext cx="220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>
                <a:solidFill>
                  <a:schemeClr val="bg1"/>
                </a:solidFill>
              </a:rPr>
              <a:t>HOME</a:t>
            </a:r>
            <a:endParaRPr lang="es-GT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B645F4-1001-975B-5321-008012E1076A}"/>
              </a:ext>
            </a:extLst>
          </p:cNvPr>
          <p:cNvSpPr txBox="1"/>
          <p:nvPr/>
        </p:nvSpPr>
        <p:spPr>
          <a:xfrm>
            <a:off x="2743200" y="272534"/>
            <a:ext cx="220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>
                <a:solidFill>
                  <a:schemeClr val="bg1"/>
                </a:solidFill>
              </a:rPr>
              <a:t>HOME</a:t>
            </a:r>
            <a:endParaRPr lang="es-GT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7D9443-7ADA-D7C0-1180-38ECD531980B}"/>
              </a:ext>
            </a:extLst>
          </p:cNvPr>
          <p:cNvSpPr txBox="1"/>
          <p:nvPr/>
        </p:nvSpPr>
        <p:spPr>
          <a:xfrm>
            <a:off x="9060874" y="244825"/>
            <a:ext cx="220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>
                <a:solidFill>
                  <a:schemeClr val="bg1"/>
                </a:solidFill>
              </a:rPr>
              <a:t>OUR SERVICES</a:t>
            </a:r>
            <a:endParaRPr lang="es-GT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195C93-EF80-82F9-BEAA-47F30963964B}"/>
              </a:ext>
            </a:extLst>
          </p:cNvPr>
          <p:cNvSpPr txBox="1"/>
          <p:nvPr/>
        </p:nvSpPr>
        <p:spPr>
          <a:xfrm>
            <a:off x="5264728" y="265792"/>
            <a:ext cx="220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>
                <a:solidFill>
                  <a:schemeClr val="bg1"/>
                </a:solidFill>
              </a:rPr>
              <a:t>WHY CHOSE US</a:t>
            </a:r>
            <a:endParaRPr lang="es-GT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7ADCCA-B312-7B36-BDB4-516D617D2C71}"/>
              </a:ext>
            </a:extLst>
          </p:cNvPr>
          <p:cNvSpPr/>
          <p:nvPr/>
        </p:nvSpPr>
        <p:spPr>
          <a:xfrm>
            <a:off x="0" y="5347855"/>
            <a:ext cx="12192000" cy="15101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F0B54F-0646-E3B5-468F-21B2D9BCC415}"/>
              </a:ext>
            </a:extLst>
          </p:cNvPr>
          <p:cNvSpPr txBox="1"/>
          <p:nvPr/>
        </p:nvSpPr>
        <p:spPr>
          <a:xfrm>
            <a:off x="193964" y="5500255"/>
            <a:ext cx="3297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b="1" i="1" dirty="0"/>
              <a:t>Av. Reforma 8-60 zona 9</a:t>
            </a:r>
          </a:p>
          <a:p>
            <a:r>
              <a:rPr lang="es-CR" b="1" i="1" dirty="0"/>
              <a:t>Guatemala, Guatemala</a:t>
            </a:r>
          </a:p>
          <a:p>
            <a:r>
              <a:rPr lang="es-CR" b="1" i="1" dirty="0"/>
              <a:t>Tel.  502 638700</a:t>
            </a:r>
            <a:endParaRPr lang="es-GT" b="1" i="1" dirty="0"/>
          </a:p>
        </p:txBody>
      </p:sp>
      <p:pic>
        <p:nvPicPr>
          <p:cNvPr id="17" name="Picture 16" descr="A white cross on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64797301-2F47-A9DD-E855-2A4E631BB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345" y="5696578"/>
            <a:ext cx="812698" cy="812698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9DA8AB81-CD16-E901-7AFC-D44603639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741" y="5696578"/>
            <a:ext cx="812698" cy="812698"/>
          </a:xfrm>
          <a:prstGeom prst="rect">
            <a:avLst/>
          </a:prstGeom>
        </p:spPr>
      </p:pic>
      <p:pic>
        <p:nvPicPr>
          <p:cNvPr id="21" name="Picture 20" descr="A white cloud in a blue sky&#10;&#10;Description automatically generated with medium confidence">
            <a:extLst>
              <a:ext uri="{FF2B5EF4-FFF2-40B4-BE49-F238E27FC236}">
                <a16:creationId xmlns:a16="http://schemas.microsoft.com/office/drawing/2014/main" id="{CFEFA3BD-0C2F-0FAA-6B83-803D80D94D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043" y="5696578"/>
            <a:ext cx="812698" cy="81269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DB1A91-A99B-A21B-9B39-0034191D635B}"/>
              </a:ext>
            </a:extLst>
          </p:cNvPr>
          <p:cNvSpPr txBox="1"/>
          <p:nvPr/>
        </p:nvSpPr>
        <p:spPr>
          <a:xfrm>
            <a:off x="6213610" y="5777254"/>
            <a:ext cx="217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b="1" dirty="0"/>
              <a:t>info@cobrissa.com</a:t>
            </a:r>
            <a:endParaRPr lang="es-GT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DB4A0B-FCE3-9E0F-E49D-B7ED73877338}"/>
              </a:ext>
            </a:extLst>
          </p:cNvPr>
          <p:cNvSpPr txBox="1"/>
          <p:nvPr/>
        </p:nvSpPr>
        <p:spPr>
          <a:xfrm>
            <a:off x="8672945" y="5696578"/>
            <a:ext cx="321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Copyright © 2023 </a:t>
            </a:r>
            <a:r>
              <a:rPr lang="es-CR" dirty="0" err="1"/>
              <a:t>Cobrissa</a:t>
            </a:r>
            <a:endParaRPr lang="es-CR" dirty="0"/>
          </a:p>
          <a:p>
            <a:r>
              <a:rPr lang="es-CR" dirty="0" err="1"/>
              <a:t>All</a:t>
            </a:r>
            <a:r>
              <a:rPr lang="es-CR" dirty="0"/>
              <a:t> </a:t>
            </a:r>
            <a:r>
              <a:rPr lang="es-CR" dirty="0" err="1"/>
              <a:t>Rights</a:t>
            </a:r>
            <a:r>
              <a:rPr lang="es-CR" dirty="0"/>
              <a:t> </a:t>
            </a:r>
            <a:r>
              <a:rPr lang="es-CR" dirty="0" err="1"/>
              <a:t>reserved</a:t>
            </a:r>
            <a:endParaRPr lang="es-G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09BA27-3D95-B1B8-AA25-22AE87EF3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678" y="1697182"/>
            <a:ext cx="5174267" cy="365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F44B870-2A72-E4B6-4D57-6F2E5755E5B2}"/>
              </a:ext>
            </a:extLst>
          </p:cNvPr>
          <p:cNvSpPr txBox="1"/>
          <p:nvPr/>
        </p:nvSpPr>
        <p:spPr>
          <a:xfrm>
            <a:off x="193964" y="2297806"/>
            <a:ext cx="2784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b="1" dirty="0"/>
              <a:t>COBRISSA</a:t>
            </a:r>
            <a:br>
              <a:rPr lang="es-CR" dirty="0"/>
            </a:br>
            <a:br>
              <a:rPr lang="es-CR" dirty="0"/>
            </a:br>
            <a:r>
              <a:rPr lang="es-CR" dirty="0" err="1"/>
              <a:t>We</a:t>
            </a:r>
            <a:r>
              <a:rPr lang="es-CR" dirty="0"/>
              <a:t> a leader in </a:t>
            </a:r>
            <a:r>
              <a:rPr lang="es-CR" dirty="0" err="1"/>
              <a:t>collection</a:t>
            </a:r>
            <a:r>
              <a:rPr lang="es-CR" dirty="0"/>
              <a:t> </a:t>
            </a:r>
            <a:r>
              <a:rPr lang="es-CR" dirty="0" err="1"/>
              <a:t>services</a:t>
            </a:r>
            <a:r>
              <a:rPr lang="es-CR" dirty="0"/>
              <a:t>. </a:t>
            </a:r>
            <a:r>
              <a:rPr lang="es-CR" dirty="0" err="1"/>
              <a:t>We</a:t>
            </a:r>
            <a:r>
              <a:rPr lang="es-CR" dirty="0"/>
              <a:t> are </a:t>
            </a:r>
            <a:r>
              <a:rPr lang="es-CR" dirty="0" err="1"/>
              <a:t>based</a:t>
            </a:r>
            <a:r>
              <a:rPr lang="es-CR" dirty="0"/>
              <a:t> </a:t>
            </a:r>
            <a:r>
              <a:rPr lang="es-CR" dirty="0" err="1"/>
              <a:t>on</a:t>
            </a:r>
            <a:r>
              <a:rPr lang="es-CR" dirty="0"/>
              <a:t> profesional and </a:t>
            </a:r>
            <a:r>
              <a:rPr lang="es-CR" dirty="0" err="1"/>
              <a:t>ethic</a:t>
            </a:r>
            <a:r>
              <a:rPr lang="es-CR" dirty="0"/>
              <a:t> </a:t>
            </a:r>
            <a:r>
              <a:rPr lang="es-CR" dirty="0" err="1"/>
              <a:t>work</a:t>
            </a:r>
            <a:r>
              <a:rPr lang="es-CR" dirty="0"/>
              <a:t>.</a:t>
            </a:r>
            <a:endParaRPr lang="es-GT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295F5C-12D8-215A-5234-8A4C135F5A20}"/>
              </a:ext>
            </a:extLst>
          </p:cNvPr>
          <p:cNvSpPr txBox="1"/>
          <p:nvPr/>
        </p:nvSpPr>
        <p:spPr>
          <a:xfrm>
            <a:off x="793376" y="3953287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err="1"/>
              <a:t>Get</a:t>
            </a:r>
            <a:r>
              <a:rPr lang="es-CR" dirty="0"/>
              <a:t> </a:t>
            </a:r>
            <a:r>
              <a:rPr lang="es-CR" dirty="0" err="1"/>
              <a:t>to</a:t>
            </a:r>
            <a:r>
              <a:rPr lang="es-CR" dirty="0"/>
              <a:t> </a:t>
            </a:r>
            <a:r>
              <a:rPr lang="es-CR" dirty="0" err="1"/>
              <a:t>know</a:t>
            </a:r>
            <a:r>
              <a:rPr lang="es-CR" dirty="0"/>
              <a:t> </a:t>
            </a:r>
            <a:r>
              <a:rPr lang="es-CR" dirty="0" err="1"/>
              <a:t>us</a:t>
            </a:r>
            <a:endParaRPr lang="es-G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056F22-E302-B448-207B-835828E8186A}"/>
              </a:ext>
            </a:extLst>
          </p:cNvPr>
          <p:cNvSpPr txBox="1"/>
          <p:nvPr/>
        </p:nvSpPr>
        <p:spPr>
          <a:xfrm>
            <a:off x="9095914" y="2337321"/>
            <a:ext cx="2791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800" b="1" dirty="0" err="1"/>
              <a:t>Professionalism</a:t>
            </a:r>
            <a:endParaRPr lang="es-GT" sz="2800" b="1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84ABF2F-4392-E29C-B607-B2F49D343E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303771"/>
              </p:ext>
            </p:extLst>
          </p:nvPr>
        </p:nvGraphicFramePr>
        <p:xfrm>
          <a:off x="92075" y="92075"/>
          <a:ext cx="3716338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5623788" imgH="8200942" progId="Word.Document.12">
                  <p:embed/>
                </p:oleObj>
              </mc:Choice>
              <mc:Fallback>
                <p:oleObj name="Document" r:id="rId7" imgW="5623788" imgH="8200942" progId="Word.Documen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84ABF2F-4392-E29C-B607-B2F49D343E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3716338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458BA00-3270-D1C9-DCC7-AED395B74B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031935"/>
              </p:ext>
            </p:extLst>
          </p:nvPr>
        </p:nvGraphicFramePr>
        <p:xfrm>
          <a:off x="92075" y="92075"/>
          <a:ext cx="3716338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9" imgW="5623788" imgH="8200942" progId="Word.Document.12">
                  <p:embed/>
                </p:oleObj>
              </mc:Choice>
              <mc:Fallback>
                <p:oleObj name="Document" r:id="rId9" imgW="5623788" imgH="8200942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458BA00-3270-D1C9-DCC7-AED395B74B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3716338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10E5C24-714F-0D0F-AF07-E4248CAECFD4}"/>
              </a:ext>
            </a:extLst>
          </p:cNvPr>
          <p:cNvSpPr txBox="1"/>
          <p:nvPr/>
        </p:nvSpPr>
        <p:spPr>
          <a:xfrm>
            <a:off x="9556374" y="3522517"/>
            <a:ext cx="1870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800" b="1" dirty="0" err="1"/>
              <a:t>Experience</a:t>
            </a:r>
            <a:endParaRPr lang="es-GT" sz="2800" b="1" dirty="0"/>
          </a:p>
        </p:txBody>
      </p:sp>
    </p:spTree>
    <p:extLst>
      <p:ext uri="{BB962C8B-B14F-4D97-AF65-F5344CB8AC3E}">
        <p14:creationId xmlns:p14="http://schemas.microsoft.com/office/powerpoint/2010/main" val="118024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EBB26A-A6B3-2E74-6807-6D538F556DFD}"/>
              </a:ext>
            </a:extLst>
          </p:cNvPr>
          <p:cNvSpPr/>
          <p:nvPr/>
        </p:nvSpPr>
        <p:spPr>
          <a:xfrm>
            <a:off x="0" y="0"/>
            <a:ext cx="12192000" cy="13300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G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5A8F951-6C97-2991-BE0B-426FB88F0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96836" cy="13300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C3C2B38-F9DE-679D-2942-2FCE16B97545}"/>
              </a:ext>
            </a:extLst>
          </p:cNvPr>
          <p:cNvSpPr/>
          <p:nvPr/>
        </p:nvSpPr>
        <p:spPr>
          <a:xfrm>
            <a:off x="2396837" y="0"/>
            <a:ext cx="9795164" cy="133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G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1C658F-0A16-9F6C-056A-0818A1E44130}"/>
              </a:ext>
            </a:extLst>
          </p:cNvPr>
          <p:cNvSpPr txBox="1"/>
          <p:nvPr/>
        </p:nvSpPr>
        <p:spPr>
          <a:xfrm>
            <a:off x="671946" y="4214153"/>
            <a:ext cx="220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  <a:endParaRPr kumimoji="0" lang="es-G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B645F4-1001-975B-5321-008012E1076A}"/>
              </a:ext>
            </a:extLst>
          </p:cNvPr>
          <p:cNvSpPr txBox="1"/>
          <p:nvPr/>
        </p:nvSpPr>
        <p:spPr>
          <a:xfrm>
            <a:off x="2743200" y="272534"/>
            <a:ext cx="220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  <a:endParaRPr kumimoji="0" lang="es-G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7D9443-7ADA-D7C0-1180-38ECD531980B}"/>
              </a:ext>
            </a:extLst>
          </p:cNvPr>
          <p:cNvSpPr txBox="1"/>
          <p:nvPr/>
        </p:nvSpPr>
        <p:spPr>
          <a:xfrm>
            <a:off x="9060874" y="244825"/>
            <a:ext cx="220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OUR SERVICES</a:t>
            </a:r>
            <a:endParaRPr kumimoji="0" lang="es-G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195C93-EF80-82F9-BEAA-47F30963964B}"/>
              </a:ext>
            </a:extLst>
          </p:cNvPr>
          <p:cNvSpPr txBox="1"/>
          <p:nvPr/>
        </p:nvSpPr>
        <p:spPr>
          <a:xfrm>
            <a:off x="5264728" y="265792"/>
            <a:ext cx="220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CHOSE US</a:t>
            </a:r>
            <a:endParaRPr kumimoji="0" lang="es-G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7ADCCA-B312-7B36-BDB4-516D617D2C71}"/>
              </a:ext>
            </a:extLst>
          </p:cNvPr>
          <p:cNvSpPr/>
          <p:nvPr/>
        </p:nvSpPr>
        <p:spPr>
          <a:xfrm>
            <a:off x="0" y="5500255"/>
            <a:ext cx="12192000" cy="13577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G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F0B54F-0646-E3B5-468F-21B2D9BCC415}"/>
              </a:ext>
            </a:extLst>
          </p:cNvPr>
          <p:cNvSpPr txBox="1"/>
          <p:nvPr/>
        </p:nvSpPr>
        <p:spPr>
          <a:xfrm>
            <a:off x="193964" y="5500255"/>
            <a:ext cx="3297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Av. Reforma 8-60 zona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Guatemala, Guatemala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Tel.  502 638700</a:t>
            </a:r>
            <a:endParaRPr kumimoji="0" lang="es-GT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 descr="A white cross on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64797301-2F47-A9DD-E855-2A4E631BB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345" y="5696578"/>
            <a:ext cx="812698" cy="812698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9DA8AB81-CD16-E901-7AFC-D44603639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741" y="5696578"/>
            <a:ext cx="812698" cy="812698"/>
          </a:xfrm>
          <a:prstGeom prst="rect">
            <a:avLst/>
          </a:prstGeom>
        </p:spPr>
      </p:pic>
      <p:pic>
        <p:nvPicPr>
          <p:cNvPr id="21" name="Picture 20" descr="A white cloud in a blue sky&#10;&#10;Description automatically generated with medium confidence">
            <a:extLst>
              <a:ext uri="{FF2B5EF4-FFF2-40B4-BE49-F238E27FC236}">
                <a16:creationId xmlns:a16="http://schemas.microsoft.com/office/drawing/2014/main" id="{CFEFA3BD-0C2F-0FAA-6B83-803D80D94D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043" y="5696578"/>
            <a:ext cx="812698" cy="81269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DB1A91-A99B-A21B-9B39-0034191D635B}"/>
              </a:ext>
            </a:extLst>
          </p:cNvPr>
          <p:cNvSpPr txBox="1"/>
          <p:nvPr/>
        </p:nvSpPr>
        <p:spPr>
          <a:xfrm>
            <a:off x="6213610" y="5777254"/>
            <a:ext cx="217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info@cobrissa.com</a:t>
            </a:r>
            <a:endParaRPr kumimoji="0" lang="es-G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DB4A0B-FCE3-9E0F-E49D-B7ED73877338}"/>
              </a:ext>
            </a:extLst>
          </p:cNvPr>
          <p:cNvSpPr txBox="1"/>
          <p:nvPr/>
        </p:nvSpPr>
        <p:spPr>
          <a:xfrm>
            <a:off x="8672945" y="5696578"/>
            <a:ext cx="321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© 2023 </a:t>
            </a:r>
            <a:r>
              <a:rPr kumimoji="0" lang="es-C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Cobrissa</a:t>
            </a:r>
            <a:endParaRPr kumimoji="0" lang="es-C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</a:t>
            </a: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Rights</a:t>
            </a: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reserved</a:t>
            </a:r>
            <a:endParaRPr kumimoji="0" lang="es-G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8E0E04-E326-FC69-1F00-8D048F2CAAED}"/>
              </a:ext>
            </a:extLst>
          </p:cNvPr>
          <p:cNvSpPr txBox="1"/>
          <p:nvPr/>
        </p:nvSpPr>
        <p:spPr>
          <a:xfrm>
            <a:off x="193964" y="1944005"/>
            <a:ext cx="27847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b="1" dirty="0" err="1"/>
              <a:t>Professionalism</a:t>
            </a:r>
            <a:br>
              <a:rPr lang="es-CR" dirty="0"/>
            </a:br>
            <a:br>
              <a:rPr lang="es-CR" dirty="0"/>
            </a:br>
            <a:r>
              <a:rPr lang="es-CR" dirty="0" err="1"/>
              <a:t>Our</a:t>
            </a:r>
            <a:r>
              <a:rPr lang="es-CR" dirty="0"/>
              <a:t> </a:t>
            </a:r>
            <a:r>
              <a:rPr lang="es-CR" dirty="0" err="1"/>
              <a:t>agents</a:t>
            </a:r>
            <a:r>
              <a:rPr lang="es-CR" dirty="0"/>
              <a:t> are </a:t>
            </a:r>
            <a:r>
              <a:rPr lang="es-CR" dirty="0" err="1"/>
              <a:t>hired</a:t>
            </a:r>
            <a:r>
              <a:rPr lang="es-CR" dirty="0"/>
              <a:t> </a:t>
            </a:r>
            <a:r>
              <a:rPr lang="es-CR" dirty="0" err="1"/>
              <a:t>based</a:t>
            </a:r>
            <a:r>
              <a:rPr lang="es-CR" dirty="0"/>
              <a:t> </a:t>
            </a:r>
            <a:r>
              <a:rPr lang="es-CR" dirty="0" err="1"/>
              <a:t>on</a:t>
            </a:r>
            <a:r>
              <a:rPr lang="es-CR" dirty="0"/>
              <a:t> </a:t>
            </a:r>
            <a:r>
              <a:rPr lang="es-CR" dirty="0" err="1"/>
              <a:t>customer</a:t>
            </a:r>
            <a:r>
              <a:rPr lang="es-CR" dirty="0"/>
              <a:t> </a:t>
            </a:r>
            <a:r>
              <a:rPr lang="es-CR" dirty="0" err="1"/>
              <a:t>service</a:t>
            </a:r>
            <a:r>
              <a:rPr lang="es-CR" dirty="0"/>
              <a:t> </a:t>
            </a:r>
            <a:r>
              <a:rPr lang="es-CR" dirty="0" err="1"/>
              <a:t>experience</a:t>
            </a:r>
            <a:r>
              <a:rPr lang="es-CR" dirty="0"/>
              <a:t>, </a:t>
            </a:r>
            <a:r>
              <a:rPr lang="es-CR" dirty="0" err="1"/>
              <a:t>values</a:t>
            </a:r>
            <a:r>
              <a:rPr lang="es-CR" dirty="0"/>
              <a:t> and </a:t>
            </a:r>
            <a:r>
              <a:rPr lang="es-CR" dirty="0" err="1"/>
              <a:t>trained</a:t>
            </a:r>
            <a:r>
              <a:rPr lang="es-CR" dirty="0"/>
              <a:t> </a:t>
            </a:r>
            <a:r>
              <a:rPr lang="es-CR" dirty="0" err="1"/>
              <a:t>on</a:t>
            </a:r>
            <a:r>
              <a:rPr lang="es-CR" dirty="0"/>
              <a:t> a regular basis. </a:t>
            </a:r>
            <a:r>
              <a:rPr lang="es-CR" dirty="0" err="1"/>
              <a:t>Making</a:t>
            </a:r>
            <a:r>
              <a:rPr lang="es-CR" dirty="0"/>
              <a:t> </a:t>
            </a:r>
            <a:r>
              <a:rPr lang="es-CR" dirty="0" err="1"/>
              <a:t>sure</a:t>
            </a:r>
            <a:r>
              <a:rPr lang="es-CR" dirty="0"/>
              <a:t> </a:t>
            </a:r>
            <a:r>
              <a:rPr lang="es-CR" dirty="0" err="1"/>
              <a:t>to</a:t>
            </a:r>
            <a:r>
              <a:rPr lang="es-CR" dirty="0"/>
              <a:t> </a:t>
            </a:r>
            <a:r>
              <a:rPr lang="es-CR" dirty="0" err="1"/>
              <a:t>mainteing</a:t>
            </a:r>
            <a:r>
              <a:rPr lang="es-CR" dirty="0"/>
              <a:t> a </a:t>
            </a:r>
            <a:r>
              <a:rPr lang="es-CR" dirty="0" err="1"/>
              <a:t>high</a:t>
            </a:r>
            <a:r>
              <a:rPr lang="es-CR" dirty="0"/>
              <a:t> standard </a:t>
            </a:r>
            <a:r>
              <a:rPr lang="es-CR" dirty="0" err="1"/>
              <a:t>of</a:t>
            </a:r>
            <a:r>
              <a:rPr lang="es-CR" dirty="0"/>
              <a:t> </a:t>
            </a:r>
            <a:r>
              <a:rPr lang="es-CR" dirty="0" err="1"/>
              <a:t>service</a:t>
            </a:r>
            <a:r>
              <a:rPr lang="es-CR" dirty="0"/>
              <a:t> and </a:t>
            </a:r>
            <a:r>
              <a:rPr lang="es-CR" dirty="0" err="1"/>
              <a:t>knowledge</a:t>
            </a:r>
            <a:br>
              <a:rPr lang="es-CR" dirty="0"/>
            </a:br>
            <a:endParaRPr lang="es-G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41B37-7510-346F-47EE-613E5300C6A8}"/>
              </a:ext>
            </a:extLst>
          </p:cNvPr>
          <p:cNvSpPr txBox="1"/>
          <p:nvPr/>
        </p:nvSpPr>
        <p:spPr>
          <a:xfrm>
            <a:off x="8908473" y="1860906"/>
            <a:ext cx="32246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b="1" dirty="0" err="1"/>
              <a:t>Experience</a:t>
            </a:r>
            <a:br>
              <a:rPr lang="es-CR" dirty="0"/>
            </a:br>
            <a:br>
              <a:rPr lang="es-CR" dirty="0"/>
            </a:br>
            <a:r>
              <a:rPr lang="es-CR" dirty="0" err="1"/>
              <a:t>We</a:t>
            </a:r>
            <a:r>
              <a:rPr lang="es-CR" dirty="0"/>
              <a:t> </a:t>
            </a:r>
            <a:r>
              <a:rPr lang="es-CR" dirty="0" err="1"/>
              <a:t>have</a:t>
            </a:r>
            <a:r>
              <a:rPr lang="es-CR" dirty="0"/>
              <a:t> </a:t>
            </a:r>
            <a:r>
              <a:rPr lang="es-CR" dirty="0" err="1"/>
              <a:t>over</a:t>
            </a:r>
            <a:r>
              <a:rPr lang="es-CR" dirty="0"/>
              <a:t> 10 </a:t>
            </a:r>
            <a:r>
              <a:rPr lang="es-CR" dirty="0" err="1"/>
              <a:t>years</a:t>
            </a:r>
            <a:r>
              <a:rPr lang="es-CR" dirty="0"/>
              <a:t> </a:t>
            </a:r>
            <a:r>
              <a:rPr lang="es-CR" dirty="0" err="1"/>
              <a:t>of</a:t>
            </a:r>
            <a:r>
              <a:rPr lang="es-CR" dirty="0"/>
              <a:t> </a:t>
            </a:r>
            <a:r>
              <a:rPr lang="es-CR" dirty="0" err="1"/>
              <a:t>experience</a:t>
            </a:r>
            <a:r>
              <a:rPr lang="es-CR" dirty="0"/>
              <a:t> in </a:t>
            </a:r>
            <a:r>
              <a:rPr lang="es-CR" dirty="0" err="1"/>
              <a:t>the</a:t>
            </a:r>
            <a:r>
              <a:rPr lang="es-CR" dirty="0"/>
              <a:t> </a:t>
            </a:r>
            <a:r>
              <a:rPr lang="es-CR" dirty="0" err="1"/>
              <a:t>industry</a:t>
            </a:r>
            <a:r>
              <a:rPr lang="es-CR" dirty="0"/>
              <a:t>. </a:t>
            </a:r>
            <a:r>
              <a:rPr lang="es-CR" dirty="0" err="1"/>
              <a:t>Our</a:t>
            </a:r>
            <a:r>
              <a:rPr lang="es-CR" dirty="0"/>
              <a:t> </a:t>
            </a:r>
            <a:r>
              <a:rPr lang="es-CR" dirty="0" err="1"/>
              <a:t>agents</a:t>
            </a:r>
            <a:r>
              <a:rPr lang="es-CR" dirty="0"/>
              <a:t> </a:t>
            </a:r>
            <a:r>
              <a:rPr lang="es-CR" dirty="0" err="1"/>
              <a:t>have</a:t>
            </a:r>
            <a:r>
              <a:rPr lang="es-CR" dirty="0"/>
              <a:t> a </a:t>
            </a:r>
            <a:r>
              <a:rPr lang="es-CR" dirty="0" err="1"/>
              <a:t>customer</a:t>
            </a:r>
            <a:r>
              <a:rPr lang="es-CR" dirty="0"/>
              <a:t> </a:t>
            </a:r>
            <a:r>
              <a:rPr lang="es-CR" dirty="0" err="1"/>
              <a:t>service</a:t>
            </a:r>
            <a:r>
              <a:rPr lang="es-CR" dirty="0"/>
              <a:t> and </a:t>
            </a:r>
            <a:r>
              <a:rPr lang="es-CR" dirty="0" err="1"/>
              <a:t>financial</a:t>
            </a:r>
            <a:r>
              <a:rPr lang="es-CR" dirty="0"/>
              <a:t> </a:t>
            </a:r>
            <a:r>
              <a:rPr lang="es-CR" dirty="0" err="1"/>
              <a:t>backgrounds</a:t>
            </a:r>
            <a:r>
              <a:rPr lang="es-CR" dirty="0"/>
              <a:t> </a:t>
            </a:r>
            <a:r>
              <a:rPr lang="es-CR" dirty="0" err="1"/>
              <a:t>that</a:t>
            </a:r>
            <a:r>
              <a:rPr lang="es-CR" dirty="0"/>
              <a:t> </a:t>
            </a:r>
            <a:r>
              <a:rPr lang="es-CR" dirty="0" err="1"/>
              <a:t>allows</a:t>
            </a:r>
            <a:r>
              <a:rPr lang="es-CR" dirty="0"/>
              <a:t> </a:t>
            </a:r>
            <a:r>
              <a:rPr lang="es-CR" dirty="0" err="1"/>
              <a:t>to</a:t>
            </a:r>
            <a:r>
              <a:rPr lang="es-CR" dirty="0"/>
              <a:t> </a:t>
            </a:r>
            <a:r>
              <a:rPr lang="es-CR" dirty="0" err="1"/>
              <a:t>provide</a:t>
            </a:r>
            <a:r>
              <a:rPr lang="es-CR" dirty="0"/>
              <a:t> </a:t>
            </a:r>
            <a:r>
              <a:rPr lang="es-CR" dirty="0" err="1"/>
              <a:t>the</a:t>
            </a:r>
            <a:r>
              <a:rPr lang="es-CR" dirty="0"/>
              <a:t> </a:t>
            </a:r>
            <a:r>
              <a:rPr lang="es-CR" dirty="0" err="1"/>
              <a:t>best</a:t>
            </a:r>
            <a:r>
              <a:rPr lang="es-CR" dirty="0"/>
              <a:t> </a:t>
            </a:r>
            <a:r>
              <a:rPr lang="es-CR" dirty="0" err="1"/>
              <a:t>service</a:t>
            </a:r>
            <a:r>
              <a:rPr lang="es-CR" dirty="0"/>
              <a:t>. </a:t>
            </a:r>
            <a:br>
              <a:rPr lang="es-CR" dirty="0"/>
            </a:br>
            <a:endParaRPr lang="es-GT" dirty="0"/>
          </a:p>
        </p:txBody>
      </p:sp>
      <p:pic>
        <p:nvPicPr>
          <p:cNvPr id="1026" name="Picture 2" descr="Office 2010 | Download Office 2010 | Microsoft Office">
            <a:extLst>
              <a:ext uri="{FF2B5EF4-FFF2-40B4-BE49-F238E27FC236}">
                <a16:creationId xmlns:a16="http://schemas.microsoft.com/office/drawing/2014/main" id="{78EB956A-4BA0-3330-F602-E34872B54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2" y="1660939"/>
            <a:ext cx="5133975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18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EBB26A-A6B3-2E74-6807-6D538F556DFD}"/>
              </a:ext>
            </a:extLst>
          </p:cNvPr>
          <p:cNvSpPr/>
          <p:nvPr/>
        </p:nvSpPr>
        <p:spPr>
          <a:xfrm>
            <a:off x="0" y="0"/>
            <a:ext cx="12192000" cy="1207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G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5A8F951-6C97-2991-BE0B-426FB88F0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96836" cy="12072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C3C2B38-F9DE-679D-2942-2FCE16B97545}"/>
              </a:ext>
            </a:extLst>
          </p:cNvPr>
          <p:cNvSpPr/>
          <p:nvPr/>
        </p:nvSpPr>
        <p:spPr>
          <a:xfrm>
            <a:off x="2396837" y="0"/>
            <a:ext cx="9795164" cy="1207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G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1C658F-0A16-9F6C-056A-0818A1E44130}"/>
              </a:ext>
            </a:extLst>
          </p:cNvPr>
          <p:cNvSpPr txBox="1"/>
          <p:nvPr/>
        </p:nvSpPr>
        <p:spPr>
          <a:xfrm>
            <a:off x="671946" y="4214153"/>
            <a:ext cx="220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  <a:endParaRPr kumimoji="0" lang="es-G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B645F4-1001-975B-5321-008012E1076A}"/>
              </a:ext>
            </a:extLst>
          </p:cNvPr>
          <p:cNvSpPr txBox="1"/>
          <p:nvPr/>
        </p:nvSpPr>
        <p:spPr>
          <a:xfrm>
            <a:off x="2743200" y="272534"/>
            <a:ext cx="220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  <a:endParaRPr kumimoji="0" lang="es-G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7D9443-7ADA-D7C0-1180-38ECD531980B}"/>
              </a:ext>
            </a:extLst>
          </p:cNvPr>
          <p:cNvSpPr txBox="1"/>
          <p:nvPr/>
        </p:nvSpPr>
        <p:spPr>
          <a:xfrm>
            <a:off x="9060874" y="244825"/>
            <a:ext cx="220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OUR SERVICES</a:t>
            </a:r>
            <a:endParaRPr kumimoji="0" lang="es-G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195C93-EF80-82F9-BEAA-47F30963964B}"/>
              </a:ext>
            </a:extLst>
          </p:cNvPr>
          <p:cNvSpPr txBox="1"/>
          <p:nvPr/>
        </p:nvSpPr>
        <p:spPr>
          <a:xfrm>
            <a:off x="5264728" y="265792"/>
            <a:ext cx="220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CHOSE US</a:t>
            </a:r>
            <a:endParaRPr kumimoji="0" lang="es-G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7ADCCA-B312-7B36-BDB4-516D617D2C71}"/>
              </a:ext>
            </a:extLst>
          </p:cNvPr>
          <p:cNvSpPr/>
          <p:nvPr/>
        </p:nvSpPr>
        <p:spPr>
          <a:xfrm>
            <a:off x="0" y="5347855"/>
            <a:ext cx="12192000" cy="15101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G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F0B54F-0646-E3B5-468F-21B2D9BCC415}"/>
              </a:ext>
            </a:extLst>
          </p:cNvPr>
          <p:cNvSpPr txBox="1"/>
          <p:nvPr/>
        </p:nvSpPr>
        <p:spPr>
          <a:xfrm>
            <a:off x="193964" y="5500255"/>
            <a:ext cx="3297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Av. Reforma 8-60 zona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Guatemala, Guatemala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Tel.  502 638700</a:t>
            </a:r>
            <a:endParaRPr kumimoji="0" lang="es-GT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 descr="A white cross on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64797301-2F47-A9DD-E855-2A4E631BB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345" y="5696578"/>
            <a:ext cx="812698" cy="812698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9DA8AB81-CD16-E901-7AFC-D44603639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741" y="5696578"/>
            <a:ext cx="812698" cy="812698"/>
          </a:xfrm>
          <a:prstGeom prst="rect">
            <a:avLst/>
          </a:prstGeom>
        </p:spPr>
      </p:pic>
      <p:pic>
        <p:nvPicPr>
          <p:cNvPr id="21" name="Picture 20" descr="A white cloud in a blue sky&#10;&#10;Description automatically generated with medium confidence">
            <a:extLst>
              <a:ext uri="{FF2B5EF4-FFF2-40B4-BE49-F238E27FC236}">
                <a16:creationId xmlns:a16="http://schemas.microsoft.com/office/drawing/2014/main" id="{CFEFA3BD-0C2F-0FAA-6B83-803D80D94D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043" y="5696578"/>
            <a:ext cx="812698" cy="81269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DB1A91-A99B-A21B-9B39-0034191D635B}"/>
              </a:ext>
            </a:extLst>
          </p:cNvPr>
          <p:cNvSpPr txBox="1"/>
          <p:nvPr/>
        </p:nvSpPr>
        <p:spPr>
          <a:xfrm>
            <a:off x="6213610" y="5777254"/>
            <a:ext cx="217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info@cobrissa.com</a:t>
            </a:r>
            <a:endParaRPr kumimoji="0" lang="es-G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DB4A0B-FCE3-9E0F-E49D-B7ED73877338}"/>
              </a:ext>
            </a:extLst>
          </p:cNvPr>
          <p:cNvSpPr txBox="1"/>
          <p:nvPr/>
        </p:nvSpPr>
        <p:spPr>
          <a:xfrm>
            <a:off x="8672945" y="5696578"/>
            <a:ext cx="321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© 2023 </a:t>
            </a:r>
            <a:r>
              <a:rPr kumimoji="0" lang="es-C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Cobrissa</a:t>
            </a:r>
            <a:endParaRPr kumimoji="0" lang="es-C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</a:t>
            </a: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Rights</a:t>
            </a: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reserved</a:t>
            </a:r>
            <a:endParaRPr kumimoji="0" lang="es-G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779CF15-D3DB-36B7-8564-6E3E932861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6754291"/>
              </p:ext>
            </p:extLst>
          </p:nvPr>
        </p:nvGraphicFramePr>
        <p:xfrm>
          <a:off x="254448" y="1185324"/>
          <a:ext cx="6398279" cy="4140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1A8DC628-619D-B69B-C4A7-6AD6A46EEF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138" y="1573737"/>
            <a:ext cx="51244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10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194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Document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Alvaro R. Maldonado V.</dc:creator>
  <cp:lastModifiedBy>Alvaro Maldonado</cp:lastModifiedBy>
  <cp:revision>1</cp:revision>
  <dcterms:created xsi:type="dcterms:W3CDTF">2023-03-19T01:09:51Z</dcterms:created>
  <dcterms:modified xsi:type="dcterms:W3CDTF">2023-03-20T00:22:28Z</dcterms:modified>
</cp:coreProperties>
</file>