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52988-18C9-8D40-9CEE-0BA4F85B3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B3227-CD76-03C2-BB61-7A611BEFF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2AC73-290D-523A-4FB4-9A94FF75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36D9-B3EF-4629-A755-C18760E13660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2A609-5908-E46A-F988-42F625CF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B5876-653C-0408-6534-CE306701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6434-1451-4BC7-AAAD-7536CAF58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24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3021-0C11-D7BE-1817-88C642CF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89CD7-4C10-8E05-AA63-F73916F87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53B36-2E87-9CA7-9E1B-76B7B405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36D9-B3EF-4629-A755-C18760E13660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D3032-C881-90EB-4ADC-AA27BADD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C718A-10BB-326B-D707-A193903F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6434-1451-4BC7-AAAD-7536CAF58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76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AA0B72-06C7-A126-4AAC-5230FF5EA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54C3E-074A-DCA3-72F6-1403C3A01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13712-E9E9-5FE0-FD1B-4D0C6334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36D9-B3EF-4629-A755-C18760E13660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8F411-A397-0CA8-DC24-F3FCC53C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822B8-9DDF-8784-D527-E7AE270F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6434-1451-4BC7-AAAD-7536CAF58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67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333E-0962-6262-D5CE-8CD9EF6F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E5590-8B32-45AE-F26F-5FE98A64B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9D28B-0826-D116-978F-A50A4031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36D9-B3EF-4629-A755-C18760E13660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39FF5-4074-72D7-679A-6334647B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443CC-252E-5389-FD76-8D511088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6434-1451-4BC7-AAAD-7536CAF58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25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C116-380F-4783-4437-EB141A185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1C590-D027-0AA5-3925-789D85488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A8C06-5687-34D3-D088-75FA4EB7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36D9-B3EF-4629-A755-C18760E13660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C9BD2-9EA8-FDE2-BA08-4D22CFCF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82015-D5B6-9374-40C8-CD6C08C2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6434-1451-4BC7-AAAD-7536CAF58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13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E89C-8235-A8A0-DDDC-216B4356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97317-B428-8976-D341-455530C5C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2B9BD-C81F-C878-C59E-5107C0144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505C6-9E94-20BB-3B6C-86BA0EEA0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36D9-B3EF-4629-A755-C18760E13660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9CA5B-1EC2-907F-C07C-1CA4537A2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1A76B-15E4-627E-561C-9139D09F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6434-1451-4BC7-AAAD-7536CAF58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78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830B2-8109-F9CD-7B51-003B5D50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714E8-285F-2A44-A196-82A22FC0E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AE37C-BDBC-E2C0-7B53-BD9D20F16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F3DDB-5505-96B8-2223-8BBF51AA5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FDECA-2353-9F4B-4559-3EB9D222A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94C428-65BF-6FB0-38C5-809A09C67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36D9-B3EF-4629-A755-C18760E13660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2FF22-E9E4-DBEC-2BDE-795A59C4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A49CD-941D-296F-79FE-2834DEDA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6434-1451-4BC7-AAAD-7536CAF58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17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303E-8C0D-7D6E-14E2-9E44094B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85FD9A-1B32-C0BE-6B11-CC6EC0D6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36D9-B3EF-4629-A755-C18760E13660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A5A74-4182-269E-382A-D7E263B1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269A2-5716-7931-2C17-807E9EAB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6434-1451-4BC7-AAAD-7536CAF58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17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B79F33-A544-2FE0-C5D9-39D0F83A4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36D9-B3EF-4629-A755-C18760E13660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C702C-F739-A9BA-3059-C5275A9F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2C0F5-8C03-B89A-C306-97D6BCA6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6434-1451-4BC7-AAAD-7536CAF58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75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C90C-E796-6888-FC70-C5C497061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8D4DD-6256-C154-0BC6-FA51F7187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FBFF8-EC56-1C7E-00DE-090EF9725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152A9-1D2A-024C-89AA-75E33EED5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36D9-B3EF-4629-A755-C18760E13660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71F61-5674-F984-5322-1D78F649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B4632-8A14-9307-7C6D-C48EF1D8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6434-1451-4BC7-AAAD-7536CAF58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62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E985-5475-5E8E-AAB4-89C680D3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9076A-41EE-A5EF-A1B0-37DE6E992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C7241-CD5E-6743-F542-5D8CE654C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BEAE9-176B-29B8-BFB1-923E3EA6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36D9-B3EF-4629-A755-C18760E13660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2B97C-E9F0-D6E7-4C88-1DDBFB68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C69F3-F685-9E45-25FE-7BAFFCFB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6434-1451-4BC7-AAAD-7536CAF58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28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95D14D-E783-9CBF-F393-D3CF15668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0CA4B-08BC-08A6-B3AF-B50F5174D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6D0CF-B80B-910F-E6F7-9238C4ECC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836D9-B3EF-4629-A755-C18760E13660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5FF5D-77FA-7DA5-3D76-7C4C1FD2B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70F45-C1D7-CE41-0F62-88621B3F2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06434-1451-4BC7-AAAD-7536CAF58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3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A04EA2-780A-8569-A4B7-7CC1A984E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946" y="1546697"/>
            <a:ext cx="7712108" cy="37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83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A49560-B128-0849-347F-8CAD74416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294" y="1196146"/>
            <a:ext cx="9373412" cy="44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70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6A2924-67C6-6EB2-7060-BB71B1BA1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655" y="998009"/>
            <a:ext cx="9106689" cy="48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38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C04C52-BF17-B5CD-9FBC-2DB7B86FB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863" y="700803"/>
            <a:ext cx="9396274" cy="54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01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0CF6D0-8917-A4DE-7511-F517C3F79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156" y="956095"/>
            <a:ext cx="9327688" cy="49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3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302C68-1FF4-B5BC-2A99-299796364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90" y="201635"/>
            <a:ext cx="11144333" cy="62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78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92E25C-8B77-4E8A-65F4-90BE20CA0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21" y="537537"/>
            <a:ext cx="10737844" cy="569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4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3106D8-8391-674E-0908-F04DF1319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45" y="975147"/>
            <a:ext cx="9114310" cy="49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3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3D3A55-675C-3E51-4294-C6FA5FAF8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414" y="1580990"/>
            <a:ext cx="9137172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4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15DA89-B160-044B-20B1-A2734ECF9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844" y="1024681"/>
            <a:ext cx="8672312" cy="48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0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9D63D0-17AB-4E83-840E-24E062268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515" y="1051354"/>
            <a:ext cx="8176969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4F4D00-65B1-9192-4007-B374F67CB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584" y="1066595"/>
            <a:ext cx="7978831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76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30512D-936C-E228-0DD1-045CF3B88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55" y="1070405"/>
            <a:ext cx="8885690" cy="47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6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8E8C5E-2FCB-413C-56A5-ABDCBE60D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069" y="1017061"/>
            <a:ext cx="9243861" cy="48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3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5946E6-22D5-1C16-869D-D5DAE1DEF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103" y="1253301"/>
            <a:ext cx="8923793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5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Roshni Padate</dc:creator>
  <cp:lastModifiedBy>Roshni Padate</cp:lastModifiedBy>
  <cp:revision>1</cp:revision>
  <dcterms:created xsi:type="dcterms:W3CDTF">2023-08-26T10:33:51Z</dcterms:created>
  <dcterms:modified xsi:type="dcterms:W3CDTF">2023-08-26T10:35:35Z</dcterms:modified>
</cp:coreProperties>
</file>