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7" r:id="rId1"/>
  </p:sldMasterIdLst>
  <p:notesMasterIdLst>
    <p:notesMasterId r:id="rId13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70" r:id="rId12"/>
  </p:sldIdLst>
  <p:sldSz cx="9144000" cy="5143500" type="screen16x9"/>
  <p:notesSz cx="6858000" cy="9144000"/>
  <p:embeddedFontLst>
    <p:embeddedFont>
      <p:font typeface="Barlow" panose="020B0604020202020204" charset="0"/>
      <p:regular r:id="rId14"/>
      <p:bold r:id="rId15"/>
      <p:italic r:id="rId16"/>
      <p:boldItalic r:id="rId17"/>
    </p:embeddedFont>
    <p:embeddedFont>
      <p:font typeface="Barlow Medium" panose="020B0604020202020204" charset="0"/>
      <p:regular r:id="rId18"/>
      <p:bold r:id="rId19"/>
      <p:italic r:id="rId20"/>
      <p:boldItalic r:id="rId21"/>
    </p:embeddedFont>
    <p:embeddedFont>
      <p:font typeface="Staatliches" panose="020B0604020202020204" charset="0"/>
      <p:regular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696">
          <p15:clr>
            <a:srgbClr val="FF00FF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E5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36641D8-8775-49E4-AC69-11359E0AF845}">
  <a:tblStyle styleId="{336641D8-8775-49E4-AC69-11359E0AF84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846" y="90"/>
      </p:cViewPr>
      <p:guideLst>
        <p:guide orient="horz" pos="696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7" name="Google Shape;5827;g8cee774514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28" name="Google Shape;5828;g8cee774514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8" name="Google Shape;6178;g8f5e52a7ff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79" name="Google Shape;6179;g8f5e52a7ff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7" name="Google Shape;6257;g8cee774514_1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58" name="Google Shape;6258;g8cee774514_1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6" name="Google Shape;5846;g8f2e489d5d_1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47" name="Google Shape;5847;g8f2e489d5d_1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6" name="Google Shape;5876;g8f2e489d5d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77" name="Google Shape;5877;g8f2e489d5d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3" name="Google Shape;5883;g8cedb93720_0_8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4" name="Google Shape;5884;g8cedb93720_0_8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7" name="Google Shape;5937;g8cedb93720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38" name="Google Shape;5938;g8cedb93720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1" name="Google Shape;5991;g8cedb93720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92" name="Google Shape;5992;g8cedb93720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3" name="Google Shape;6023;g8e484bf4af_0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24" name="Google Shape;6024;g8e484bf4af_0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9" name="Google Shape;6129;g8e484bf4af_0_5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30" name="Google Shape;6130;g8e484bf4af_0_5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7" name="Google Shape;6167;g8cee774514_1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68" name="Google Shape;6168;g8cee774514_1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31529" y="17893"/>
            <a:ext cx="9080958" cy="5107711"/>
            <a:chOff x="238125" y="839600"/>
            <a:chExt cx="7141925" cy="4017075"/>
          </a:xfrm>
        </p:grpSpPr>
        <p:sp>
          <p:nvSpPr>
            <p:cNvPr id="10" name="Google Shape;10;p2"/>
            <p:cNvSpPr/>
            <p:nvPr/>
          </p:nvSpPr>
          <p:spPr>
            <a:xfrm>
              <a:off x="244050" y="1974850"/>
              <a:ext cx="1024275" cy="1037075"/>
            </a:xfrm>
            <a:custGeom>
              <a:avLst/>
              <a:gdLst/>
              <a:ahLst/>
              <a:cxnLst/>
              <a:rect l="l" t="t" r="r" b="b"/>
              <a:pathLst>
                <a:path w="40971" h="41483" extrusionOk="0">
                  <a:moveTo>
                    <a:pt x="40971" y="1"/>
                  </a:moveTo>
                  <a:lnTo>
                    <a:pt x="1" y="40825"/>
                  </a:lnTo>
                  <a:lnTo>
                    <a:pt x="1" y="41483"/>
                  </a:lnTo>
                  <a:lnTo>
                    <a:pt x="40971" y="366"/>
                  </a:lnTo>
                  <a:lnTo>
                    <a:pt x="40971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1268300" y="839600"/>
              <a:ext cx="1140325" cy="1144425"/>
            </a:xfrm>
            <a:custGeom>
              <a:avLst/>
              <a:gdLst/>
              <a:ahLst/>
              <a:cxnLst/>
              <a:rect l="l" t="t" r="r" b="b"/>
              <a:pathLst>
                <a:path w="45613" h="45777" extrusionOk="0">
                  <a:moveTo>
                    <a:pt x="45558" y="0"/>
                  </a:moveTo>
                  <a:lnTo>
                    <a:pt x="1" y="45411"/>
                  </a:lnTo>
                  <a:lnTo>
                    <a:pt x="1" y="45776"/>
                  </a:lnTo>
                  <a:lnTo>
                    <a:pt x="45613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244050" y="1901300"/>
              <a:ext cx="1024275" cy="1036625"/>
            </a:xfrm>
            <a:custGeom>
              <a:avLst/>
              <a:gdLst/>
              <a:ahLst/>
              <a:cxnLst/>
              <a:rect l="l" t="t" r="r" b="b"/>
              <a:pathLst>
                <a:path w="40971" h="41465" extrusionOk="0">
                  <a:moveTo>
                    <a:pt x="40971" y="1"/>
                  </a:moveTo>
                  <a:lnTo>
                    <a:pt x="1" y="40825"/>
                  </a:lnTo>
                  <a:lnTo>
                    <a:pt x="1" y="41464"/>
                  </a:lnTo>
                  <a:lnTo>
                    <a:pt x="40971" y="348"/>
                  </a:lnTo>
                  <a:lnTo>
                    <a:pt x="40971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1268300" y="839600"/>
              <a:ext cx="1066325" cy="1070400"/>
            </a:xfrm>
            <a:custGeom>
              <a:avLst/>
              <a:gdLst/>
              <a:ahLst/>
              <a:cxnLst/>
              <a:rect l="l" t="t" r="r" b="b"/>
              <a:pathLst>
                <a:path w="42653" h="42816" extrusionOk="0">
                  <a:moveTo>
                    <a:pt x="42616" y="0"/>
                  </a:moveTo>
                  <a:lnTo>
                    <a:pt x="1" y="42469"/>
                  </a:lnTo>
                  <a:lnTo>
                    <a:pt x="1" y="42816"/>
                  </a:lnTo>
                  <a:lnTo>
                    <a:pt x="42652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244050" y="1827750"/>
              <a:ext cx="1024275" cy="1036150"/>
            </a:xfrm>
            <a:custGeom>
              <a:avLst/>
              <a:gdLst/>
              <a:ahLst/>
              <a:cxnLst/>
              <a:rect l="l" t="t" r="r" b="b"/>
              <a:pathLst>
                <a:path w="40971" h="41446" extrusionOk="0">
                  <a:moveTo>
                    <a:pt x="40971" y="1"/>
                  </a:moveTo>
                  <a:lnTo>
                    <a:pt x="1" y="40843"/>
                  </a:lnTo>
                  <a:lnTo>
                    <a:pt x="1" y="41446"/>
                  </a:lnTo>
                  <a:lnTo>
                    <a:pt x="40971" y="329"/>
                  </a:lnTo>
                  <a:lnTo>
                    <a:pt x="40971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268300" y="839600"/>
              <a:ext cx="992775" cy="996400"/>
            </a:xfrm>
            <a:custGeom>
              <a:avLst/>
              <a:gdLst/>
              <a:ahLst/>
              <a:cxnLst/>
              <a:rect l="l" t="t" r="r" b="b"/>
              <a:pathLst>
                <a:path w="39711" h="39856" extrusionOk="0">
                  <a:moveTo>
                    <a:pt x="39674" y="0"/>
                  </a:moveTo>
                  <a:lnTo>
                    <a:pt x="1" y="39527"/>
                  </a:lnTo>
                  <a:lnTo>
                    <a:pt x="1" y="39855"/>
                  </a:lnTo>
                  <a:lnTo>
                    <a:pt x="39710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244050" y="1754650"/>
              <a:ext cx="1024275" cy="1035250"/>
            </a:xfrm>
            <a:custGeom>
              <a:avLst/>
              <a:gdLst/>
              <a:ahLst/>
              <a:cxnLst/>
              <a:rect l="l" t="t" r="r" b="b"/>
              <a:pathLst>
                <a:path w="40971" h="41410" extrusionOk="0">
                  <a:moveTo>
                    <a:pt x="40971" y="1"/>
                  </a:moveTo>
                  <a:lnTo>
                    <a:pt x="1" y="40825"/>
                  </a:lnTo>
                  <a:lnTo>
                    <a:pt x="1" y="41409"/>
                  </a:lnTo>
                  <a:lnTo>
                    <a:pt x="40971" y="293"/>
                  </a:lnTo>
                  <a:lnTo>
                    <a:pt x="40971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268300" y="839600"/>
              <a:ext cx="919225" cy="922400"/>
            </a:xfrm>
            <a:custGeom>
              <a:avLst/>
              <a:gdLst/>
              <a:ahLst/>
              <a:cxnLst/>
              <a:rect l="l" t="t" r="r" b="b"/>
              <a:pathLst>
                <a:path w="36769" h="36896" extrusionOk="0">
                  <a:moveTo>
                    <a:pt x="36713" y="0"/>
                  </a:moveTo>
                  <a:lnTo>
                    <a:pt x="1" y="36603"/>
                  </a:lnTo>
                  <a:lnTo>
                    <a:pt x="1" y="36895"/>
                  </a:lnTo>
                  <a:lnTo>
                    <a:pt x="3676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44050" y="1681100"/>
              <a:ext cx="1024275" cy="1034800"/>
            </a:xfrm>
            <a:custGeom>
              <a:avLst/>
              <a:gdLst/>
              <a:ahLst/>
              <a:cxnLst/>
              <a:rect l="l" t="t" r="r" b="b"/>
              <a:pathLst>
                <a:path w="40971" h="41392" extrusionOk="0">
                  <a:moveTo>
                    <a:pt x="40971" y="1"/>
                  </a:moveTo>
                  <a:lnTo>
                    <a:pt x="1" y="40825"/>
                  </a:lnTo>
                  <a:lnTo>
                    <a:pt x="1" y="41391"/>
                  </a:lnTo>
                  <a:lnTo>
                    <a:pt x="40971" y="275"/>
                  </a:lnTo>
                  <a:lnTo>
                    <a:pt x="40971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268300" y="839600"/>
              <a:ext cx="845200" cy="848375"/>
            </a:xfrm>
            <a:custGeom>
              <a:avLst/>
              <a:gdLst/>
              <a:ahLst/>
              <a:cxnLst/>
              <a:rect l="l" t="t" r="r" b="b"/>
              <a:pathLst>
                <a:path w="33808" h="33935" extrusionOk="0">
                  <a:moveTo>
                    <a:pt x="33771" y="0"/>
                  </a:moveTo>
                  <a:lnTo>
                    <a:pt x="1" y="33661"/>
                  </a:lnTo>
                  <a:lnTo>
                    <a:pt x="1" y="33935"/>
                  </a:lnTo>
                  <a:lnTo>
                    <a:pt x="3380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44050" y="1607550"/>
              <a:ext cx="1024275" cy="1034325"/>
            </a:xfrm>
            <a:custGeom>
              <a:avLst/>
              <a:gdLst/>
              <a:ahLst/>
              <a:cxnLst/>
              <a:rect l="l" t="t" r="r" b="b"/>
              <a:pathLst>
                <a:path w="40971" h="41373" extrusionOk="0">
                  <a:moveTo>
                    <a:pt x="40971" y="0"/>
                  </a:moveTo>
                  <a:lnTo>
                    <a:pt x="1" y="40824"/>
                  </a:lnTo>
                  <a:lnTo>
                    <a:pt x="1" y="41373"/>
                  </a:lnTo>
                  <a:lnTo>
                    <a:pt x="40971" y="256"/>
                  </a:lnTo>
                  <a:lnTo>
                    <a:pt x="40971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1268300" y="839600"/>
              <a:ext cx="771650" cy="774375"/>
            </a:xfrm>
            <a:custGeom>
              <a:avLst/>
              <a:gdLst/>
              <a:ahLst/>
              <a:cxnLst/>
              <a:rect l="l" t="t" r="r" b="b"/>
              <a:pathLst>
                <a:path w="30866" h="30975" extrusionOk="0">
                  <a:moveTo>
                    <a:pt x="30829" y="0"/>
                  </a:moveTo>
                  <a:lnTo>
                    <a:pt x="1" y="30718"/>
                  </a:lnTo>
                  <a:lnTo>
                    <a:pt x="1" y="30974"/>
                  </a:lnTo>
                  <a:lnTo>
                    <a:pt x="30866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244050" y="1534000"/>
              <a:ext cx="1024275" cy="1034325"/>
            </a:xfrm>
            <a:custGeom>
              <a:avLst/>
              <a:gdLst/>
              <a:ahLst/>
              <a:cxnLst/>
              <a:rect l="l" t="t" r="r" b="b"/>
              <a:pathLst>
                <a:path w="40971" h="41373" extrusionOk="0">
                  <a:moveTo>
                    <a:pt x="40971" y="0"/>
                  </a:moveTo>
                  <a:lnTo>
                    <a:pt x="1" y="40843"/>
                  </a:lnTo>
                  <a:lnTo>
                    <a:pt x="1" y="41373"/>
                  </a:lnTo>
                  <a:lnTo>
                    <a:pt x="40971" y="256"/>
                  </a:lnTo>
                  <a:lnTo>
                    <a:pt x="40971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268300" y="839600"/>
              <a:ext cx="698100" cy="700825"/>
            </a:xfrm>
            <a:custGeom>
              <a:avLst/>
              <a:gdLst/>
              <a:ahLst/>
              <a:cxnLst/>
              <a:rect l="l" t="t" r="r" b="b"/>
              <a:pathLst>
                <a:path w="27924" h="28033" extrusionOk="0">
                  <a:moveTo>
                    <a:pt x="27869" y="0"/>
                  </a:moveTo>
                  <a:lnTo>
                    <a:pt x="1" y="27776"/>
                  </a:lnTo>
                  <a:lnTo>
                    <a:pt x="1" y="28032"/>
                  </a:lnTo>
                  <a:lnTo>
                    <a:pt x="27923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244050" y="1460900"/>
              <a:ext cx="1024275" cy="1033425"/>
            </a:xfrm>
            <a:custGeom>
              <a:avLst/>
              <a:gdLst/>
              <a:ahLst/>
              <a:cxnLst/>
              <a:rect l="l" t="t" r="r" b="b"/>
              <a:pathLst>
                <a:path w="40971" h="41337" extrusionOk="0">
                  <a:moveTo>
                    <a:pt x="40971" y="1"/>
                  </a:moveTo>
                  <a:lnTo>
                    <a:pt x="1" y="40825"/>
                  </a:lnTo>
                  <a:lnTo>
                    <a:pt x="1" y="41336"/>
                  </a:lnTo>
                  <a:lnTo>
                    <a:pt x="40971" y="220"/>
                  </a:lnTo>
                  <a:lnTo>
                    <a:pt x="40971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268300" y="839600"/>
              <a:ext cx="624100" cy="626800"/>
            </a:xfrm>
            <a:custGeom>
              <a:avLst/>
              <a:gdLst/>
              <a:ahLst/>
              <a:cxnLst/>
              <a:rect l="l" t="t" r="r" b="b"/>
              <a:pathLst>
                <a:path w="24964" h="25072" extrusionOk="0">
                  <a:moveTo>
                    <a:pt x="24926" y="0"/>
                  </a:moveTo>
                  <a:lnTo>
                    <a:pt x="1" y="24853"/>
                  </a:lnTo>
                  <a:lnTo>
                    <a:pt x="1" y="25072"/>
                  </a:lnTo>
                  <a:lnTo>
                    <a:pt x="24963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244050" y="1387350"/>
              <a:ext cx="1024275" cy="1032950"/>
            </a:xfrm>
            <a:custGeom>
              <a:avLst/>
              <a:gdLst/>
              <a:ahLst/>
              <a:cxnLst/>
              <a:rect l="l" t="t" r="r" b="b"/>
              <a:pathLst>
                <a:path w="40971" h="41318" extrusionOk="0">
                  <a:moveTo>
                    <a:pt x="40971" y="0"/>
                  </a:moveTo>
                  <a:lnTo>
                    <a:pt x="1" y="40824"/>
                  </a:lnTo>
                  <a:lnTo>
                    <a:pt x="1" y="41318"/>
                  </a:lnTo>
                  <a:lnTo>
                    <a:pt x="40971" y="201"/>
                  </a:lnTo>
                  <a:lnTo>
                    <a:pt x="40971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1268300" y="839600"/>
              <a:ext cx="550525" cy="552800"/>
            </a:xfrm>
            <a:custGeom>
              <a:avLst/>
              <a:gdLst/>
              <a:ahLst/>
              <a:cxnLst/>
              <a:rect l="l" t="t" r="r" b="b"/>
              <a:pathLst>
                <a:path w="22021" h="22112" extrusionOk="0">
                  <a:moveTo>
                    <a:pt x="21984" y="0"/>
                  </a:moveTo>
                  <a:lnTo>
                    <a:pt x="1" y="21910"/>
                  </a:lnTo>
                  <a:lnTo>
                    <a:pt x="1" y="22111"/>
                  </a:lnTo>
                  <a:lnTo>
                    <a:pt x="22021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244050" y="1313800"/>
              <a:ext cx="1024275" cy="1032500"/>
            </a:xfrm>
            <a:custGeom>
              <a:avLst/>
              <a:gdLst/>
              <a:ahLst/>
              <a:cxnLst/>
              <a:rect l="l" t="t" r="r" b="b"/>
              <a:pathLst>
                <a:path w="40971" h="41300" extrusionOk="0">
                  <a:moveTo>
                    <a:pt x="40971" y="0"/>
                  </a:moveTo>
                  <a:lnTo>
                    <a:pt x="1" y="40824"/>
                  </a:lnTo>
                  <a:lnTo>
                    <a:pt x="1" y="41299"/>
                  </a:lnTo>
                  <a:lnTo>
                    <a:pt x="40971" y="183"/>
                  </a:lnTo>
                  <a:lnTo>
                    <a:pt x="40971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1268300" y="839600"/>
              <a:ext cx="476975" cy="478800"/>
            </a:xfrm>
            <a:custGeom>
              <a:avLst/>
              <a:gdLst/>
              <a:ahLst/>
              <a:cxnLst/>
              <a:rect l="l" t="t" r="r" b="b"/>
              <a:pathLst>
                <a:path w="19079" h="19152" extrusionOk="0">
                  <a:moveTo>
                    <a:pt x="19024" y="0"/>
                  </a:moveTo>
                  <a:lnTo>
                    <a:pt x="1" y="18968"/>
                  </a:lnTo>
                  <a:lnTo>
                    <a:pt x="1" y="19151"/>
                  </a:lnTo>
                  <a:lnTo>
                    <a:pt x="19079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44050" y="1240700"/>
              <a:ext cx="1024275" cy="1031600"/>
            </a:xfrm>
            <a:custGeom>
              <a:avLst/>
              <a:gdLst/>
              <a:ahLst/>
              <a:cxnLst/>
              <a:rect l="l" t="t" r="r" b="b"/>
              <a:pathLst>
                <a:path w="40971" h="41264" extrusionOk="0">
                  <a:moveTo>
                    <a:pt x="40971" y="1"/>
                  </a:moveTo>
                  <a:lnTo>
                    <a:pt x="1" y="40825"/>
                  </a:lnTo>
                  <a:lnTo>
                    <a:pt x="1" y="41263"/>
                  </a:lnTo>
                  <a:lnTo>
                    <a:pt x="40971" y="147"/>
                  </a:lnTo>
                  <a:lnTo>
                    <a:pt x="40971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1268300" y="839600"/>
              <a:ext cx="403425" cy="404775"/>
            </a:xfrm>
            <a:custGeom>
              <a:avLst/>
              <a:gdLst/>
              <a:ahLst/>
              <a:cxnLst/>
              <a:rect l="l" t="t" r="r" b="b"/>
              <a:pathLst>
                <a:path w="16137" h="16191" extrusionOk="0">
                  <a:moveTo>
                    <a:pt x="16082" y="0"/>
                  </a:moveTo>
                  <a:lnTo>
                    <a:pt x="1" y="16045"/>
                  </a:lnTo>
                  <a:lnTo>
                    <a:pt x="1" y="16191"/>
                  </a:lnTo>
                  <a:lnTo>
                    <a:pt x="16137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244050" y="1167150"/>
              <a:ext cx="1024275" cy="1031125"/>
            </a:xfrm>
            <a:custGeom>
              <a:avLst/>
              <a:gdLst/>
              <a:ahLst/>
              <a:cxnLst/>
              <a:rect l="l" t="t" r="r" b="b"/>
              <a:pathLst>
                <a:path w="40971" h="41245" extrusionOk="0">
                  <a:moveTo>
                    <a:pt x="40971" y="0"/>
                  </a:moveTo>
                  <a:lnTo>
                    <a:pt x="1" y="40824"/>
                  </a:lnTo>
                  <a:lnTo>
                    <a:pt x="1" y="41245"/>
                  </a:lnTo>
                  <a:lnTo>
                    <a:pt x="40971" y="128"/>
                  </a:lnTo>
                  <a:lnTo>
                    <a:pt x="40971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1268300" y="839600"/>
              <a:ext cx="329425" cy="330775"/>
            </a:xfrm>
            <a:custGeom>
              <a:avLst/>
              <a:gdLst/>
              <a:ahLst/>
              <a:cxnLst/>
              <a:rect l="l" t="t" r="r" b="b"/>
              <a:pathLst>
                <a:path w="13177" h="13231" extrusionOk="0">
                  <a:moveTo>
                    <a:pt x="13140" y="0"/>
                  </a:moveTo>
                  <a:lnTo>
                    <a:pt x="1" y="13102"/>
                  </a:lnTo>
                  <a:lnTo>
                    <a:pt x="1" y="13230"/>
                  </a:lnTo>
                  <a:lnTo>
                    <a:pt x="13176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244050" y="1093600"/>
              <a:ext cx="1024275" cy="1030675"/>
            </a:xfrm>
            <a:custGeom>
              <a:avLst/>
              <a:gdLst/>
              <a:ahLst/>
              <a:cxnLst/>
              <a:rect l="l" t="t" r="r" b="b"/>
              <a:pathLst>
                <a:path w="40971" h="41227" extrusionOk="0">
                  <a:moveTo>
                    <a:pt x="40971" y="0"/>
                  </a:moveTo>
                  <a:lnTo>
                    <a:pt x="1" y="40824"/>
                  </a:lnTo>
                  <a:lnTo>
                    <a:pt x="1" y="41226"/>
                  </a:lnTo>
                  <a:lnTo>
                    <a:pt x="40971" y="110"/>
                  </a:lnTo>
                  <a:lnTo>
                    <a:pt x="40971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1268300" y="839600"/>
              <a:ext cx="255875" cy="256750"/>
            </a:xfrm>
            <a:custGeom>
              <a:avLst/>
              <a:gdLst/>
              <a:ahLst/>
              <a:cxnLst/>
              <a:rect l="l" t="t" r="r" b="b"/>
              <a:pathLst>
                <a:path w="10235" h="10270" extrusionOk="0">
                  <a:moveTo>
                    <a:pt x="10198" y="0"/>
                  </a:moveTo>
                  <a:lnTo>
                    <a:pt x="1" y="10160"/>
                  </a:lnTo>
                  <a:lnTo>
                    <a:pt x="1" y="10270"/>
                  </a:lnTo>
                  <a:lnTo>
                    <a:pt x="10234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244050" y="1020050"/>
              <a:ext cx="1024275" cy="1030200"/>
            </a:xfrm>
            <a:custGeom>
              <a:avLst/>
              <a:gdLst/>
              <a:ahLst/>
              <a:cxnLst/>
              <a:rect l="l" t="t" r="r" b="b"/>
              <a:pathLst>
                <a:path w="40971" h="41208" extrusionOk="0">
                  <a:moveTo>
                    <a:pt x="40971" y="0"/>
                  </a:moveTo>
                  <a:lnTo>
                    <a:pt x="1" y="40824"/>
                  </a:lnTo>
                  <a:lnTo>
                    <a:pt x="1" y="41208"/>
                  </a:lnTo>
                  <a:lnTo>
                    <a:pt x="40971" y="92"/>
                  </a:lnTo>
                  <a:lnTo>
                    <a:pt x="40971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1268300" y="839600"/>
              <a:ext cx="182325" cy="182750"/>
            </a:xfrm>
            <a:custGeom>
              <a:avLst/>
              <a:gdLst/>
              <a:ahLst/>
              <a:cxnLst/>
              <a:rect l="l" t="t" r="r" b="b"/>
              <a:pathLst>
                <a:path w="7293" h="7310" extrusionOk="0">
                  <a:moveTo>
                    <a:pt x="7237" y="0"/>
                  </a:moveTo>
                  <a:lnTo>
                    <a:pt x="1" y="7218"/>
                  </a:lnTo>
                  <a:lnTo>
                    <a:pt x="1" y="7310"/>
                  </a:lnTo>
                  <a:lnTo>
                    <a:pt x="7292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244050" y="946950"/>
              <a:ext cx="1024275" cy="1029750"/>
            </a:xfrm>
            <a:custGeom>
              <a:avLst/>
              <a:gdLst/>
              <a:ahLst/>
              <a:cxnLst/>
              <a:rect l="l" t="t" r="r" b="b"/>
              <a:pathLst>
                <a:path w="40971" h="41190" extrusionOk="0">
                  <a:moveTo>
                    <a:pt x="40971" y="0"/>
                  </a:moveTo>
                  <a:lnTo>
                    <a:pt x="1" y="40824"/>
                  </a:lnTo>
                  <a:lnTo>
                    <a:pt x="1" y="41190"/>
                  </a:lnTo>
                  <a:lnTo>
                    <a:pt x="40971" y="73"/>
                  </a:lnTo>
                  <a:lnTo>
                    <a:pt x="40971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1268300" y="839600"/>
              <a:ext cx="108300" cy="109200"/>
            </a:xfrm>
            <a:custGeom>
              <a:avLst/>
              <a:gdLst/>
              <a:ahLst/>
              <a:cxnLst/>
              <a:rect l="l" t="t" r="r" b="b"/>
              <a:pathLst>
                <a:path w="4332" h="4368" extrusionOk="0">
                  <a:moveTo>
                    <a:pt x="4295" y="0"/>
                  </a:moveTo>
                  <a:lnTo>
                    <a:pt x="1" y="4294"/>
                  </a:lnTo>
                  <a:lnTo>
                    <a:pt x="1" y="4367"/>
                  </a:lnTo>
                  <a:lnTo>
                    <a:pt x="4332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244050" y="873400"/>
              <a:ext cx="1024275" cy="1029300"/>
            </a:xfrm>
            <a:custGeom>
              <a:avLst/>
              <a:gdLst/>
              <a:ahLst/>
              <a:cxnLst/>
              <a:rect l="l" t="t" r="r" b="b"/>
              <a:pathLst>
                <a:path w="40971" h="41172" extrusionOk="0">
                  <a:moveTo>
                    <a:pt x="40971" y="0"/>
                  </a:moveTo>
                  <a:lnTo>
                    <a:pt x="1" y="40824"/>
                  </a:lnTo>
                  <a:lnTo>
                    <a:pt x="1" y="41171"/>
                  </a:lnTo>
                  <a:lnTo>
                    <a:pt x="40971" y="55"/>
                  </a:lnTo>
                  <a:lnTo>
                    <a:pt x="40971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1268300" y="839600"/>
              <a:ext cx="34750" cy="35200"/>
            </a:xfrm>
            <a:custGeom>
              <a:avLst/>
              <a:gdLst/>
              <a:ahLst/>
              <a:cxnLst/>
              <a:rect l="l" t="t" r="r" b="b"/>
              <a:pathLst>
                <a:path w="1390" h="1408" extrusionOk="0">
                  <a:moveTo>
                    <a:pt x="1353" y="0"/>
                  </a:moveTo>
                  <a:lnTo>
                    <a:pt x="1" y="1352"/>
                  </a:lnTo>
                  <a:lnTo>
                    <a:pt x="1" y="1407"/>
                  </a:lnTo>
                  <a:lnTo>
                    <a:pt x="1390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44050" y="839600"/>
              <a:ext cx="985450" cy="989100"/>
            </a:xfrm>
            <a:custGeom>
              <a:avLst/>
              <a:gdLst/>
              <a:ahLst/>
              <a:cxnLst/>
              <a:rect l="l" t="t" r="r" b="b"/>
              <a:pathLst>
                <a:path w="39418" h="39564" extrusionOk="0">
                  <a:moveTo>
                    <a:pt x="39363" y="0"/>
                  </a:moveTo>
                  <a:lnTo>
                    <a:pt x="1" y="39234"/>
                  </a:lnTo>
                  <a:lnTo>
                    <a:pt x="1" y="39563"/>
                  </a:lnTo>
                  <a:lnTo>
                    <a:pt x="3941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244050" y="839600"/>
              <a:ext cx="911450" cy="915075"/>
            </a:xfrm>
            <a:custGeom>
              <a:avLst/>
              <a:gdLst/>
              <a:ahLst/>
              <a:cxnLst/>
              <a:rect l="l" t="t" r="r" b="b"/>
              <a:pathLst>
                <a:path w="36458" h="36603" extrusionOk="0">
                  <a:moveTo>
                    <a:pt x="36421" y="0"/>
                  </a:moveTo>
                  <a:lnTo>
                    <a:pt x="1" y="36310"/>
                  </a:lnTo>
                  <a:lnTo>
                    <a:pt x="1" y="36603"/>
                  </a:lnTo>
                  <a:lnTo>
                    <a:pt x="36457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244050" y="839600"/>
              <a:ext cx="837900" cy="841075"/>
            </a:xfrm>
            <a:custGeom>
              <a:avLst/>
              <a:gdLst/>
              <a:ahLst/>
              <a:cxnLst/>
              <a:rect l="l" t="t" r="r" b="b"/>
              <a:pathLst>
                <a:path w="33516" h="33643" extrusionOk="0">
                  <a:moveTo>
                    <a:pt x="33478" y="0"/>
                  </a:moveTo>
                  <a:lnTo>
                    <a:pt x="1" y="33368"/>
                  </a:lnTo>
                  <a:lnTo>
                    <a:pt x="1" y="33642"/>
                  </a:lnTo>
                  <a:lnTo>
                    <a:pt x="33515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244050" y="839600"/>
              <a:ext cx="764325" cy="767050"/>
            </a:xfrm>
            <a:custGeom>
              <a:avLst/>
              <a:gdLst/>
              <a:ahLst/>
              <a:cxnLst/>
              <a:rect l="l" t="t" r="r" b="b"/>
              <a:pathLst>
                <a:path w="30573" h="30682" extrusionOk="0">
                  <a:moveTo>
                    <a:pt x="30518" y="0"/>
                  </a:moveTo>
                  <a:lnTo>
                    <a:pt x="1" y="30426"/>
                  </a:lnTo>
                  <a:lnTo>
                    <a:pt x="1" y="30682"/>
                  </a:lnTo>
                  <a:lnTo>
                    <a:pt x="30573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244050" y="839600"/>
              <a:ext cx="690775" cy="693050"/>
            </a:xfrm>
            <a:custGeom>
              <a:avLst/>
              <a:gdLst/>
              <a:ahLst/>
              <a:cxnLst/>
              <a:rect l="l" t="t" r="r" b="b"/>
              <a:pathLst>
                <a:path w="27631" h="27722" extrusionOk="0">
                  <a:moveTo>
                    <a:pt x="27576" y="0"/>
                  </a:moveTo>
                  <a:lnTo>
                    <a:pt x="1" y="27484"/>
                  </a:lnTo>
                  <a:lnTo>
                    <a:pt x="1" y="27722"/>
                  </a:lnTo>
                  <a:lnTo>
                    <a:pt x="27631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244050" y="839600"/>
              <a:ext cx="616775" cy="619050"/>
            </a:xfrm>
            <a:custGeom>
              <a:avLst/>
              <a:gdLst/>
              <a:ahLst/>
              <a:cxnLst/>
              <a:rect l="l" t="t" r="r" b="b"/>
              <a:pathLst>
                <a:path w="24671" h="24762" extrusionOk="0">
                  <a:moveTo>
                    <a:pt x="24634" y="0"/>
                  </a:moveTo>
                  <a:lnTo>
                    <a:pt x="1" y="24560"/>
                  </a:lnTo>
                  <a:lnTo>
                    <a:pt x="1" y="24761"/>
                  </a:lnTo>
                  <a:lnTo>
                    <a:pt x="24670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244050" y="839600"/>
              <a:ext cx="543225" cy="545500"/>
            </a:xfrm>
            <a:custGeom>
              <a:avLst/>
              <a:gdLst/>
              <a:ahLst/>
              <a:cxnLst/>
              <a:rect l="l" t="t" r="r" b="b"/>
              <a:pathLst>
                <a:path w="21729" h="21820" extrusionOk="0">
                  <a:moveTo>
                    <a:pt x="21692" y="0"/>
                  </a:moveTo>
                  <a:lnTo>
                    <a:pt x="1" y="21618"/>
                  </a:lnTo>
                  <a:lnTo>
                    <a:pt x="1" y="21819"/>
                  </a:lnTo>
                  <a:lnTo>
                    <a:pt x="2172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44050" y="839600"/>
              <a:ext cx="469675" cy="471475"/>
            </a:xfrm>
            <a:custGeom>
              <a:avLst/>
              <a:gdLst/>
              <a:ahLst/>
              <a:cxnLst/>
              <a:rect l="l" t="t" r="r" b="b"/>
              <a:pathLst>
                <a:path w="18787" h="18859" extrusionOk="0">
                  <a:moveTo>
                    <a:pt x="18731" y="0"/>
                  </a:moveTo>
                  <a:lnTo>
                    <a:pt x="1" y="18676"/>
                  </a:lnTo>
                  <a:lnTo>
                    <a:pt x="1" y="18859"/>
                  </a:lnTo>
                  <a:lnTo>
                    <a:pt x="18786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44050" y="839600"/>
              <a:ext cx="395650" cy="397475"/>
            </a:xfrm>
            <a:custGeom>
              <a:avLst/>
              <a:gdLst/>
              <a:ahLst/>
              <a:cxnLst/>
              <a:rect l="l" t="t" r="r" b="b"/>
              <a:pathLst>
                <a:path w="15826" h="15899" extrusionOk="0">
                  <a:moveTo>
                    <a:pt x="15789" y="0"/>
                  </a:moveTo>
                  <a:lnTo>
                    <a:pt x="1" y="15734"/>
                  </a:lnTo>
                  <a:lnTo>
                    <a:pt x="1" y="15898"/>
                  </a:lnTo>
                  <a:lnTo>
                    <a:pt x="15826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244050" y="839600"/>
              <a:ext cx="322100" cy="323450"/>
            </a:xfrm>
            <a:custGeom>
              <a:avLst/>
              <a:gdLst/>
              <a:ahLst/>
              <a:cxnLst/>
              <a:rect l="l" t="t" r="r" b="b"/>
              <a:pathLst>
                <a:path w="12884" h="12938" extrusionOk="0">
                  <a:moveTo>
                    <a:pt x="12847" y="0"/>
                  </a:moveTo>
                  <a:lnTo>
                    <a:pt x="1" y="12810"/>
                  </a:lnTo>
                  <a:lnTo>
                    <a:pt x="1" y="12938"/>
                  </a:lnTo>
                  <a:lnTo>
                    <a:pt x="12884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244050" y="839600"/>
              <a:ext cx="248550" cy="249450"/>
            </a:xfrm>
            <a:custGeom>
              <a:avLst/>
              <a:gdLst/>
              <a:ahLst/>
              <a:cxnLst/>
              <a:rect l="l" t="t" r="r" b="b"/>
              <a:pathLst>
                <a:path w="9942" h="9978" extrusionOk="0">
                  <a:moveTo>
                    <a:pt x="9887" y="0"/>
                  </a:moveTo>
                  <a:lnTo>
                    <a:pt x="1" y="9868"/>
                  </a:lnTo>
                  <a:lnTo>
                    <a:pt x="1" y="9978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244050" y="839600"/>
              <a:ext cx="174550" cy="175450"/>
            </a:xfrm>
            <a:custGeom>
              <a:avLst/>
              <a:gdLst/>
              <a:ahLst/>
              <a:cxnLst/>
              <a:rect l="l" t="t" r="r" b="b"/>
              <a:pathLst>
                <a:path w="6982" h="7018" extrusionOk="0">
                  <a:moveTo>
                    <a:pt x="6945" y="0"/>
                  </a:moveTo>
                  <a:lnTo>
                    <a:pt x="1" y="6926"/>
                  </a:lnTo>
                  <a:lnTo>
                    <a:pt x="1" y="7017"/>
                  </a:lnTo>
                  <a:lnTo>
                    <a:pt x="6981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244050" y="839600"/>
              <a:ext cx="101000" cy="101425"/>
            </a:xfrm>
            <a:custGeom>
              <a:avLst/>
              <a:gdLst/>
              <a:ahLst/>
              <a:cxnLst/>
              <a:rect l="l" t="t" r="r" b="b"/>
              <a:pathLst>
                <a:path w="4040" h="4057" extrusionOk="0">
                  <a:moveTo>
                    <a:pt x="4003" y="0"/>
                  </a:moveTo>
                  <a:lnTo>
                    <a:pt x="1" y="3984"/>
                  </a:lnTo>
                  <a:lnTo>
                    <a:pt x="1" y="4057"/>
                  </a:lnTo>
                  <a:lnTo>
                    <a:pt x="4039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244050" y="839600"/>
              <a:ext cx="27425" cy="27875"/>
            </a:xfrm>
            <a:custGeom>
              <a:avLst/>
              <a:gdLst/>
              <a:ahLst/>
              <a:cxnLst/>
              <a:rect l="l" t="t" r="r" b="b"/>
              <a:pathLst>
                <a:path w="1097" h="1115" extrusionOk="0">
                  <a:moveTo>
                    <a:pt x="1042" y="0"/>
                  </a:moveTo>
                  <a:lnTo>
                    <a:pt x="1" y="1060"/>
                  </a:lnTo>
                  <a:lnTo>
                    <a:pt x="1" y="1115"/>
                  </a:lnTo>
                  <a:lnTo>
                    <a:pt x="1097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7365875" y="4842950"/>
              <a:ext cx="13725" cy="13725"/>
            </a:xfrm>
            <a:custGeom>
              <a:avLst/>
              <a:gdLst/>
              <a:ahLst/>
              <a:cxnLst/>
              <a:rect l="l" t="t" r="r" b="b"/>
              <a:pathLst>
                <a:path w="549" h="549" extrusionOk="0">
                  <a:moveTo>
                    <a:pt x="549" y="1"/>
                  </a:moveTo>
                  <a:lnTo>
                    <a:pt x="0" y="549"/>
                  </a:lnTo>
                  <a:lnTo>
                    <a:pt x="549" y="549"/>
                  </a:lnTo>
                  <a:lnTo>
                    <a:pt x="549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7292325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46" y="0"/>
                  </a:moveTo>
                  <a:lnTo>
                    <a:pt x="0" y="1828"/>
                  </a:lnTo>
                  <a:lnTo>
                    <a:pt x="1188" y="1828"/>
                  </a:lnTo>
                  <a:lnTo>
                    <a:pt x="2997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7338450" y="4769850"/>
              <a:ext cx="41150" cy="41150"/>
            </a:xfrm>
            <a:custGeom>
              <a:avLst/>
              <a:gdLst/>
              <a:ahLst/>
              <a:cxnLst/>
              <a:rect l="l" t="t" r="r" b="b"/>
              <a:pathLst>
                <a:path w="1646" h="1646" extrusionOk="0">
                  <a:moveTo>
                    <a:pt x="1646" y="1"/>
                  </a:moveTo>
                  <a:lnTo>
                    <a:pt x="1" y="1645"/>
                  </a:lnTo>
                  <a:lnTo>
                    <a:pt x="1152" y="1645"/>
                  </a:lnTo>
                  <a:lnTo>
                    <a:pt x="1646" y="1152"/>
                  </a:lnTo>
                  <a:lnTo>
                    <a:pt x="1646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7218775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28" y="0"/>
                  </a:moveTo>
                  <a:lnTo>
                    <a:pt x="0" y="1828"/>
                  </a:lnTo>
                  <a:lnTo>
                    <a:pt x="1170" y="1828"/>
                  </a:lnTo>
                  <a:lnTo>
                    <a:pt x="2997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7264450" y="4696300"/>
              <a:ext cx="115150" cy="114700"/>
            </a:xfrm>
            <a:custGeom>
              <a:avLst/>
              <a:gdLst/>
              <a:ahLst/>
              <a:cxnLst/>
              <a:rect l="l" t="t" r="r" b="b"/>
              <a:pathLst>
                <a:path w="4606" h="4588" extrusionOk="0">
                  <a:moveTo>
                    <a:pt x="4606" y="1"/>
                  </a:moveTo>
                  <a:lnTo>
                    <a:pt x="1" y="4587"/>
                  </a:lnTo>
                  <a:lnTo>
                    <a:pt x="1170" y="4587"/>
                  </a:lnTo>
                  <a:lnTo>
                    <a:pt x="4606" y="1134"/>
                  </a:lnTo>
                  <a:lnTo>
                    <a:pt x="4606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7145225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27" y="0"/>
                  </a:moveTo>
                  <a:lnTo>
                    <a:pt x="0" y="1828"/>
                  </a:lnTo>
                  <a:lnTo>
                    <a:pt x="1170" y="1828"/>
                  </a:lnTo>
                  <a:lnTo>
                    <a:pt x="2997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7190900" y="4622750"/>
              <a:ext cx="188700" cy="188250"/>
            </a:xfrm>
            <a:custGeom>
              <a:avLst/>
              <a:gdLst/>
              <a:ahLst/>
              <a:cxnLst/>
              <a:rect l="l" t="t" r="r" b="b"/>
              <a:pathLst>
                <a:path w="7548" h="7530" extrusionOk="0">
                  <a:moveTo>
                    <a:pt x="7548" y="1"/>
                  </a:moveTo>
                  <a:lnTo>
                    <a:pt x="0" y="7529"/>
                  </a:lnTo>
                  <a:lnTo>
                    <a:pt x="1170" y="7529"/>
                  </a:lnTo>
                  <a:lnTo>
                    <a:pt x="7548" y="1115"/>
                  </a:lnTo>
                  <a:lnTo>
                    <a:pt x="7548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7071200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46" y="0"/>
                  </a:moveTo>
                  <a:lnTo>
                    <a:pt x="1" y="1828"/>
                  </a:lnTo>
                  <a:lnTo>
                    <a:pt x="1189" y="1828"/>
                  </a:lnTo>
                  <a:lnTo>
                    <a:pt x="299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7117350" y="4549200"/>
              <a:ext cx="262250" cy="261800"/>
            </a:xfrm>
            <a:custGeom>
              <a:avLst/>
              <a:gdLst/>
              <a:ahLst/>
              <a:cxnLst/>
              <a:rect l="l" t="t" r="r" b="b"/>
              <a:pathLst>
                <a:path w="10490" h="10472" extrusionOk="0">
                  <a:moveTo>
                    <a:pt x="10490" y="0"/>
                  </a:moveTo>
                  <a:lnTo>
                    <a:pt x="0" y="10471"/>
                  </a:lnTo>
                  <a:lnTo>
                    <a:pt x="1152" y="10471"/>
                  </a:lnTo>
                  <a:lnTo>
                    <a:pt x="10490" y="1097"/>
                  </a:lnTo>
                  <a:lnTo>
                    <a:pt x="10490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6997650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28" y="0"/>
                  </a:moveTo>
                  <a:lnTo>
                    <a:pt x="1" y="1828"/>
                  </a:lnTo>
                  <a:lnTo>
                    <a:pt x="1170" y="1828"/>
                  </a:lnTo>
                  <a:lnTo>
                    <a:pt x="299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7043350" y="4476100"/>
              <a:ext cx="336250" cy="334900"/>
            </a:xfrm>
            <a:custGeom>
              <a:avLst/>
              <a:gdLst/>
              <a:ahLst/>
              <a:cxnLst/>
              <a:rect l="l" t="t" r="r" b="b"/>
              <a:pathLst>
                <a:path w="13450" h="13396" extrusionOk="0">
                  <a:moveTo>
                    <a:pt x="13450" y="1"/>
                  </a:moveTo>
                  <a:lnTo>
                    <a:pt x="0" y="13395"/>
                  </a:lnTo>
                  <a:lnTo>
                    <a:pt x="1170" y="13395"/>
                  </a:lnTo>
                  <a:lnTo>
                    <a:pt x="13450" y="1060"/>
                  </a:lnTo>
                  <a:lnTo>
                    <a:pt x="13450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6924100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28" y="0"/>
                  </a:moveTo>
                  <a:lnTo>
                    <a:pt x="1" y="1828"/>
                  </a:lnTo>
                  <a:lnTo>
                    <a:pt x="1170" y="1828"/>
                  </a:lnTo>
                  <a:lnTo>
                    <a:pt x="2997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6969775" y="4402550"/>
              <a:ext cx="409825" cy="408450"/>
            </a:xfrm>
            <a:custGeom>
              <a:avLst/>
              <a:gdLst/>
              <a:ahLst/>
              <a:cxnLst/>
              <a:rect l="l" t="t" r="r" b="b"/>
              <a:pathLst>
                <a:path w="16393" h="16338" extrusionOk="0">
                  <a:moveTo>
                    <a:pt x="16393" y="0"/>
                  </a:moveTo>
                  <a:lnTo>
                    <a:pt x="1" y="16337"/>
                  </a:lnTo>
                  <a:lnTo>
                    <a:pt x="1170" y="16337"/>
                  </a:lnTo>
                  <a:lnTo>
                    <a:pt x="16393" y="1060"/>
                  </a:lnTo>
                  <a:lnTo>
                    <a:pt x="16393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6850100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46" y="0"/>
                  </a:moveTo>
                  <a:lnTo>
                    <a:pt x="0" y="1828"/>
                  </a:lnTo>
                  <a:lnTo>
                    <a:pt x="1188" y="1828"/>
                  </a:lnTo>
                  <a:lnTo>
                    <a:pt x="2997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6896225" y="4329000"/>
              <a:ext cx="483375" cy="482000"/>
            </a:xfrm>
            <a:custGeom>
              <a:avLst/>
              <a:gdLst/>
              <a:ahLst/>
              <a:cxnLst/>
              <a:rect l="l" t="t" r="r" b="b"/>
              <a:pathLst>
                <a:path w="19335" h="19280" extrusionOk="0">
                  <a:moveTo>
                    <a:pt x="19335" y="0"/>
                  </a:moveTo>
                  <a:lnTo>
                    <a:pt x="1" y="19279"/>
                  </a:lnTo>
                  <a:lnTo>
                    <a:pt x="1152" y="19279"/>
                  </a:lnTo>
                  <a:lnTo>
                    <a:pt x="19335" y="1042"/>
                  </a:lnTo>
                  <a:lnTo>
                    <a:pt x="19335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6776550" y="4810975"/>
              <a:ext cx="74925" cy="45700"/>
            </a:xfrm>
            <a:custGeom>
              <a:avLst/>
              <a:gdLst/>
              <a:ahLst/>
              <a:cxnLst/>
              <a:rect l="l" t="t" r="r" b="b"/>
              <a:pathLst>
                <a:path w="2997" h="1828" extrusionOk="0">
                  <a:moveTo>
                    <a:pt x="1827" y="0"/>
                  </a:moveTo>
                  <a:lnTo>
                    <a:pt x="0" y="1828"/>
                  </a:lnTo>
                  <a:lnTo>
                    <a:pt x="1170" y="1828"/>
                  </a:lnTo>
                  <a:lnTo>
                    <a:pt x="2997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6822225" y="4255900"/>
              <a:ext cx="557375" cy="555100"/>
            </a:xfrm>
            <a:custGeom>
              <a:avLst/>
              <a:gdLst/>
              <a:ahLst/>
              <a:cxnLst/>
              <a:rect l="l" t="t" r="r" b="b"/>
              <a:pathLst>
                <a:path w="22295" h="22204" extrusionOk="0">
                  <a:moveTo>
                    <a:pt x="22295" y="1"/>
                  </a:moveTo>
                  <a:lnTo>
                    <a:pt x="0" y="22203"/>
                  </a:lnTo>
                  <a:lnTo>
                    <a:pt x="1170" y="22203"/>
                  </a:lnTo>
                  <a:lnTo>
                    <a:pt x="22295" y="1006"/>
                  </a:lnTo>
                  <a:lnTo>
                    <a:pt x="22295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6702975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28" y="0"/>
                  </a:moveTo>
                  <a:lnTo>
                    <a:pt x="1" y="1828"/>
                  </a:lnTo>
                  <a:lnTo>
                    <a:pt x="1170" y="1828"/>
                  </a:lnTo>
                  <a:lnTo>
                    <a:pt x="299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6748675" y="4182350"/>
              <a:ext cx="630925" cy="628650"/>
            </a:xfrm>
            <a:custGeom>
              <a:avLst/>
              <a:gdLst/>
              <a:ahLst/>
              <a:cxnLst/>
              <a:rect l="l" t="t" r="r" b="b"/>
              <a:pathLst>
                <a:path w="25237" h="25146" extrusionOk="0">
                  <a:moveTo>
                    <a:pt x="25237" y="0"/>
                  </a:moveTo>
                  <a:lnTo>
                    <a:pt x="0" y="25145"/>
                  </a:lnTo>
                  <a:lnTo>
                    <a:pt x="1170" y="25145"/>
                  </a:lnTo>
                  <a:lnTo>
                    <a:pt x="25237" y="987"/>
                  </a:lnTo>
                  <a:lnTo>
                    <a:pt x="25237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6628975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46" y="0"/>
                  </a:moveTo>
                  <a:lnTo>
                    <a:pt x="1" y="1828"/>
                  </a:lnTo>
                  <a:lnTo>
                    <a:pt x="1188" y="1828"/>
                  </a:lnTo>
                  <a:lnTo>
                    <a:pt x="2997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6675125" y="4108800"/>
              <a:ext cx="704475" cy="702200"/>
            </a:xfrm>
            <a:custGeom>
              <a:avLst/>
              <a:gdLst/>
              <a:ahLst/>
              <a:cxnLst/>
              <a:rect l="l" t="t" r="r" b="b"/>
              <a:pathLst>
                <a:path w="28179" h="28088" extrusionOk="0">
                  <a:moveTo>
                    <a:pt x="28179" y="0"/>
                  </a:moveTo>
                  <a:lnTo>
                    <a:pt x="0" y="28087"/>
                  </a:lnTo>
                  <a:lnTo>
                    <a:pt x="1151" y="28087"/>
                  </a:lnTo>
                  <a:lnTo>
                    <a:pt x="28179" y="969"/>
                  </a:lnTo>
                  <a:lnTo>
                    <a:pt x="28179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6555425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46" y="0"/>
                  </a:moveTo>
                  <a:lnTo>
                    <a:pt x="0" y="1828"/>
                  </a:lnTo>
                  <a:lnTo>
                    <a:pt x="1188" y="1828"/>
                  </a:lnTo>
                  <a:lnTo>
                    <a:pt x="2997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6601575" y="4035250"/>
              <a:ext cx="778025" cy="775750"/>
            </a:xfrm>
            <a:custGeom>
              <a:avLst/>
              <a:gdLst/>
              <a:ahLst/>
              <a:cxnLst/>
              <a:rect l="l" t="t" r="r" b="b"/>
              <a:pathLst>
                <a:path w="31121" h="31030" extrusionOk="0">
                  <a:moveTo>
                    <a:pt x="31121" y="0"/>
                  </a:moveTo>
                  <a:lnTo>
                    <a:pt x="0" y="31029"/>
                  </a:lnTo>
                  <a:lnTo>
                    <a:pt x="1151" y="31029"/>
                  </a:lnTo>
                  <a:lnTo>
                    <a:pt x="31121" y="950"/>
                  </a:lnTo>
                  <a:lnTo>
                    <a:pt x="31121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6481875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28" y="0"/>
                  </a:moveTo>
                  <a:lnTo>
                    <a:pt x="0" y="1828"/>
                  </a:lnTo>
                  <a:lnTo>
                    <a:pt x="1170" y="1828"/>
                  </a:lnTo>
                  <a:lnTo>
                    <a:pt x="2997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6527550" y="3962150"/>
              <a:ext cx="852050" cy="848850"/>
            </a:xfrm>
            <a:custGeom>
              <a:avLst/>
              <a:gdLst/>
              <a:ahLst/>
              <a:cxnLst/>
              <a:rect l="l" t="t" r="r" b="b"/>
              <a:pathLst>
                <a:path w="34082" h="33954" extrusionOk="0">
                  <a:moveTo>
                    <a:pt x="34082" y="0"/>
                  </a:moveTo>
                  <a:lnTo>
                    <a:pt x="1" y="33953"/>
                  </a:lnTo>
                  <a:lnTo>
                    <a:pt x="1170" y="33953"/>
                  </a:lnTo>
                  <a:lnTo>
                    <a:pt x="34082" y="914"/>
                  </a:lnTo>
                  <a:lnTo>
                    <a:pt x="34082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6408325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28" y="0"/>
                  </a:moveTo>
                  <a:lnTo>
                    <a:pt x="0" y="1828"/>
                  </a:lnTo>
                  <a:lnTo>
                    <a:pt x="1170" y="1828"/>
                  </a:lnTo>
                  <a:lnTo>
                    <a:pt x="2997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6454000" y="3888600"/>
              <a:ext cx="925600" cy="922400"/>
            </a:xfrm>
            <a:custGeom>
              <a:avLst/>
              <a:gdLst/>
              <a:ahLst/>
              <a:cxnLst/>
              <a:rect l="l" t="t" r="r" b="b"/>
              <a:pathLst>
                <a:path w="37024" h="36896" extrusionOk="0">
                  <a:moveTo>
                    <a:pt x="37024" y="0"/>
                  </a:moveTo>
                  <a:lnTo>
                    <a:pt x="1" y="36895"/>
                  </a:lnTo>
                  <a:lnTo>
                    <a:pt x="1170" y="36895"/>
                  </a:lnTo>
                  <a:lnTo>
                    <a:pt x="37024" y="896"/>
                  </a:lnTo>
                  <a:lnTo>
                    <a:pt x="37024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6334300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46" y="0"/>
                  </a:moveTo>
                  <a:lnTo>
                    <a:pt x="1" y="1828"/>
                  </a:lnTo>
                  <a:lnTo>
                    <a:pt x="1189" y="1828"/>
                  </a:lnTo>
                  <a:lnTo>
                    <a:pt x="299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6380450" y="3815050"/>
              <a:ext cx="999150" cy="995950"/>
            </a:xfrm>
            <a:custGeom>
              <a:avLst/>
              <a:gdLst/>
              <a:ahLst/>
              <a:cxnLst/>
              <a:rect l="l" t="t" r="r" b="b"/>
              <a:pathLst>
                <a:path w="39966" h="39838" extrusionOk="0">
                  <a:moveTo>
                    <a:pt x="39966" y="0"/>
                  </a:moveTo>
                  <a:lnTo>
                    <a:pt x="0" y="39837"/>
                  </a:lnTo>
                  <a:lnTo>
                    <a:pt x="1152" y="39837"/>
                  </a:lnTo>
                  <a:lnTo>
                    <a:pt x="39966" y="896"/>
                  </a:lnTo>
                  <a:lnTo>
                    <a:pt x="39966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6260750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28" y="0"/>
                  </a:moveTo>
                  <a:lnTo>
                    <a:pt x="1" y="1828"/>
                  </a:lnTo>
                  <a:lnTo>
                    <a:pt x="1170" y="1828"/>
                  </a:lnTo>
                  <a:lnTo>
                    <a:pt x="299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6306450" y="3741500"/>
              <a:ext cx="1073600" cy="1069500"/>
            </a:xfrm>
            <a:custGeom>
              <a:avLst/>
              <a:gdLst/>
              <a:ahLst/>
              <a:cxnLst/>
              <a:rect l="l" t="t" r="r" b="b"/>
              <a:pathLst>
                <a:path w="42944" h="42780" extrusionOk="0">
                  <a:moveTo>
                    <a:pt x="42944" y="0"/>
                  </a:moveTo>
                  <a:lnTo>
                    <a:pt x="0" y="42779"/>
                  </a:lnTo>
                  <a:lnTo>
                    <a:pt x="1170" y="42779"/>
                  </a:lnTo>
                  <a:lnTo>
                    <a:pt x="42944" y="877"/>
                  </a:lnTo>
                  <a:lnTo>
                    <a:pt x="42944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6187200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28" y="0"/>
                  </a:moveTo>
                  <a:lnTo>
                    <a:pt x="1" y="1828"/>
                  </a:lnTo>
                  <a:lnTo>
                    <a:pt x="1170" y="1828"/>
                  </a:lnTo>
                  <a:lnTo>
                    <a:pt x="299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6232875" y="3668400"/>
              <a:ext cx="1147175" cy="1142600"/>
            </a:xfrm>
            <a:custGeom>
              <a:avLst/>
              <a:gdLst/>
              <a:ahLst/>
              <a:cxnLst/>
              <a:rect l="l" t="t" r="r" b="b"/>
              <a:pathLst>
                <a:path w="45887" h="45704" extrusionOk="0">
                  <a:moveTo>
                    <a:pt x="45887" y="0"/>
                  </a:moveTo>
                  <a:lnTo>
                    <a:pt x="1" y="45703"/>
                  </a:lnTo>
                  <a:lnTo>
                    <a:pt x="1171" y="45703"/>
                  </a:lnTo>
                  <a:lnTo>
                    <a:pt x="45887" y="841"/>
                  </a:lnTo>
                  <a:lnTo>
                    <a:pt x="45887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6113200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46" y="0"/>
                  </a:moveTo>
                  <a:lnTo>
                    <a:pt x="0" y="1828"/>
                  </a:lnTo>
                  <a:lnTo>
                    <a:pt x="1188" y="1828"/>
                  </a:lnTo>
                  <a:lnTo>
                    <a:pt x="2997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6159325" y="3594850"/>
              <a:ext cx="1220725" cy="1216150"/>
            </a:xfrm>
            <a:custGeom>
              <a:avLst/>
              <a:gdLst/>
              <a:ahLst/>
              <a:cxnLst/>
              <a:rect l="l" t="t" r="r" b="b"/>
              <a:pathLst>
                <a:path w="48829" h="48646" extrusionOk="0">
                  <a:moveTo>
                    <a:pt x="48829" y="0"/>
                  </a:moveTo>
                  <a:lnTo>
                    <a:pt x="1" y="48645"/>
                  </a:lnTo>
                  <a:lnTo>
                    <a:pt x="1152" y="48645"/>
                  </a:lnTo>
                  <a:lnTo>
                    <a:pt x="48829" y="822"/>
                  </a:lnTo>
                  <a:lnTo>
                    <a:pt x="48829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6039650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27" y="0"/>
                  </a:moveTo>
                  <a:lnTo>
                    <a:pt x="0" y="1828"/>
                  </a:lnTo>
                  <a:lnTo>
                    <a:pt x="1170" y="1828"/>
                  </a:lnTo>
                  <a:lnTo>
                    <a:pt x="2997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6085325" y="3521300"/>
              <a:ext cx="1294725" cy="1289700"/>
            </a:xfrm>
            <a:custGeom>
              <a:avLst/>
              <a:gdLst/>
              <a:ahLst/>
              <a:cxnLst/>
              <a:rect l="l" t="t" r="r" b="b"/>
              <a:pathLst>
                <a:path w="51789" h="51588" extrusionOk="0">
                  <a:moveTo>
                    <a:pt x="51789" y="0"/>
                  </a:moveTo>
                  <a:lnTo>
                    <a:pt x="0" y="51587"/>
                  </a:lnTo>
                  <a:lnTo>
                    <a:pt x="1170" y="51587"/>
                  </a:lnTo>
                  <a:lnTo>
                    <a:pt x="51789" y="804"/>
                  </a:lnTo>
                  <a:lnTo>
                    <a:pt x="51789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5966075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28" y="0"/>
                  </a:moveTo>
                  <a:lnTo>
                    <a:pt x="1" y="1828"/>
                  </a:lnTo>
                  <a:lnTo>
                    <a:pt x="1171" y="1828"/>
                  </a:lnTo>
                  <a:lnTo>
                    <a:pt x="299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6011775" y="3447725"/>
              <a:ext cx="1368275" cy="1363275"/>
            </a:xfrm>
            <a:custGeom>
              <a:avLst/>
              <a:gdLst/>
              <a:ahLst/>
              <a:cxnLst/>
              <a:rect l="l" t="t" r="r" b="b"/>
              <a:pathLst>
                <a:path w="54731" h="54531" extrusionOk="0">
                  <a:moveTo>
                    <a:pt x="54731" y="1"/>
                  </a:moveTo>
                  <a:lnTo>
                    <a:pt x="0" y="54530"/>
                  </a:lnTo>
                  <a:lnTo>
                    <a:pt x="1170" y="54530"/>
                  </a:lnTo>
                  <a:lnTo>
                    <a:pt x="54731" y="787"/>
                  </a:lnTo>
                  <a:lnTo>
                    <a:pt x="54731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5892075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46" y="0"/>
                  </a:moveTo>
                  <a:lnTo>
                    <a:pt x="1" y="1828"/>
                  </a:lnTo>
                  <a:lnTo>
                    <a:pt x="1188" y="1828"/>
                  </a:lnTo>
                  <a:lnTo>
                    <a:pt x="299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5938225" y="3374650"/>
              <a:ext cx="1441825" cy="1436350"/>
            </a:xfrm>
            <a:custGeom>
              <a:avLst/>
              <a:gdLst/>
              <a:ahLst/>
              <a:cxnLst/>
              <a:rect l="l" t="t" r="r" b="b"/>
              <a:pathLst>
                <a:path w="57673" h="57454" extrusionOk="0">
                  <a:moveTo>
                    <a:pt x="57673" y="0"/>
                  </a:moveTo>
                  <a:lnTo>
                    <a:pt x="0" y="57453"/>
                  </a:lnTo>
                  <a:lnTo>
                    <a:pt x="1170" y="57453"/>
                  </a:lnTo>
                  <a:lnTo>
                    <a:pt x="57673" y="749"/>
                  </a:lnTo>
                  <a:lnTo>
                    <a:pt x="57673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5818525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46" y="0"/>
                  </a:moveTo>
                  <a:lnTo>
                    <a:pt x="0" y="1828"/>
                  </a:lnTo>
                  <a:lnTo>
                    <a:pt x="1188" y="1828"/>
                  </a:lnTo>
                  <a:lnTo>
                    <a:pt x="2997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5864675" y="3301100"/>
              <a:ext cx="1515375" cy="1509900"/>
            </a:xfrm>
            <a:custGeom>
              <a:avLst/>
              <a:gdLst/>
              <a:ahLst/>
              <a:cxnLst/>
              <a:rect l="l" t="t" r="r" b="b"/>
              <a:pathLst>
                <a:path w="60615" h="60396" extrusionOk="0">
                  <a:moveTo>
                    <a:pt x="60615" y="0"/>
                  </a:moveTo>
                  <a:lnTo>
                    <a:pt x="0" y="60395"/>
                  </a:lnTo>
                  <a:lnTo>
                    <a:pt x="1151" y="60395"/>
                  </a:lnTo>
                  <a:lnTo>
                    <a:pt x="60615" y="731"/>
                  </a:lnTo>
                  <a:lnTo>
                    <a:pt x="60615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5744975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28" y="0"/>
                  </a:moveTo>
                  <a:lnTo>
                    <a:pt x="0" y="1828"/>
                  </a:lnTo>
                  <a:lnTo>
                    <a:pt x="1170" y="1828"/>
                  </a:lnTo>
                  <a:lnTo>
                    <a:pt x="2997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5790650" y="3227525"/>
              <a:ext cx="1589400" cy="1583475"/>
            </a:xfrm>
            <a:custGeom>
              <a:avLst/>
              <a:gdLst/>
              <a:ahLst/>
              <a:cxnLst/>
              <a:rect l="l" t="t" r="r" b="b"/>
              <a:pathLst>
                <a:path w="63576" h="63339" extrusionOk="0">
                  <a:moveTo>
                    <a:pt x="63576" y="1"/>
                  </a:moveTo>
                  <a:lnTo>
                    <a:pt x="1" y="63338"/>
                  </a:lnTo>
                  <a:lnTo>
                    <a:pt x="1170" y="63338"/>
                  </a:lnTo>
                  <a:lnTo>
                    <a:pt x="63576" y="732"/>
                  </a:lnTo>
                  <a:lnTo>
                    <a:pt x="63576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5671425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28" y="0"/>
                  </a:moveTo>
                  <a:lnTo>
                    <a:pt x="0" y="1828"/>
                  </a:lnTo>
                  <a:lnTo>
                    <a:pt x="1170" y="1828"/>
                  </a:lnTo>
                  <a:lnTo>
                    <a:pt x="2997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5717100" y="3154450"/>
              <a:ext cx="1662950" cy="1656550"/>
            </a:xfrm>
            <a:custGeom>
              <a:avLst/>
              <a:gdLst/>
              <a:ahLst/>
              <a:cxnLst/>
              <a:rect l="l" t="t" r="r" b="b"/>
              <a:pathLst>
                <a:path w="66518" h="66262" extrusionOk="0">
                  <a:moveTo>
                    <a:pt x="66518" y="0"/>
                  </a:moveTo>
                  <a:lnTo>
                    <a:pt x="1" y="66261"/>
                  </a:lnTo>
                  <a:lnTo>
                    <a:pt x="1170" y="66261"/>
                  </a:lnTo>
                  <a:lnTo>
                    <a:pt x="66518" y="694"/>
                  </a:lnTo>
                  <a:lnTo>
                    <a:pt x="6651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5597400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47" y="0"/>
                  </a:moveTo>
                  <a:lnTo>
                    <a:pt x="1" y="1828"/>
                  </a:lnTo>
                  <a:lnTo>
                    <a:pt x="1189" y="1828"/>
                  </a:lnTo>
                  <a:lnTo>
                    <a:pt x="299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5643550" y="3080875"/>
              <a:ext cx="1736500" cy="1730125"/>
            </a:xfrm>
            <a:custGeom>
              <a:avLst/>
              <a:gdLst/>
              <a:ahLst/>
              <a:cxnLst/>
              <a:rect l="l" t="t" r="r" b="b"/>
              <a:pathLst>
                <a:path w="69460" h="69205" extrusionOk="0">
                  <a:moveTo>
                    <a:pt x="69460" y="1"/>
                  </a:moveTo>
                  <a:lnTo>
                    <a:pt x="1" y="69204"/>
                  </a:lnTo>
                  <a:lnTo>
                    <a:pt x="1152" y="69204"/>
                  </a:lnTo>
                  <a:lnTo>
                    <a:pt x="69460" y="677"/>
                  </a:lnTo>
                  <a:lnTo>
                    <a:pt x="69460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5523850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28" y="0"/>
                  </a:moveTo>
                  <a:lnTo>
                    <a:pt x="1" y="1828"/>
                  </a:lnTo>
                  <a:lnTo>
                    <a:pt x="1170" y="1828"/>
                  </a:lnTo>
                  <a:lnTo>
                    <a:pt x="299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5569550" y="3007325"/>
              <a:ext cx="1810500" cy="1803675"/>
            </a:xfrm>
            <a:custGeom>
              <a:avLst/>
              <a:gdLst/>
              <a:ahLst/>
              <a:cxnLst/>
              <a:rect l="l" t="t" r="r" b="b"/>
              <a:pathLst>
                <a:path w="72420" h="72147" extrusionOk="0">
                  <a:moveTo>
                    <a:pt x="72420" y="1"/>
                  </a:moveTo>
                  <a:lnTo>
                    <a:pt x="0" y="72146"/>
                  </a:lnTo>
                  <a:lnTo>
                    <a:pt x="1170" y="72146"/>
                  </a:lnTo>
                  <a:lnTo>
                    <a:pt x="72420" y="659"/>
                  </a:lnTo>
                  <a:lnTo>
                    <a:pt x="72420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5450300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28" y="0"/>
                  </a:moveTo>
                  <a:lnTo>
                    <a:pt x="1" y="1828"/>
                  </a:lnTo>
                  <a:lnTo>
                    <a:pt x="1170" y="1828"/>
                  </a:lnTo>
                  <a:lnTo>
                    <a:pt x="299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5496000" y="2933775"/>
              <a:ext cx="1884050" cy="1877225"/>
            </a:xfrm>
            <a:custGeom>
              <a:avLst/>
              <a:gdLst/>
              <a:ahLst/>
              <a:cxnLst/>
              <a:rect l="l" t="t" r="r" b="b"/>
              <a:pathLst>
                <a:path w="75362" h="75089" extrusionOk="0">
                  <a:moveTo>
                    <a:pt x="75362" y="1"/>
                  </a:moveTo>
                  <a:lnTo>
                    <a:pt x="0" y="75088"/>
                  </a:lnTo>
                  <a:lnTo>
                    <a:pt x="1170" y="75088"/>
                  </a:lnTo>
                  <a:lnTo>
                    <a:pt x="75362" y="640"/>
                  </a:lnTo>
                  <a:lnTo>
                    <a:pt x="75362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5376300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46" y="0"/>
                  </a:moveTo>
                  <a:lnTo>
                    <a:pt x="0" y="1828"/>
                  </a:lnTo>
                  <a:lnTo>
                    <a:pt x="1188" y="1828"/>
                  </a:lnTo>
                  <a:lnTo>
                    <a:pt x="2997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5422425" y="2860675"/>
              <a:ext cx="1957625" cy="1950325"/>
            </a:xfrm>
            <a:custGeom>
              <a:avLst/>
              <a:gdLst/>
              <a:ahLst/>
              <a:cxnLst/>
              <a:rect l="l" t="t" r="r" b="b"/>
              <a:pathLst>
                <a:path w="78305" h="78013" extrusionOk="0">
                  <a:moveTo>
                    <a:pt x="78305" y="1"/>
                  </a:moveTo>
                  <a:lnTo>
                    <a:pt x="1" y="78012"/>
                  </a:lnTo>
                  <a:lnTo>
                    <a:pt x="1152" y="78012"/>
                  </a:lnTo>
                  <a:lnTo>
                    <a:pt x="78305" y="604"/>
                  </a:lnTo>
                  <a:lnTo>
                    <a:pt x="78305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2631550" y="839600"/>
              <a:ext cx="2149950" cy="2142625"/>
            </a:xfrm>
            <a:custGeom>
              <a:avLst/>
              <a:gdLst/>
              <a:ahLst/>
              <a:cxnLst/>
              <a:rect l="l" t="t" r="r" b="b"/>
              <a:pathLst>
                <a:path w="85998" h="85705" extrusionOk="0">
                  <a:moveTo>
                    <a:pt x="85395" y="0"/>
                  </a:moveTo>
                  <a:lnTo>
                    <a:pt x="0" y="85705"/>
                  </a:lnTo>
                  <a:lnTo>
                    <a:pt x="8599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2623325" y="839600"/>
              <a:ext cx="2142175" cy="2134400"/>
            </a:xfrm>
            <a:custGeom>
              <a:avLst/>
              <a:gdLst/>
              <a:ahLst/>
              <a:cxnLst/>
              <a:rect l="l" t="t" r="r" b="b"/>
              <a:pathLst>
                <a:path w="85687" h="85376" extrusionOk="0">
                  <a:moveTo>
                    <a:pt x="85084" y="0"/>
                  </a:moveTo>
                  <a:lnTo>
                    <a:pt x="0" y="85376"/>
                  </a:lnTo>
                  <a:lnTo>
                    <a:pt x="85687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821050" y="4408025"/>
              <a:ext cx="447275" cy="448650"/>
            </a:xfrm>
            <a:custGeom>
              <a:avLst/>
              <a:gdLst/>
              <a:ahLst/>
              <a:cxnLst/>
              <a:rect l="l" t="t" r="r" b="b"/>
              <a:pathLst>
                <a:path w="17891" h="17946" extrusionOk="0">
                  <a:moveTo>
                    <a:pt x="17891" y="1"/>
                  </a:moveTo>
                  <a:lnTo>
                    <a:pt x="1" y="17946"/>
                  </a:lnTo>
                  <a:lnTo>
                    <a:pt x="110" y="17946"/>
                  </a:lnTo>
                  <a:lnTo>
                    <a:pt x="17891" y="238"/>
                  </a:lnTo>
                  <a:lnTo>
                    <a:pt x="17891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268300" y="839600"/>
              <a:ext cx="3587200" cy="3574400"/>
            </a:xfrm>
            <a:custGeom>
              <a:avLst/>
              <a:gdLst/>
              <a:ahLst/>
              <a:cxnLst/>
              <a:rect l="l" t="t" r="r" b="b"/>
              <a:pathLst>
                <a:path w="143488" h="142976" extrusionOk="0">
                  <a:moveTo>
                    <a:pt x="142227" y="0"/>
                  </a:moveTo>
                  <a:lnTo>
                    <a:pt x="1" y="142738"/>
                  </a:lnTo>
                  <a:lnTo>
                    <a:pt x="1" y="142975"/>
                  </a:lnTo>
                  <a:lnTo>
                    <a:pt x="14348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894600" y="4482050"/>
              <a:ext cx="373725" cy="374625"/>
            </a:xfrm>
            <a:custGeom>
              <a:avLst/>
              <a:gdLst/>
              <a:ahLst/>
              <a:cxnLst/>
              <a:rect l="l" t="t" r="r" b="b"/>
              <a:pathLst>
                <a:path w="14949" h="14985" extrusionOk="0">
                  <a:moveTo>
                    <a:pt x="14949" y="0"/>
                  </a:moveTo>
                  <a:lnTo>
                    <a:pt x="1" y="14985"/>
                  </a:lnTo>
                  <a:lnTo>
                    <a:pt x="110" y="14985"/>
                  </a:lnTo>
                  <a:lnTo>
                    <a:pt x="14949" y="219"/>
                  </a:lnTo>
                  <a:lnTo>
                    <a:pt x="14949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1268300" y="839600"/>
              <a:ext cx="3660775" cy="3647950"/>
            </a:xfrm>
            <a:custGeom>
              <a:avLst/>
              <a:gdLst/>
              <a:ahLst/>
              <a:cxnLst/>
              <a:rect l="l" t="t" r="r" b="b"/>
              <a:pathLst>
                <a:path w="146431" h="145918" extrusionOk="0">
                  <a:moveTo>
                    <a:pt x="145169" y="0"/>
                  </a:moveTo>
                  <a:lnTo>
                    <a:pt x="1" y="145698"/>
                  </a:lnTo>
                  <a:lnTo>
                    <a:pt x="1" y="145917"/>
                  </a:lnTo>
                  <a:lnTo>
                    <a:pt x="146430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968150" y="4556050"/>
              <a:ext cx="300175" cy="300625"/>
            </a:xfrm>
            <a:custGeom>
              <a:avLst/>
              <a:gdLst/>
              <a:ahLst/>
              <a:cxnLst/>
              <a:rect l="l" t="t" r="r" b="b"/>
              <a:pathLst>
                <a:path w="12007" h="12025" extrusionOk="0">
                  <a:moveTo>
                    <a:pt x="12007" y="1"/>
                  </a:moveTo>
                  <a:lnTo>
                    <a:pt x="1" y="12025"/>
                  </a:lnTo>
                  <a:lnTo>
                    <a:pt x="129" y="12025"/>
                  </a:lnTo>
                  <a:lnTo>
                    <a:pt x="12007" y="202"/>
                  </a:lnTo>
                  <a:lnTo>
                    <a:pt x="12007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1268300" y="839600"/>
              <a:ext cx="3734325" cy="3721500"/>
            </a:xfrm>
            <a:custGeom>
              <a:avLst/>
              <a:gdLst/>
              <a:ahLst/>
              <a:cxnLst/>
              <a:rect l="l" t="t" r="r" b="b"/>
              <a:pathLst>
                <a:path w="149373" h="148860" extrusionOk="0">
                  <a:moveTo>
                    <a:pt x="148130" y="0"/>
                  </a:moveTo>
                  <a:lnTo>
                    <a:pt x="1" y="148659"/>
                  </a:lnTo>
                  <a:lnTo>
                    <a:pt x="1" y="148860"/>
                  </a:lnTo>
                  <a:lnTo>
                    <a:pt x="149372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1042175" y="4630050"/>
              <a:ext cx="226150" cy="226625"/>
            </a:xfrm>
            <a:custGeom>
              <a:avLst/>
              <a:gdLst/>
              <a:ahLst/>
              <a:cxnLst/>
              <a:rect l="l" t="t" r="r" b="b"/>
              <a:pathLst>
                <a:path w="9046" h="9065" extrusionOk="0">
                  <a:moveTo>
                    <a:pt x="9046" y="1"/>
                  </a:moveTo>
                  <a:lnTo>
                    <a:pt x="0" y="9065"/>
                  </a:lnTo>
                  <a:lnTo>
                    <a:pt x="110" y="9065"/>
                  </a:lnTo>
                  <a:lnTo>
                    <a:pt x="9046" y="184"/>
                  </a:lnTo>
                  <a:lnTo>
                    <a:pt x="9046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268300" y="839600"/>
              <a:ext cx="3807875" cy="3795050"/>
            </a:xfrm>
            <a:custGeom>
              <a:avLst/>
              <a:gdLst/>
              <a:ahLst/>
              <a:cxnLst/>
              <a:rect l="l" t="t" r="r" b="b"/>
              <a:pathLst>
                <a:path w="152315" h="151802" extrusionOk="0">
                  <a:moveTo>
                    <a:pt x="151072" y="0"/>
                  </a:moveTo>
                  <a:lnTo>
                    <a:pt x="1" y="151619"/>
                  </a:lnTo>
                  <a:lnTo>
                    <a:pt x="1" y="151802"/>
                  </a:lnTo>
                  <a:lnTo>
                    <a:pt x="152314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115725" y="4704075"/>
              <a:ext cx="152600" cy="152600"/>
            </a:xfrm>
            <a:custGeom>
              <a:avLst/>
              <a:gdLst/>
              <a:ahLst/>
              <a:cxnLst/>
              <a:rect l="l" t="t" r="r" b="b"/>
              <a:pathLst>
                <a:path w="6104" h="6104" extrusionOk="0">
                  <a:moveTo>
                    <a:pt x="6104" y="0"/>
                  </a:moveTo>
                  <a:lnTo>
                    <a:pt x="0" y="6104"/>
                  </a:lnTo>
                  <a:lnTo>
                    <a:pt x="110" y="6104"/>
                  </a:lnTo>
                  <a:lnTo>
                    <a:pt x="6104" y="146"/>
                  </a:lnTo>
                  <a:lnTo>
                    <a:pt x="6104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268300" y="839600"/>
              <a:ext cx="3881875" cy="3868150"/>
            </a:xfrm>
            <a:custGeom>
              <a:avLst/>
              <a:gdLst/>
              <a:ahLst/>
              <a:cxnLst/>
              <a:rect l="l" t="t" r="r" b="b"/>
              <a:pathLst>
                <a:path w="155275" h="154726" extrusionOk="0">
                  <a:moveTo>
                    <a:pt x="154014" y="0"/>
                  </a:moveTo>
                  <a:lnTo>
                    <a:pt x="1" y="154579"/>
                  </a:lnTo>
                  <a:lnTo>
                    <a:pt x="1" y="154725"/>
                  </a:lnTo>
                  <a:lnTo>
                    <a:pt x="155275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1189275" y="4777625"/>
              <a:ext cx="79050" cy="79050"/>
            </a:xfrm>
            <a:custGeom>
              <a:avLst/>
              <a:gdLst/>
              <a:ahLst/>
              <a:cxnLst/>
              <a:rect l="l" t="t" r="r" b="b"/>
              <a:pathLst>
                <a:path w="3162" h="3162" extrusionOk="0">
                  <a:moveTo>
                    <a:pt x="3162" y="0"/>
                  </a:moveTo>
                  <a:lnTo>
                    <a:pt x="0" y="3162"/>
                  </a:lnTo>
                  <a:lnTo>
                    <a:pt x="128" y="3162"/>
                  </a:lnTo>
                  <a:lnTo>
                    <a:pt x="3162" y="147"/>
                  </a:lnTo>
                  <a:lnTo>
                    <a:pt x="3162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1268300" y="839600"/>
              <a:ext cx="3955425" cy="3941700"/>
            </a:xfrm>
            <a:custGeom>
              <a:avLst/>
              <a:gdLst/>
              <a:ahLst/>
              <a:cxnLst/>
              <a:rect l="l" t="t" r="r" b="b"/>
              <a:pathLst>
                <a:path w="158217" h="157668" extrusionOk="0">
                  <a:moveTo>
                    <a:pt x="156974" y="0"/>
                  </a:moveTo>
                  <a:lnTo>
                    <a:pt x="1" y="157521"/>
                  </a:lnTo>
                  <a:lnTo>
                    <a:pt x="1" y="157668"/>
                  </a:lnTo>
                  <a:lnTo>
                    <a:pt x="158217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263275" y="4810975"/>
              <a:ext cx="48450" cy="45700"/>
            </a:xfrm>
            <a:custGeom>
              <a:avLst/>
              <a:gdLst/>
              <a:ahLst/>
              <a:cxnLst/>
              <a:rect l="l" t="t" r="r" b="b"/>
              <a:pathLst>
                <a:path w="1938" h="1828" extrusionOk="0">
                  <a:moveTo>
                    <a:pt x="1810" y="0"/>
                  </a:moveTo>
                  <a:lnTo>
                    <a:pt x="1" y="1828"/>
                  </a:lnTo>
                  <a:lnTo>
                    <a:pt x="110" y="1828"/>
                  </a:lnTo>
                  <a:lnTo>
                    <a:pt x="193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1308500" y="839600"/>
              <a:ext cx="3988775" cy="3971400"/>
            </a:xfrm>
            <a:custGeom>
              <a:avLst/>
              <a:gdLst/>
              <a:ahLst/>
              <a:cxnLst/>
              <a:rect l="l" t="t" r="r" b="b"/>
              <a:pathLst>
                <a:path w="159551" h="158856" extrusionOk="0">
                  <a:moveTo>
                    <a:pt x="158308" y="0"/>
                  </a:moveTo>
                  <a:lnTo>
                    <a:pt x="1" y="158855"/>
                  </a:lnTo>
                  <a:lnTo>
                    <a:pt x="129" y="158855"/>
                  </a:lnTo>
                  <a:lnTo>
                    <a:pt x="159551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336825" y="4810975"/>
              <a:ext cx="48925" cy="45700"/>
            </a:xfrm>
            <a:custGeom>
              <a:avLst/>
              <a:gdLst/>
              <a:ahLst/>
              <a:cxnLst/>
              <a:rect l="l" t="t" r="r" b="b"/>
              <a:pathLst>
                <a:path w="1957" h="1828" extrusionOk="0">
                  <a:moveTo>
                    <a:pt x="1828" y="0"/>
                  </a:moveTo>
                  <a:lnTo>
                    <a:pt x="1" y="1828"/>
                  </a:lnTo>
                  <a:lnTo>
                    <a:pt x="111" y="1828"/>
                  </a:lnTo>
                  <a:lnTo>
                    <a:pt x="1956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382525" y="839600"/>
              <a:ext cx="3988775" cy="3971400"/>
            </a:xfrm>
            <a:custGeom>
              <a:avLst/>
              <a:gdLst/>
              <a:ahLst/>
              <a:cxnLst/>
              <a:rect l="l" t="t" r="r" b="b"/>
              <a:pathLst>
                <a:path w="159551" h="158856" extrusionOk="0">
                  <a:moveTo>
                    <a:pt x="158289" y="0"/>
                  </a:moveTo>
                  <a:lnTo>
                    <a:pt x="0" y="158855"/>
                  </a:lnTo>
                  <a:lnTo>
                    <a:pt x="128" y="158855"/>
                  </a:lnTo>
                  <a:lnTo>
                    <a:pt x="159550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1410375" y="4810975"/>
              <a:ext cx="48925" cy="45700"/>
            </a:xfrm>
            <a:custGeom>
              <a:avLst/>
              <a:gdLst/>
              <a:ahLst/>
              <a:cxnLst/>
              <a:rect l="l" t="t" r="r" b="b"/>
              <a:pathLst>
                <a:path w="1957" h="1828" extrusionOk="0">
                  <a:moveTo>
                    <a:pt x="1828" y="0"/>
                  </a:moveTo>
                  <a:lnTo>
                    <a:pt x="1" y="1828"/>
                  </a:lnTo>
                  <a:lnTo>
                    <a:pt x="129" y="1828"/>
                  </a:lnTo>
                  <a:lnTo>
                    <a:pt x="1956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1456075" y="839600"/>
              <a:ext cx="3988775" cy="3971400"/>
            </a:xfrm>
            <a:custGeom>
              <a:avLst/>
              <a:gdLst/>
              <a:ahLst/>
              <a:cxnLst/>
              <a:rect l="l" t="t" r="r" b="b"/>
              <a:pathLst>
                <a:path w="159551" h="158856" extrusionOk="0">
                  <a:moveTo>
                    <a:pt x="158308" y="0"/>
                  </a:moveTo>
                  <a:lnTo>
                    <a:pt x="0" y="158855"/>
                  </a:lnTo>
                  <a:lnTo>
                    <a:pt x="128" y="158855"/>
                  </a:lnTo>
                  <a:lnTo>
                    <a:pt x="159550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1484400" y="4810975"/>
              <a:ext cx="48450" cy="45700"/>
            </a:xfrm>
            <a:custGeom>
              <a:avLst/>
              <a:gdLst/>
              <a:ahLst/>
              <a:cxnLst/>
              <a:rect l="l" t="t" r="r" b="b"/>
              <a:pathLst>
                <a:path w="1938" h="1828" extrusionOk="0">
                  <a:moveTo>
                    <a:pt x="1810" y="0"/>
                  </a:moveTo>
                  <a:lnTo>
                    <a:pt x="0" y="1828"/>
                  </a:lnTo>
                  <a:lnTo>
                    <a:pt x="110" y="1828"/>
                  </a:lnTo>
                  <a:lnTo>
                    <a:pt x="1937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1529625" y="839600"/>
              <a:ext cx="3988775" cy="3971400"/>
            </a:xfrm>
            <a:custGeom>
              <a:avLst/>
              <a:gdLst/>
              <a:ahLst/>
              <a:cxnLst/>
              <a:rect l="l" t="t" r="r" b="b"/>
              <a:pathLst>
                <a:path w="159551" h="158856" extrusionOk="0">
                  <a:moveTo>
                    <a:pt x="158308" y="0"/>
                  </a:moveTo>
                  <a:lnTo>
                    <a:pt x="1" y="158855"/>
                  </a:lnTo>
                  <a:lnTo>
                    <a:pt x="128" y="158855"/>
                  </a:lnTo>
                  <a:lnTo>
                    <a:pt x="159551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1557950" y="4810975"/>
              <a:ext cx="48900" cy="45700"/>
            </a:xfrm>
            <a:custGeom>
              <a:avLst/>
              <a:gdLst/>
              <a:ahLst/>
              <a:cxnLst/>
              <a:rect l="l" t="t" r="r" b="b"/>
              <a:pathLst>
                <a:path w="1956" h="1828" extrusionOk="0">
                  <a:moveTo>
                    <a:pt x="1810" y="0"/>
                  </a:moveTo>
                  <a:lnTo>
                    <a:pt x="0" y="1828"/>
                  </a:lnTo>
                  <a:lnTo>
                    <a:pt x="110" y="1828"/>
                  </a:lnTo>
                  <a:lnTo>
                    <a:pt x="1956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1603175" y="839600"/>
              <a:ext cx="3989225" cy="3971400"/>
            </a:xfrm>
            <a:custGeom>
              <a:avLst/>
              <a:gdLst/>
              <a:ahLst/>
              <a:cxnLst/>
              <a:rect l="l" t="t" r="r" b="b"/>
              <a:pathLst>
                <a:path w="159569" h="158856" extrusionOk="0">
                  <a:moveTo>
                    <a:pt x="158308" y="0"/>
                  </a:moveTo>
                  <a:lnTo>
                    <a:pt x="1" y="158855"/>
                  </a:lnTo>
                  <a:lnTo>
                    <a:pt x="147" y="158855"/>
                  </a:lnTo>
                  <a:lnTo>
                    <a:pt x="159569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1631500" y="4810975"/>
              <a:ext cx="48900" cy="45700"/>
            </a:xfrm>
            <a:custGeom>
              <a:avLst/>
              <a:gdLst/>
              <a:ahLst/>
              <a:cxnLst/>
              <a:rect l="l" t="t" r="r" b="b"/>
              <a:pathLst>
                <a:path w="1956" h="1828" extrusionOk="0">
                  <a:moveTo>
                    <a:pt x="1828" y="0"/>
                  </a:moveTo>
                  <a:lnTo>
                    <a:pt x="1" y="1828"/>
                  </a:lnTo>
                  <a:lnTo>
                    <a:pt x="110" y="1828"/>
                  </a:lnTo>
                  <a:lnTo>
                    <a:pt x="1956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677175" y="839600"/>
              <a:ext cx="3988775" cy="3971400"/>
            </a:xfrm>
            <a:custGeom>
              <a:avLst/>
              <a:gdLst/>
              <a:ahLst/>
              <a:cxnLst/>
              <a:rect l="l" t="t" r="r" b="b"/>
              <a:pathLst>
                <a:path w="159551" h="158856" extrusionOk="0">
                  <a:moveTo>
                    <a:pt x="158290" y="0"/>
                  </a:moveTo>
                  <a:lnTo>
                    <a:pt x="1" y="158855"/>
                  </a:lnTo>
                  <a:lnTo>
                    <a:pt x="129" y="158855"/>
                  </a:lnTo>
                  <a:lnTo>
                    <a:pt x="159551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1705050" y="4810975"/>
              <a:ext cx="48925" cy="45700"/>
            </a:xfrm>
            <a:custGeom>
              <a:avLst/>
              <a:gdLst/>
              <a:ahLst/>
              <a:cxnLst/>
              <a:rect l="l" t="t" r="r" b="b"/>
              <a:pathLst>
                <a:path w="1957" h="1828" extrusionOk="0">
                  <a:moveTo>
                    <a:pt x="1828" y="0"/>
                  </a:moveTo>
                  <a:lnTo>
                    <a:pt x="1" y="1828"/>
                  </a:lnTo>
                  <a:lnTo>
                    <a:pt x="129" y="1828"/>
                  </a:lnTo>
                  <a:lnTo>
                    <a:pt x="1956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1750750" y="839600"/>
              <a:ext cx="3988775" cy="3971400"/>
            </a:xfrm>
            <a:custGeom>
              <a:avLst/>
              <a:gdLst/>
              <a:ahLst/>
              <a:cxnLst/>
              <a:rect l="l" t="t" r="r" b="b"/>
              <a:pathLst>
                <a:path w="159551" h="158856" extrusionOk="0">
                  <a:moveTo>
                    <a:pt x="158307" y="0"/>
                  </a:moveTo>
                  <a:lnTo>
                    <a:pt x="0" y="158855"/>
                  </a:lnTo>
                  <a:lnTo>
                    <a:pt x="128" y="158855"/>
                  </a:lnTo>
                  <a:lnTo>
                    <a:pt x="159550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1779075" y="4810975"/>
              <a:ext cx="48450" cy="45700"/>
            </a:xfrm>
            <a:custGeom>
              <a:avLst/>
              <a:gdLst/>
              <a:ahLst/>
              <a:cxnLst/>
              <a:rect l="l" t="t" r="r" b="b"/>
              <a:pathLst>
                <a:path w="1938" h="1828" extrusionOk="0">
                  <a:moveTo>
                    <a:pt x="1809" y="0"/>
                  </a:moveTo>
                  <a:lnTo>
                    <a:pt x="0" y="1828"/>
                  </a:lnTo>
                  <a:lnTo>
                    <a:pt x="110" y="1828"/>
                  </a:lnTo>
                  <a:lnTo>
                    <a:pt x="1937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824300" y="839600"/>
              <a:ext cx="3988775" cy="3971400"/>
            </a:xfrm>
            <a:custGeom>
              <a:avLst/>
              <a:gdLst/>
              <a:ahLst/>
              <a:cxnLst/>
              <a:rect l="l" t="t" r="r" b="b"/>
              <a:pathLst>
                <a:path w="159551" h="158856" extrusionOk="0">
                  <a:moveTo>
                    <a:pt x="158308" y="0"/>
                  </a:moveTo>
                  <a:lnTo>
                    <a:pt x="0" y="158855"/>
                  </a:lnTo>
                  <a:lnTo>
                    <a:pt x="128" y="158855"/>
                  </a:lnTo>
                  <a:lnTo>
                    <a:pt x="159550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1852625" y="4810975"/>
              <a:ext cx="48900" cy="45700"/>
            </a:xfrm>
            <a:custGeom>
              <a:avLst/>
              <a:gdLst/>
              <a:ahLst/>
              <a:cxnLst/>
              <a:rect l="l" t="t" r="r" b="b"/>
              <a:pathLst>
                <a:path w="1956" h="1828" extrusionOk="0">
                  <a:moveTo>
                    <a:pt x="1828" y="0"/>
                  </a:moveTo>
                  <a:lnTo>
                    <a:pt x="0" y="1828"/>
                  </a:lnTo>
                  <a:lnTo>
                    <a:pt x="110" y="1828"/>
                  </a:lnTo>
                  <a:lnTo>
                    <a:pt x="1956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1898300" y="839600"/>
              <a:ext cx="3988775" cy="3971400"/>
            </a:xfrm>
            <a:custGeom>
              <a:avLst/>
              <a:gdLst/>
              <a:ahLst/>
              <a:cxnLst/>
              <a:rect l="l" t="t" r="r" b="b"/>
              <a:pathLst>
                <a:path w="159551" h="158856" extrusionOk="0">
                  <a:moveTo>
                    <a:pt x="158290" y="0"/>
                  </a:moveTo>
                  <a:lnTo>
                    <a:pt x="1" y="158855"/>
                  </a:lnTo>
                  <a:lnTo>
                    <a:pt x="129" y="158855"/>
                  </a:lnTo>
                  <a:lnTo>
                    <a:pt x="159551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926175" y="4810975"/>
              <a:ext cx="48900" cy="45700"/>
            </a:xfrm>
            <a:custGeom>
              <a:avLst/>
              <a:gdLst/>
              <a:ahLst/>
              <a:cxnLst/>
              <a:rect l="l" t="t" r="r" b="b"/>
              <a:pathLst>
                <a:path w="1956" h="1828" extrusionOk="0">
                  <a:moveTo>
                    <a:pt x="1828" y="0"/>
                  </a:moveTo>
                  <a:lnTo>
                    <a:pt x="0" y="1828"/>
                  </a:lnTo>
                  <a:lnTo>
                    <a:pt x="128" y="1828"/>
                  </a:lnTo>
                  <a:lnTo>
                    <a:pt x="1956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971850" y="839600"/>
              <a:ext cx="3988775" cy="3971400"/>
            </a:xfrm>
            <a:custGeom>
              <a:avLst/>
              <a:gdLst/>
              <a:ahLst/>
              <a:cxnLst/>
              <a:rect l="l" t="t" r="r" b="b"/>
              <a:pathLst>
                <a:path w="159551" h="158856" extrusionOk="0">
                  <a:moveTo>
                    <a:pt x="158308" y="0"/>
                  </a:moveTo>
                  <a:lnTo>
                    <a:pt x="1" y="158855"/>
                  </a:lnTo>
                  <a:lnTo>
                    <a:pt x="129" y="158855"/>
                  </a:lnTo>
                  <a:lnTo>
                    <a:pt x="159551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2000175" y="4810975"/>
              <a:ext cx="48450" cy="45700"/>
            </a:xfrm>
            <a:custGeom>
              <a:avLst/>
              <a:gdLst/>
              <a:ahLst/>
              <a:cxnLst/>
              <a:rect l="l" t="t" r="r" b="b"/>
              <a:pathLst>
                <a:path w="1938" h="1828" extrusionOk="0">
                  <a:moveTo>
                    <a:pt x="1810" y="0"/>
                  </a:moveTo>
                  <a:lnTo>
                    <a:pt x="1" y="1828"/>
                  </a:lnTo>
                  <a:lnTo>
                    <a:pt x="110" y="1828"/>
                  </a:lnTo>
                  <a:lnTo>
                    <a:pt x="193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2045400" y="839600"/>
              <a:ext cx="3988775" cy="3971400"/>
            </a:xfrm>
            <a:custGeom>
              <a:avLst/>
              <a:gdLst/>
              <a:ahLst/>
              <a:cxnLst/>
              <a:rect l="l" t="t" r="r" b="b"/>
              <a:pathLst>
                <a:path w="159551" h="158856" extrusionOk="0">
                  <a:moveTo>
                    <a:pt x="158308" y="0"/>
                  </a:moveTo>
                  <a:lnTo>
                    <a:pt x="1" y="158855"/>
                  </a:lnTo>
                  <a:lnTo>
                    <a:pt x="129" y="158855"/>
                  </a:lnTo>
                  <a:lnTo>
                    <a:pt x="159551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2073725" y="4810975"/>
              <a:ext cx="48925" cy="45700"/>
            </a:xfrm>
            <a:custGeom>
              <a:avLst/>
              <a:gdLst/>
              <a:ahLst/>
              <a:cxnLst/>
              <a:rect l="l" t="t" r="r" b="b"/>
              <a:pathLst>
                <a:path w="1957" h="1828" extrusionOk="0">
                  <a:moveTo>
                    <a:pt x="1828" y="0"/>
                  </a:moveTo>
                  <a:lnTo>
                    <a:pt x="1" y="1828"/>
                  </a:lnTo>
                  <a:lnTo>
                    <a:pt x="110" y="1828"/>
                  </a:lnTo>
                  <a:lnTo>
                    <a:pt x="1956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2119425" y="839600"/>
              <a:ext cx="3988775" cy="3971400"/>
            </a:xfrm>
            <a:custGeom>
              <a:avLst/>
              <a:gdLst/>
              <a:ahLst/>
              <a:cxnLst/>
              <a:rect l="l" t="t" r="r" b="b"/>
              <a:pathLst>
                <a:path w="159551" h="158856" extrusionOk="0">
                  <a:moveTo>
                    <a:pt x="158289" y="0"/>
                  </a:moveTo>
                  <a:lnTo>
                    <a:pt x="0" y="158855"/>
                  </a:lnTo>
                  <a:lnTo>
                    <a:pt x="128" y="158855"/>
                  </a:lnTo>
                  <a:lnTo>
                    <a:pt x="159550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2147275" y="4810975"/>
              <a:ext cx="48925" cy="45700"/>
            </a:xfrm>
            <a:custGeom>
              <a:avLst/>
              <a:gdLst/>
              <a:ahLst/>
              <a:cxnLst/>
              <a:rect l="l" t="t" r="r" b="b"/>
              <a:pathLst>
                <a:path w="1957" h="1828" extrusionOk="0">
                  <a:moveTo>
                    <a:pt x="1828" y="0"/>
                  </a:moveTo>
                  <a:lnTo>
                    <a:pt x="1" y="1828"/>
                  </a:lnTo>
                  <a:lnTo>
                    <a:pt x="129" y="1828"/>
                  </a:lnTo>
                  <a:lnTo>
                    <a:pt x="1956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2192975" y="839600"/>
              <a:ext cx="3988775" cy="3971400"/>
            </a:xfrm>
            <a:custGeom>
              <a:avLst/>
              <a:gdLst/>
              <a:ahLst/>
              <a:cxnLst/>
              <a:rect l="l" t="t" r="r" b="b"/>
              <a:pathLst>
                <a:path w="159551" h="158856" extrusionOk="0">
                  <a:moveTo>
                    <a:pt x="158308" y="0"/>
                  </a:moveTo>
                  <a:lnTo>
                    <a:pt x="0" y="158855"/>
                  </a:lnTo>
                  <a:lnTo>
                    <a:pt x="128" y="158855"/>
                  </a:lnTo>
                  <a:lnTo>
                    <a:pt x="159550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2221300" y="4810975"/>
              <a:ext cx="48450" cy="45700"/>
            </a:xfrm>
            <a:custGeom>
              <a:avLst/>
              <a:gdLst/>
              <a:ahLst/>
              <a:cxnLst/>
              <a:rect l="l" t="t" r="r" b="b"/>
              <a:pathLst>
                <a:path w="1938" h="1828" extrusionOk="0">
                  <a:moveTo>
                    <a:pt x="1809" y="0"/>
                  </a:moveTo>
                  <a:lnTo>
                    <a:pt x="0" y="1828"/>
                  </a:lnTo>
                  <a:lnTo>
                    <a:pt x="110" y="1828"/>
                  </a:lnTo>
                  <a:lnTo>
                    <a:pt x="1937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2266525" y="839600"/>
              <a:ext cx="3988775" cy="3971400"/>
            </a:xfrm>
            <a:custGeom>
              <a:avLst/>
              <a:gdLst/>
              <a:ahLst/>
              <a:cxnLst/>
              <a:rect l="l" t="t" r="r" b="b"/>
              <a:pathLst>
                <a:path w="159551" h="158856" extrusionOk="0">
                  <a:moveTo>
                    <a:pt x="158308" y="0"/>
                  </a:moveTo>
                  <a:lnTo>
                    <a:pt x="0" y="158855"/>
                  </a:lnTo>
                  <a:lnTo>
                    <a:pt x="128" y="158855"/>
                  </a:lnTo>
                  <a:lnTo>
                    <a:pt x="159550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2294850" y="4810975"/>
              <a:ext cx="48900" cy="45700"/>
            </a:xfrm>
            <a:custGeom>
              <a:avLst/>
              <a:gdLst/>
              <a:ahLst/>
              <a:cxnLst/>
              <a:rect l="l" t="t" r="r" b="b"/>
              <a:pathLst>
                <a:path w="1956" h="1828" extrusionOk="0">
                  <a:moveTo>
                    <a:pt x="1810" y="0"/>
                  </a:moveTo>
                  <a:lnTo>
                    <a:pt x="0" y="1828"/>
                  </a:lnTo>
                  <a:lnTo>
                    <a:pt x="110" y="1828"/>
                  </a:lnTo>
                  <a:lnTo>
                    <a:pt x="1956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2340525" y="839600"/>
              <a:ext cx="3988775" cy="3971400"/>
            </a:xfrm>
            <a:custGeom>
              <a:avLst/>
              <a:gdLst/>
              <a:ahLst/>
              <a:cxnLst/>
              <a:rect l="l" t="t" r="r" b="b"/>
              <a:pathLst>
                <a:path w="159551" h="158856" extrusionOk="0">
                  <a:moveTo>
                    <a:pt x="158290" y="0"/>
                  </a:moveTo>
                  <a:lnTo>
                    <a:pt x="1" y="158855"/>
                  </a:lnTo>
                  <a:lnTo>
                    <a:pt x="129" y="158855"/>
                  </a:lnTo>
                  <a:lnTo>
                    <a:pt x="159551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2368400" y="4810975"/>
              <a:ext cx="48900" cy="45700"/>
            </a:xfrm>
            <a:custGeom>
              <a:avLst/>
              <a:gdLst/>
              <a:ahLst/>
              <a:cxnLst/>
              <a:rect l="l" t="t" r="r" b="b"/>
              <a:pathLst>
                <a:path w="1956" h="1828" extrusionOk="0">
                  <a:moveTo>
                    <a:pt x="1828" y="0"/>
                  </a:moveTo>
                  <a:lnTo>
                    <a:pt x="1" y="1828"/>
                  </a:lnTo>
                  <a:lnTo>
                    <a:pt x="110" y="1828"/>
                  </a:lnTo>
                  <a:lnTo>
                    <a:pt x="1956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2414075" y="839600"/>
              <a:ext cx="3988775" cy="3971400"/>
            </a:xfrm>
            <a:custGeom>
              <a:avLst/>
              <a:gdLst/>
              <a:ahLst/>
              <a:cxnLst/>
              <a:rect l="l" t="t" r="r" b="b"/>
              <a:pathLst>
                <a:path w="159551" h="158856" extrusionOk="0">
                  <a:moveTo>
                    <a:pt x="158290" y="0"/>
                  </a:moveTo>
                  <a:lnTo>
                    <a:pt x="1" y="158855"/>
                  </a:lnTo>
                  <a:lnTo>
                    <a:pt x="129" y="158855"/>
                  </a:lnTo>
                  <a:lnTo>
                    <a:pt x="159551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2441950" y="4810975"/>
              <a:ext cx="48900" cy="45700"/>
            </a:xfrm>
            <a:custGeom>
              <a:avLst/>
              <a:gdLst/>
              <a:ahLst/>
              <a:cxnLst/>
              <a:rect l="l" t="t" r="r" b="b"/>
              <a:pathLst>
                <a:path w="1956" h="1828" extrusionOk="0">
                  <a:moveTo>
                    <a:pt x="1828" y="0"/>
                  </a:moveTo>
                  <a:lnTo>
                    <a:pt x="1" y="1828"/>
                  </a:lnTo>
                  <a:lnTo>
                    <a:pt x="129" y="1828"/>
                  </a:lnTo>
                  <a:lnTo>
                    <a:pt x="1956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2487650" y="839600"/>
              <a:ext cx="3988775" cy="3971400"/>
            </a:xfrm>
            <a:custGeom>
              <a:avLst/>
              <a:gdLst/>
              <a:ahLst/>
              <a:cxnLst/>
              <a:rect l="l" t="t" r="r" b="b"/>
              <a:pathLst>
                <a:path w="159551" h="158856" extrusionOk="0">
                  <a:moveTo>
                    <a:pt x="158307" y="0"/>
                  </a:moveTo>
                  <a:lnTo>
                    <a:pt x="0" y="158855"/>
                  </a:lnTo>
                  <a:lnTo>
                    <a:pt x="128" y="158855"/>
                  </a:lnTo>
                  <a:lnTo>
                    <a:pt x="159550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2515950" y="4810975"/>
              <a:ext cx="48475" cy="45700"/>
            </a:xfrm>
            <a:custGeom>
              <a:avLst/>
              <a:gdLst/>
              <a:ahLst/>
              <a:cxnLst/>
              <a:rect l="l" t="t" r="r" b="b"/>
              <a:pathLst>
                <a:path w="1939" h="1828" extrusionOk="0">
                  <a:moveTo>
                    <a:pt x="1810" y="0"/>
                  </a:moveTo>
                  <a:lnTo>
                    <a:pt x="1" y="1828"/>
                  </a:lnTo>
                  <a:lnTo>
                    <a:pt x="111" y="1828"/>
                  </a:lnTo>
                  <a:lnTo>
                    <a:pt x="193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2561200" y="839600"/>
              <a:ext cx="3988775" cy="3971400"/>
            </a:xfrm>
            <a:custGeom>
              <a:avLst/>
              <a:gdLst/>
              <a:ahLst/>
              <a:cxnLst/>
              <a:rect l="l" t="t" r="r" b="b"/>
              <a:pathLst>
                <a:path w="159551" h="158856" extrusionOk="0">
                  <a:moveTo>
                    <a:pt x="158307" y="0"/>
                  </a:moveTo>
                  <a:lnTo>
                    <a:pt x="0" y="158855"/>
                  </a:lnTo>
                  <a:lnTo>
                    <a:pt x="128" y="158855"/>
                  </a:lnTo>
                  <a:lnTo>
                    <a:pt x="159550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2589525" y="4810975"/>
              <a:ext cx="48900" cy="45700"/>
            </a:xfrm>
            <a:custGeom>
              <a:avLst/>
              <a:gdLst/>
              <a:ahLst/>
              <a:cxnLst/>
              <a:rect l="l" t="t" r="r" b="b"/>
              <a:pathLst>
                <a:path w="1956" h="1828" extrusionOk="0">
                  <a:moveTo>
                    <a:pt x="1828" y="0"/>
                  </a:moveTo>
                  <a:lnTo>
                    <a:pt x="0" y="1828"/>
                  </a:lnTo>
                  <a:lnTo>
                    <a:pt x="110" y="1828"/>
                  </a:lnTo>
                  <a:lnTo>
                    <a:pt x="1955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2635200" y="839600"/>
              <a:ext cx="3988775" cy="3971400"/>
            </a:xfrm>
            <a:custGeom>
              <a:avLst/>
              <a:gdLst/>
              <a:ahLst/>
              <a:cxnLst/>
              <a:rect l="l" t="t" r="r" b="b"/>
              <a:pathLst>
                <a:path w="159551" h="158856" extrusionOk="0">
                  <a:moveTo>
                    <a:pt x="158290" y="0"/>
                  </a:moveTo>
                  <a:lnTo>
                    <a:pt x="1" y="158855"/>
                  </a:lnTo>
                  <a:lnTo>
                    <a:pt x="128" y="158855"/>
                  </a:lnTo>
                  <a:lnTo>
                    <a:pt x="159551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2663075" y="4810975"/>
              <a:ext cx="48900" cy="45700"/>
            </a:xfrm>
            <a:custGeom>
              <a:avLst/>
              <a:gdLst/>
              <a:ahLst/>
              <a:cxnLst/>
              <a:rect l="l" t="t" r="r" b="b"/>
              <a:pathLst>
                <a:path w="1956" h="1828" extrusionOk="0">
                  <a:moveTo>
                    <a:pt x="1828" y="0"/>
                  </a:moveTo>
                  <a:lnTo>
                    <a:pt x="0" y="1828"/>
                  </a:lnTo>
                  <a:lnTo>
                    <a:pt x="128" y="1828"/>
                  </a:lnTo>
                  <a:lnTo>
                    <a:pt x="1956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2708750" y="839600"/>
              <a:ext cx="3988775" cy="3971400"/>
            </a:xfrm>
            <a:custGeom>
              <a:avLst/>
              <a:gdLst/>
              <a:ahLst/>
              <a:cxnLst/>
              <a:rect l="l" t="t" r="r" b="b"/>
              <a:pathLst>
                <a:path w="159551" h="158856" extrusionOk="0">
                  <a:moveTo>
                    <a:pt x="158308" y="0"/>
                  </a:moveTo>
                  <a:lnTo>
                    <a:pt x="1" y="158855"/>
                  </a:lnTo>
                  <a:lnTo>
                    <a:pt x="129" y="158855"/>
                  </a:lnTo>
                  <a:lnTo>
                    <a:pt x="159551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2737075" y="4810975"/>
              <a:ext cx="48450" cy="45700"/>
            </a:xfrm>
            <a:custGeom>
              <a:avLst/>
              <a:gdLst/>
              <a:ahLst/>
              <a:cxnLst/>
              <a:rect l="l" t="t" r="r" b="b"/>
              <a:pathLst>
                <a:path w="1938" h="1828" extrusionOk="0">
                  <a:moveTo>
                    <a:pt x="1810" y="0"/>
                  </a:moveTo>
                  <a:lnTo>
                    <a:pt x="1" y="1828"/>
                  </a:lnTo>
                  <a:lnTo>
                    <a:pt x="110" y="1828"/>
                  </a:lnTo>
                  <a:lnTo>
                    <a:pt x="193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2782300" y="839600"/>
              <a:ext cx="3988775" cy="3971400"/>
            </a:xfrm>
            <a:custGeom>
              <a:avLst/>
              <a:gdLst/>
              <a:ahLst/>
              <a:cxnLst/>
              <a:rect l="l" t="t" r="r" b="b"/>
              <a:pathLst>
                <a:path w="159551" h="158856" extrusionOk="0">
                  <a:moveTo>
                    <a:pt x="158308" y="0"/>
                  </a:moveTo>
                  <a:lnTo>
                    <a:pt x="1" y="158855"/>
                  </a:lnTo>
                  <a:lnTo>
                    <a:pt x="129" y="158855"/>
                  </a:lnTo>
                  <a:lnTo>
                    <a:pt x="159551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2810625" y="4810975"/>
              <a:ext cx="48925" cy="45700"/>
            </a:xfrm>
            <a:custGeom>
              <a:avLst/>
              <a:gdLst/>
              <a:ahLst/>
              <a:cxnLst/>
              <a:rect l="l" t="t" r="r" b="b"/>
              <a:pathLst>
                <a:path w="1957" h="1828" extrusionOk="0">
                  <a:moveTo>
                    <a:pt x="1828" y="0"/>
                  </a:moveTo>
                  <a:lnTo>
                    <a:pt x="1" y="1828"/>
                  </a:lnTo>
                  <a:lnTo>
                    <a:pt x="110" y="1828"/>
                  </a:lnTo>
                  <a:lnTo>
                    <a:pt x="1956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2856325" y="839600"/>
              <a:ext cx="3988775" cy="3971400"/>
            </a:xfrm>
            <a:custGeom>
              <a:avLst/>
              <a:gdLst/>
              <a:ahLst/>
              <a:cxnLst/>
              <a:rect l="l" t="t" r="r" b="b"/>
              <a:pathLst>
                <a:path w="159551" h="158856" extrusionOk="0">
                  <a:moveTo>
                    <a:pt x="158289" y="0"/>
                  </a:moveTo>
                  <a:lnTo>
                    <a:pt x="0" y="158855"/>
                  </a:lnTo>
                  <a:lnTo>
                    <a:pt x="128" y="158855"/>
                  </a:lnTo>
                  <a:lnTo>
                    <a:pt x="159550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2884175" y="4810975"/>
              <a:ext cx="48925" cy="45700"/>
            </a:xfrm>
            <a:custGeom>
              <a:avLst/>
              <a:gdLst/>
              <a:ahLst/>
              <a:cxnLst/>
              <a:rect l="l" t="t" r="r" b="b"/>
              <a:pathLst>
                <a:path w="1957" h="1828" extrusionOk="0">
                  <a:moveTo>
                    <a:pt x="1828" y="0"/>
                  </a:moveTo>
                  <a:lnTo>
                    <a:pt x="1" y="1828"/>
                  </a:lnTo>
                  <a:lnTo>
                    <a:pt x="129" y="1828"/>
                  </a:lnTo>
                  <a:lnTo>
                    <a:pt x="1956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2929875" y="839600"/>
              <a:ext cx="3988775" cy="3971400"/>
            </a:xfrm>
            <a:custGeom>
              <a:avLst/>
              <a:gdLst/>
              <a:ahLst/>
              <a:cxnLst/>
              <a:rect l="l" t="t" r="r" b="b"/>
              <a:pathLst>
                <a:path w="159551" h="158856" extrusionOk="0">
                  <a:moveTo>
                    <a:pt x="158308" y="0"/>
                  </a:moveTo>
                  <a:lnTo>
                    <a:pt x="0" y="158855"/>
                  </a:lnTo>
                  <a:lnTo>
                    <a:pt x="128" y="158855"/>
                  </a:lnTo>
                  <a:lnTo>
                    <a:pt x="159550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2958200" y="4810975"/>
              <a:ext cx="48450" cy="45700"/>
            </a:xfrm>
            <a:custGeom>
              <a:avLst/>
              <a:gdLst/>
              <a:ahLst/>
              <a:cxnLst/>
              <a:rect l="l" t="t" r="r" b="b"/>
              <a:pathLst>
                <a:path w="1938" h="1828" extrusionOk="0">
                  <a:moveTo>
                    <a:pt x="1809" y="0"/>
                  </a:moveTo>
                  <a:lnTo>
                    <a:pt x="0" y="1828"/>
                  </a:lnTo>
                  <a:lnTo>
                    <a:pt x="110" y="1828"/>
                  </a:lnTo>
                  <a:lnTo>
                    <a:pt x="1937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3003425" y="839600"/>
              <a:ext cx="3988775" cy="3971400"/>
            </a:xfrm>
            <a:custGeom>
              <a:avLst/>
              <a:gdLst/>
              <a:ahLst/>
              <a:cxnLst/>
              <a:rect l="l" t="t" r="r" b="b"/>
              <a:pathLst>
                <a:path w="159551" h="158856" extrusionOk="0">
                  <a:moveTo>
                    <a:pt x="158308" y="0"/>
                  </a:moveTo>
                  <a:lnTo>
                    <a:pt x="0" y="158855"/>
                  </a:lnTo>
                  <a:lnTo>
                    <a:pt x="128" y="158855"/>
                  </a:lnTo>
                  <a:lnTo>
                    <a:pt x="159550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4915800" y="839600"/>
              <a:ext cx="2150400" cy="2142625"/>
            </a:xfrm>
            <a:custGeom>
              <a:avLst/>
              <a:gdLst/>
              <a:ahLst/>
              <a:cxnLst/>
              <a:rect l="l" t="t" r="r" b="b"/>
              <a:pathLst>
                <a:path w="86016" h="85705" extrusionOk="0">
                  <a:moveTo>
                    <a:pt x="85394" y="0"/>
                  </a:moveTo>
                  <a:lnTo>
                    <a:pt x="0" y="85705"/>
                  </a:lnTo>
                  <a:lnTo>
                    <a:pt x="86016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4908025" y="839600"/>
              <a:ext cx="2141725" cy="2134400"/>
            </a:xfrm>
            <a:custGeom>
              <a:avLst/>
              <a:gdLst/>
              <a:ahLst/>
              <a:cxnLst/>
              <a:rect l="l" t="t" r="r" b="b"/>
              <a:pathLst>
                <a:path w="85669" h="85376" extrusionOk="0">
                  <a:moveTo>
                    <a:pt x="85066" y="0"/>
                  </a:moveTo>
                  <a:lnTo>
                    <a:pt x="0" y="85376"/>
                  </a:lnTo>
                  <a:lnTo>
                    <a:pt x="85669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750250" y="4340875"/>
              <a:ext cx="518075" cy="515800"/>
            </a:xfrm>
            <a:custGeom>
              <a:avLst/>
              <a:gdLst/>
              <a:ahLst/>
              <a:cxnLst/>
              <a:rect l="l" t="t" r="r" b="b"/>
              <a:pathLst>
                <a:path w="20723" h="20632" extrusionOk="0">
                  <a:moveTo>
                    <a:pt x="20723" y="0"/>
                  </a:moveTo>
                  <a:lnTo>
                    <a:pt x="0" y="20632"/>
                  </a:lnTo>
                  <a:lnTo>
                    <a:pt x="530" y="20632"/>
                  </a:lnTo>
                  <a:lnTo>
                    <a:pt x="20723" y="384"/>
                  </a:lnTo>
                  <a:lnTo>
                    <a:pt x="20723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733800" y="4324425"/>
              <a:ext cx="534525" cy="532250"/>
            </a:xfrm>
            <a:custGeom>
              <a:avLst/>
              <a:gdLst/>
              <a:ahLst/>
              <a:cxnLst/>
              <a:rect l="l" t="t" r="r" b="b"/>
              <a:pathLst>
                <a:path w="21381" h="21290" extrusionOk="0">
                  <a:moveTo>
                    <a:pt x="21381" y="1"/>
                  </a:moveTo>
                  <a:lnTo>
                    <a:pt x="0" y="21290"/>
                  </a:lnTo>
                  <a:lnTo>
                    <a:pt x="548" y="21290"/>
                  </a:lnTo>
                  <a:lnTo>
                    <a:pt x="21381" y="384"/>
                  </a:lnTo>
                  <a:lnTo>
                    <a:pt x="21381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1268300" y="2973975"/>
              <a:ext cx="1355050" cy="1360075"/>
            </a:xfrm>
            <a:custGeom>
              <a:avLst/>
              <a:gdLst/>
              <a:ahLst/>
              <a:cxnLst/>
              <a:rect l="l" t="t" r="r" b="b"/>
              <a:pathLst>
                <a:path w="54202" h="54403" extrusionOk="0">
                  <a:moveTo>
                    <a:pt x="54201" y="1"/>
                  </a:moveTo>
                  <a:lnTo>
                    <a:pt x="1" y="54019"/>
                  </a:lnTo>
                  <a:lnTo>
                    <a:pt x="1" y="54402"/>
                  </a:lnTo>
                  <a:lnTo>
                    <a:pt x="54201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1268300" y="2982200"/>
              <a:ext cx="1363275" cy="1368300"/>
            </a:xfrm>
            <a:custGeom>
              <a:avLst/>
              <a:gdLst/>
              <a:ahLst/>
              <a:cxnLst/>
              <a:rect l="l" t="t" r="r" b="b"/>
              <a:pathLst>
                <a:path w="54531" h="54732" extrusionOk="0">
                  <a:moveTo>
                    <a:pt x="54530" y="1"/>
                  </a:moveTo>
                  <a:lnTo>
                    <a:pt x="1" y="54347"/>
                  </a:lnTo>
                  <a:lnTo>
                    <a:pt x="1" y="54731"/>
                  </a:lnTo>
                  <a:lnTo>
                    <a:pt x="54530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747500" y="4334025"/>
              <a:ext cx="520825" cy="522650"/>
            </a:xfrm>
            <a:custGeom>
              <a:avLst/>
              <a:gdLst/>
              <a:ahLst/>
              <a:cxnLst/>
              <a:rect l="l" t="t" r="r" b="b"/>
              <a:pathLst>
                <a:path w="20833" h="20906" extrusionOk="0">
                  <a:moveTo>
                    <a:pt x="20833" y="0"/>
                  </a:moveTo>
                  <a:lnTo>
                    <a:pt x="0" y="20906"/>
                  </a:lnTo>
                  <a:lnTo>
                    <a:pt x="110" y="20906"/>
                  </a:lnTo>
                  <a:lnTo>
                    <a:pt x="20833" y="274"/>
                  </a:lnTo>
                  <a:lnTo>
                    <a:pt x="20833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1268300" y="839600"/>
              <a:ext cx="3498125" cy="3501300"/>
            </a:xfrm>
            <a:custGeom>
              <a:avLst/>
              <a:gdLst/>
              <a:ahLst/>
              <a:cxnLst/>
              <a:rect l="l" t="t" r="r" b="b"/>
              <a:pathLst>
                <a:path w="139925" h="140052" extrusionOk="0">
                  <a:moveTo>
                    <a:pt x="139888" y="0"/>
                  </a:moveTo>
                  <a:lnTo>
                    <a:pt x="54201" y="85376"/>
                  </a:lnTo>
                  <a:lnTo>
                    <a:pt x="1" y="139777"/>
                  </a:lnTo>
                  <a:lnTo>
                    <a:pt x="1" y="140051"/>
                  </a:lnTo>
                  <a:lnTo>
                    <a:pt x="54530" y="85705"/>
                  </a:lnTo>
                  <a:lnTo>
                    <a:pt x="139925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660250" y="4251325"/>
              <a:ext cx="608075" cy="605350"/>
            </a:xfrm>
            <a:custGeom>
              <a:avLst/>
              <a:gdLst/>
              <a:ahLst/>
              <a:cxnLst/>
              <a:rect l="l" t="t" r="r" b="b"/>
              <a:pathLst>
                <a:path w="24323" h="24214" extrusionOk="0">
                  <a:moveTo>
                    <a:pt x="24323" y="1"/>
                  </a:moveTo>
                  <a:lnTo>
                    <a:pt x="0" y="24214"/>
                  </a:lnTo>
                  <a:lnTo>
                    <a:pt x="1188" y="24214"/>
                  </a:lnTo>
                  <a:lnTo>
                    <a:pt x="24323" y="1006"/>
                  </a:lnTo>
                  <a:lnTo>
                    <a:pt x="24323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1268300" y="839600"/>
              <a:ext cx="3424575" cy="3436875"/>
            </a:xfrm>
            <a:custGeom>
              <a:avLst/>
              <a:gdLst/>
              <a:ahLst/>
              <a:cxnLst/>
              <a:rect l="l" t="t" r="r" b="b"/>
              <a:pathLst>
                <a:path w="136983" h="137475" extrusionOk="0">
                  <a:moveTo>
                    <a:pt x="136946" y="0"/>
                  </a:moveTo>
                  <a:lnTo>
                    <a:pt x="1" y="136470"/>
                  </a:lnTo>
                  <a:lnTo>
                    <a:pt x="1" y="137475"/>
                  </a:lnTo>
                  <a:lnTo>
                    <a:pt x="136982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586700" y="4177775"/>
              <a:ext cx="681625" cy="678900"/>
            </a:xfrm>
            <a:custGeom>
              <a:avLst/>
              <a:gdLst/>
              <a:ahLst/>
              <a:cxnLst/>
              <a:rect l="l" t="t" r="r" b="b"/>
              <a:pathLst>
                <a:path w="27265" h="27156" extrusionOk="0">
                  <a:moveTo>
                    <a:pt x="27265" y="1"/>
                  </a:moveTo>
                  <a:lnTo>
                    <a:pt x="0" y="27156"/>
                  </a:lnTo>
                  <a:lnTo>
                    <a:pt x="1170" y="27156"/>
                  </a:lnTo>
                  <a:lnTo>
                    <a:pt x="27265" y="987"/>
                  </a:lnTo>
                  <a:lnTo>
                    <a:pt x="27265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1268300" y="839600"/>
              <a:ext cx="3351025" cy="3362875"/>
            </a:xfrm>
            <a:custGeom>
              <a:avLst/>
              <a:gdLst/>
              <a:ahLst/>
              <a:cxnLst/>
              <a:rect l="l" t="t" r="r" b="b"/>
              <a:pathLst>
                <a:path w="134041" h="134515" extrusionOk="0">
                  <a:moveTo>
                    <a:pt x="133986" y="0"/>
                  </a:moveTo>
                  <a:lnTo>
                    <a:pt x="1" y="133528"/>
                  </a:lnTo>
                  <a:lnTo>
                    <a:pt x="1" y="134514"/>
                  </a:lnTo>
                  <a:lnTo>
                    <a:pt x="134040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513125" y="4104225"/>
              <a:ext cx="755200" cy="752450"/>
            </a:xfrm>
            <a:custGeom>
              <a:avLst/>
              <a:gdLst/>
              <a:ahLst/>
              <a:cxnLst/>
              <a:rect l="l" t="t" r="r" b="b"/>
              <a:pathLst>
                <a:path w="30208" h="30098" extrusionOk="0">
                  <a:moveTo>
                    <a:pt x="30208" y="1"/>
                  </a:moveTo>
                  <a:lnTo>
                    <a:pt x="1" y="30098"/>
                  </a:lnTo>
                  <a:lnTo>
                    <a:pt x="1170" y="30098"/>
                  </a:lnTo>
                  <a:lnTo>
                    <a:pt x="30208" y="969"/>
                  </a:lnTo>
                  <a:lnTo>
                    <a:pt x="30208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1268300" y="839600"/>
              <a:ext cx="3277000" cy="3288875"/>
            </a:xfrm>
            <a:custGeom>
              <a:avLst/>
              <a:gdLst/>
              <a:ahLst/>
              <a:cxnLst/>
              <a:rect l="l" t="t" r="r" b="b"/>
              <a:pathLst>
                <a:path w="131080" h="131555" extrusionOk="0">
                  <a:moveTo>
                    <a:pt x="131043" y="0"/>
                  </a:moveTo>
                  <a:lnTo>
                    <a:pt x="1" y="130586"/>
                  </a:lnTo>
                  <a:lnTo>
                    <a:pt x="1" y="131554"/>
                  </a:lnTo>
                  <a:lnTo>
                    <a:pt x="131080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439125" y="4030675"/>
              <a:ext cx="829200" cy="826000"/>
            </a:xfrm>
            <a:custGeom>
              <a:avLst/>
              <a:gdLst/>
              <a:ahLst/>
              <a:cxnLst/>
              <a:rect l="l" t="t" r="r" b="b"/>
              <a:pathLst>
                <a:path w="33168" h="33040" extrusionOk="0">
                  <a:moveTo>
                    <a:pt x="33168" y="0"/>
                  </a:moveTo>
                  <a:lnTo>
                    <a:pt x="1" y="33040"/>
                  </a:lnTo>
                  <a:lnTo>
                    <a:pt x="1188" y="33040"/>
                  </a:lnTo>
                  <a:lnTo>
                    <a:pt x="33168" y="951"/>
                  </a:lnTo>
                  <a:lnTo>
                    <a:pt x="3316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1268300" y="839600"/>
              <a:ext cx="3203450" cy="3214850"/>
            </a:xfrm>
            <a:custGeom>
              <a:avLst/>
              <a:gdLst/>
              <a:ahLst/>
              <a:cxnLst/>
              <a:rect l="l" t="t" r="r" b="b"/>
              <a:pathLst>
                <a:path w="128138" h="128594" extrusionOk="0">
                  <a:moveTo>
                    <a:pt x="128101" y="0"/>
                  </a:moveTo>
                  <a:lnTo>
                    <a:pt x="1" y="127643"/>
                  </a:lnTo>
                  <a:lnTo>
                    <a:pt x="1" y="128594"/>
                  </a:lnTo>
                  <a:lnTo>
                    <a:pt x="12813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365575" y="3957575"/>
              <a:ext cx="902750" cy="899100"/>
            </a:xfrm>
            <a:custGeom>
              <a:avLst/>
              <a:gdLst/>
              <a:ahLst/>
              <a:cxnLst/>
              <a:rect l="l" t="t" r="r" b="b"/>
              <a:pathLst>
                <a:path w="36110" h="35964" extrusionOk="0">
                  <a:moveTo>
                    <a:pt x="36110" y="1"/>
                  </a:moveTo>
                  <a:lnTo>
                    <a:pt x="0" y="35964"/>
                  </a:lnTo>
                  <a:lnTo>
                    <a:pt x="1170" y="35964"/>
                  </a:lnTo>
                  <a:lnTo>
                    <a:pt x="36110" y="914"/>
                  </a:lnTo>
                  <a:lnTo>
                    <a:pt x="36110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1268300" y="839600"/>
              <a:ext cx="3129900" cy="3140850"/>
            </a:xfrm>
            <a:custGeom>
              <a:avLst/>
              <a:gdLst/>
              <a:ahLst/>
              <a:cxnLst/>
              <a:rect l="l" t="t" r="r" b="b"/>
              <a:pathLst>
                <a:path w="125196" h="125634" extrusionOk="0">
                  <a:moveTo>
                    <a:pt x="125141" y="0"/>
                  </a:moveTo>
                  <a:lnTo>
                    <a:pt x="1" y="124720"/>
                  </a:lnTo>
                  <a:lnTo>
                    <a:pt x="1" y="125633"/>
                  </a:lnTo>
                  <a:lnTo>
                    <a:pt x="125196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292025" y="3884025"/>
              <a:ext cx="976300" cy="972650"/>
            </a:xfrm>
            <a:custGeom>
              <a:avLst/>
              <a:gdLst/>
              <a:ahLst/>
              <a:cxnLst/>
              <a:rect l="l" t="t" r="r" b="b"/>
              <a:pathLst>
                <a:path w="39052" h="38906" extrusionOk="0">
                  <a:moveTo>
                    <a:pt x="39052" y="1"/>
                  </a:moveTo>
                  <a:lnTo>
                    <a:pt x="0" y="38906"/>
                  </a:lnTo>
                  <a:lnTo>
                    <a:pt x="1170" y="38906"/>
                  </a:lnTo>
                  <a:lnTo>
                    <a:pt x="39052" y="896"/>
                  </a:lnTo>
                  <a:lnTo>
                    <a:pt x="39052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1268300" y="839600"/>
              <a:ext cx="3055900" cy="3066825"/>
            </a:xfrm>
            <a:custGeom>
              <a:avLst/>
              <a:gdLst/>
              <a:ahLst/>
              <a:cxnLst/>
              <a:rect l="l" t="t" r="r" b="b"/>
              <a:pathLst>
                <a:path w="122236" h="122673" extrusionOk="0">
                  <a:moveTo>
                    <a:pt x="122199" y="0"/>
                  </a:moveTo>
                  <a:lnTo>
                    <a:pt x="1" y="121778"/>
                  </a:lnTo>
                  <a:lnTo>
                    <a:pt x="1" y="122673"/>
                  </a:lnTo>
                  <a:lnTo>
                    <a:pt x="122235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238125" y="3810475"/>
              <a:ext cx="1030200" cy="1046200"/>
            </a:xfrm>
            <a:custGeom>
              <a:avLst/>
              <a:gdLst/>
              <a:ahLst/>
              <a:cxnLst/>
              <a:rect l="l" t="t" r="r" b="b"/>
              <a:pathLst>
                <a:path w="41208" h="41848" extrusionOk="0">
                  <a:moveTo>
                    <a:pt x="41208" y="0"/>
                  </a:moveTo>
                  <a:lnTo>
                    <a:pt x="0" y="41062"/>
                  </a:lnTo>
                  <a:lnTo>
                    <a:pt x="0" y="41848"/>
                  </a:lnTo>
                  <a:lnTo>
                    <a:pt x="384" y="41848"/>
                  </a:lnTo>
                  <a:lnTo>
                    <a:pt x="41208" y="896"/>
                  </a:lnTo>
                  <a:lnTo>
                    <a:pt x="4120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1268300" y="839600"/>
              <a:ext cx="2982350" cy="2993275"/>
            </a:xfrm>
            <a:custGeom>
              <a:avLst/>
              <a:gdLst/>
              <a:ahLst/>
              <a:cxnLst/>
              <a:rect l="l" t="t" r="r" b="b"/>
              <a:pathLst>
                <a:path w="119294" h="119731" extrusionOk="0">
                  <a:moveTo>
                    <a:pt x="119257" y="0"/>
                  </a:moveTo>
                  <a:lnTo>
                    <a:pt x="1" y="118835"/>
                  </a:lnTo>
                  <a:lnTo>
                    <a:pt x="1" y="119731"/>
                  </a:lnTo>
                  <a:lnTo>
                    <a:pt x="119293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244050" y="3736925"/>
              <a:ext cx="1024275" cy="1049850"/>
            </a:xfrm>
            <a:custGeom>
              <a:avLst/>
              <a:gdLst/>
              <a:ahLst/>
              <a:cxnLst/>
              <a:rect l="l" t="t" r="r" b="b"/>
              <a:pathLst>
                <a:path w="40971" h="41994" extrusionOk="0">
                  <a:moveTo>
                    <a:pt x="40971" y="0"/>
                  </a:moveTo>
                  <a:lnTo>
                    <a:pt x="1" y="40843"/>
                  </a:lnTo>
                  <a:lnTo>
                    <a:pt x="1" y="41994"/>
                  </a:lnTo>
                  <a:lnTo>
                    <a:pt x="40971" y="877"/>
                  </a:lnTo>
                  <a:lnTo>
                    <a:pt x="40971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1268300" y="839600"/>
              <a:ext cx="2908800" cy="2919275"/>
            </a:xfrm>
            <a:custGeom>
              <a:avLst/>
              <a:gdLst/>
              <a:ahLst/>
              <a:cxnLst/>
              <a:rect l="l" t="t" r="r" b="b"/>
              <a:pathLst>
                <a:path w="116352" h="116771" extrusionOk="0">
                  <a:moveTo>
                    <a:pt x="116296" y="0"/>
                  </a:moveTo>
                  <a:lnTo>
                    <a:pt x="1" y="115893"/>
                  </a:lnTo>
                  <a:lnTo>
                    <a:pt x="1" y="116770"/>
                  </a:lnTo>
                  <a:lnTo>
                    <a:pt x="116351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244050" y="3663825"/>
              <a:ext cx="1024275" cy="1048950"/>
            </a:xfrm>
            <a:custGeom>
              <a:avLst/>
              <a:gdLst/>
              <a:ahLst/>
              <a:cxnLst/>
              <a:rect l="l" t="t" r="r" b="b"/>
              <a:pathLst>
                <a:path w="40971" h="41958" extrusionOk="0">
                  <a:moveTo>
                    <a:pt x="40971" y="1"/>
                  </a:moveTo>
                  <a:lnTo>
                    <a:pt x="1" y="40825"/>
                  </a:lnTo>
                  <a:lnTo>
                    <a:pt x="1" y="41957"/>
                  </a:lnTo>
                  <a:lnTo>
                    <a:pt x="40971" y="841"/>
                  </a:lnTo>
                  <a:lnTo>
                    <a:pt x="40971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1268300" y="839600"/>
              <a:ext cx="2834775" cy="2845275"/>
            </a:xfrm>
            <a:custGeom>
              <a:avLst/>
              <a:gdLst/>
              <a:ahLst/>
              <a:cxnLst/>
              <a:rect l="l" t="t" r="r" b="b"/>
              <a:pathLst>
                <a:path w="113391" h="113811" extrusionOk="0">
                  <a:moveTo>
                    <a:pt x="113354" y="0"/>
                  </a:moveTo>
                  <a:lnTo>
                    <a:pt x="1" y="112970"/>
                  </a:lnTo>
                  <a:lnTo>
                    <a:pt x="1" y="113810"/>
                  </a:lnTo>
                  <a:lnTo>
                    <a:pt x="113391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244050" y="3590275"/>
              <a:ext cx="1024275" cy="1048500"/>
            </a:xfrm>
            <a:custGeom>
              <a:avLst/>
              <a:gdLst/>
              <a:ahLst/>
              <a:cxnLst/>
              <a:rect l="l" t="t" r="r" b="b"/>
              <a:pathLst>
                <a:path w="40971" h="41940" extrusionOk="0">
                  <a:moveTo>
                    <a:pt x="40971" y="0"/>
                  </a:moveTo>
                  <a:lnTo>
                    <a:pt x="1" y="40824"/>
                  </a:lnTo>
                  <a:lnTo>
                    <a:pt x="1" y="41939"/>
                  </a:lnTo>
                  <a:lnTo>
                    <a:pt x="40971" y="823"/>
                  </a:lnTo>
                  <a:lnTo>
                    <a:pt x="40971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1268300" y="839600"/>
              <a:ext cx="2761225" cy="2771250"/>
            </a:xfrm>
            <a:custGeom>
              <a:avLst/>
              <a:gdLst/>
              <a:ahLst/>
              <a:cxnLst/>
              <a:rect l="l" t="t" r="r" b="b"/>
              <a:pathLst>
                <a:path w="110449" h="110850" extrusionOk="0">
                  <a:moveTo>
                    <a:pt x="110412" y="0"/>
                  </a:moveTo>
                  <a:lnTo>
                    <a:pt x="1" y="110027"/>
                  </a:lnTo>
                  <a:lnTo>
                    <a:pt x="1" y="110850"/>
                  </a:lnTo>
                  <a:lnTo>
                    <a:pt x="110449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244050" y="3516725"/>
              <a:ext cx="1024275" cy="1048025"/>
            </a:xfrm>
            <a:custGeom>
              <a:avLst/>
              <a:gdLst/>
              <a:ahLst/>
              <a:cxnLst/>
              <a:rect l="l" t="t" r="r" b="b"/>
              <a:pathLst>
                <a:path w="40971" h="41921" extrusionOk="0">
                  <a:moveTo>
                    <a:pt x="40971" y="0"/>
                  </a:moveTo>
                  <a:lnTo>
                    <a:pt x="1" y="40824"/>
                  </a:lnTo>
                  <a:lnTo>
                    <a:pt x="1" y="41921"/>
                  </a:lnTo>
                  <a:lnTo>
                    <a:pt x="40971" y="804"/>
                  </a:lnTo>
                  <a:lnTo>
                    <a:pt x="40971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1268300" y="839600"/>
              <a:ext cx="2687675" cy="2697250"/>
            </a:xfrm>
            <a:custGeom>
              <a:avLst/>
              <a:gdLst/>
              <a:ahLst/>
              <a:cxnLst/>
              <a:rect l="l" t="t" r="r" b="b"/>
              <a:pathLst>
                <a:path w="107507" h="107890" extrusionOk="0">
                  <a:moveTo>
                    <a:pt x="107470" y="0"/>
                  </a:moveTo>
                  <a:lnTo>
                    <a:pt x="1" y="107085"/>
                  </a:lnTo>
                  <a:lnTo>
                    <a:pt x="1" y="107889"/>
                  </a:lnTo>
                  <a:lnTo>
                    <a:pt x="107507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244050" y="3443625"/>
              <a:ext cx="1024275" cy="1047125"/>
            </a:xfrm>
            <a:custGeom>
              <a:avLst/>
              <a:gdLst/>
              <a:ahLst/>
              <a:cxnLst/>
              <a:rect l="l" t="t" r="r" b="b"/>
              <a:pathLst>
                <a:path w="40971" h="41885" extrusionOk="0">
                  <a:moveTo>
                    <a:pt x="40971" y="0"/>
                  </a:moveTo>
                  <a:lnTo>
                    <a:pt x="1" y="40824"/>
                  </a:lnTo>
                  <a:lnTo>
                    <a:pt x="1" y="41884"/>
                  </a:lnTo>
                  <a:lnTo>
                    <a:pt x="40971" y="768"/>
                  </a:lnTo>
                  <a:lnTo>
                    <a:pt x="40971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1268300" y="839600"/>
              <a:ext cx="2614125" cy="2623225"/>
            </a:xfrm>
            <a:custGeom>
              <a:avLst/>
              <a:gdLst/>
              <a:ahLst/>
              <a:cxnLst/>
              <a:rect l="l" t="t" r="r" b="b"/>
              <a:pathLst>
                <a:path w="104565" h="104929" extrusionOk="0">
                  <a:moveTo>
                    <a:pt x="104510" y="0"/>
                  </a:moveTo>
                  <a:lnTo>
                    <a:pt x="1" y="104161"/>
                  </a:lnTo>
                  <a:lnTo>
                    <a:pt x="1" y="104929"/>
                  </a:lnTo>
                  <a:lnTo>
                    <a:pt x="104564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44050" y="3370075"/>
              <a:ext cx="1024275" cy="1046650"/>
            </a:xfrm>
            <a:custGeom>
              <a:avLst/>
              <a:gdLst/>
              <a:ahLst/>
              <a:cxnLst/>
              <a:rect l="l" t="t" r="r" b="b"/>
              <a:pathLst>
                <a:path w="40971" h="41866" extrusionOk="0">
                  <a:moveTo>
                    <a:pt x="40971" y="0"/>
                  </a:moveTo>
                  <a:lnTo>
                    <a:pt x="1" y="40824"/>
                  </a:lnTo>
                  <a:lnTo>
                    <a:pt x="1" y="41866"/>
                  </a:lnTo>
                  <a:lnTo>
                    <a:pt x="40971" y="750"/>
                  </a:lnTo>
                  <a:lnTo>
                    <a:pt x="40971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1268300" y="839600"/>
              <a:ext cx="2540125" cy="2549225"/>
            </a:xfrm>
            <a:custGeom>
              <a:avLst/>
              <a:gdLst/>
              <a:ahLst/>
              <a:cxnLst/>
              <a:rect l="l" t="t" r="r" b="b"/>
              <a:pathLst>
                <a:path w="101605" h="101969" extrusionOk="0">
                  <a:moveTo>
                    <a:pt x="101568" y="0"/>
                  </a:moveTo>
                  <a:lnTo>
                    <a:pt x="1" y="101219"/>
                  </a:lnTo>
                  <a:lnTo>
                    <a:pt x="1" y="101969"/>
                  </a:lnTo>
                  <a:lnTo>
                    <a:pt x="101604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44050" y="3296525"/>
              <a:ext cx="1024275" cy="1046200"/>
            </a:xfrm>
            <a:custGeom>
              <a:avLst/>
              <a:gdLst/>
              <a:ahLst/>
              <a:cxnLst/>
              <a:rect l="l" t="t" r="r" b="b"/>
              <a:pathLst>
                <a:path w="40971" h="41848" extrusionOk="0">
                  <a:moveTo>
                    <a:pt x="40971" y="0"/>
                  </a:moveTo>
                  <a:lnTo>
                    <a:pt x="951" y="39874"/>
                  </a:lnTo>
                  <a:lnTo>
                    <a:pt x="1" y="40824"/>
                  </a:lnTo>
                  <a:lnTo>
                    <a:pt x="1" y="41848"/>
                  </a:lnTo>
                  <a:lnTo>
                    <a:pt x="40971" y="731"/>
                  </a:lnTo>
                  <a:lnTo>
                    <a:pt x="40971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1268300" y="839600"/>
              <a:ext cx="2466550" cy="2475225"/>
            </a:xfrm>
            <a:custGeom>
              <a:avLst/>
              <a:gdLst/>
              <a:ahLst/>
              <a:cxnLst/>
              <a:rect l="l" t="t" r="r" b="b"/>
              <a:pathLst>
                <a:path w="98662" h="99009" extrusionOk="0">
                  <a:moveTo>
                    <a:pt x="98625" y="0"/>
                  </a:moveTo>
                  <a:lnTo>
                    <a:pt x="951" y="97327"/>
                  </a:lnTo>
                  <a:lnTo>
                    <a:pt x="1" y="98277"/>
                  </a:lnTo>
                  <a:lnTo>
                    <a:pt x="1" y="99008"/>
                  </a:lnTo>
                  <a:lnTo>
                    <a:pt x="98662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244050" y="3222975"/>
              <a:ext cx="1024275" cy="1046200"/>
            </a:xfrm>
            <a:custGeom>
              <a:avLst/>
              <a:gdLst/>
              <a:ahLst/>
              <a:cxnLst/>
              <a:rect l="l" t="t" r="r" b="b"/>
              <a:pathLst>
                <a:path w="40971" h="41848" extrusionOk="0">
                  <a:moveTo>
                    <a:pt x="40971" y="0"/>
                  </a:moveTo>
                  <a:lnTo>
                    <a:pt x="1" y="40824"/>
                  </a:lnTo>
                  <a:lnTo>
                    <a:pt x="1" y="41847"/>
                  </a:lnTo>
                  <a:lnTo>
                    <a:pt x="40971" y="731"/>
                  </a:lnTo>
                  <a:lnTo>
                    <a:pt x="40971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1268300" y="839600"/>
              <a:ext cx="2393000" cy="2401675"/>
            </a:xfrm>
            <a:custGeom>
              <a:avLst/>
              <a:gdLst/>
              <a:ahLst/>
              <a:cxnLst/>
              <a:rect l="l" t="t" r="r" b="b"/>
              <a:pathLst>
                <a:path w="95720" h="96067" extrusionOk="0">
                  <a:moveTo>
                    <a:pt x="95665" y="0"/>
                  </a:moveTo>
                  <a:lnTo>
                    <a:pt x="1" y="95335"/>
                  </a:lnTo>
                  <a:lnTo>
                    <a:pt x="1" y="96066"/>
                  </a:lnTo>
                  <a:lnTo>
                    <a:pt x="95720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244050" y="3149875"/>
              <a:ext cx="1024275" cy="1045300"/>
            </a:xfrm>
            <a:custGeom>
              <a:avLst/>
              <a:gdLst/>
              <a:ahLst/>
              <a:cxnLst/>
              <a:rect l="l" t="t" r="r" b="b"/>
              <a:pathLst>
                <a:path w="40971" h="41812" extrusionOk="0">
                  <a:moveTo>
                    <a:pt x="40971" y="0"/>
                  </a:moveTo>
                  <a:lnTo>
                    <a:pt x="1" y="40824"/>
                  </a:lnTo>
                  <a:lnTo>
                    <a:pt x="1" y="41811"/>
                  </a:lnTo>
                  <a:lnTo>
                    <a:pt x="40971" y="695"/>
                  </a:lnTo>
                  <a:lnTo>
                    <a:pt x="40971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"/>
            <p:cNvSpPr/>
            <p:nvPr/>
          </p:nvSpPr>
          <p:spPr>
            <a:xfrm>
              <a:off x="1268300" y="839600"/>
              <a:ext cx="2319000" cy="2327650"/>
            </a:xfrm>
            <a:custGeom>
              <a:avLst/>
              <a:gdLst/>
              <a:ahLst/>
              <a:cxnLst/>
              <a:rect l="l" t="t" r="r" b="b"/>
              <a:pathLst>
                <a:path w="92760" h="93106" extrusionOk="0">
                  <a:moveTo>
                    <a:pt x="92723" y="0"/>
                  </a:moveTo>
                  <a:lnTo>
                    <a:pt x="1" y="92411"/>
                  </a:lnTo>
                  <a:lnTo>
                    <a:pt x="1" y="93106"/>
                  </a:lnTo>
                  <a:lnTo>
                    <a:pt x="92759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"/>
            <p:cNvSpPr/>
            <p:nvPr/>
          </p:nvSpPr>
          <p:spPr>
            <a:xfrm>
              <a:off x="244050" y="3076325"/>
              <a:ext cx="1024275" cy="1044825"/>
            </a:xfrm>
            <a:custGeom>
              <a:avLst/>
              <a:gdLst/>
              <a:ahLst/>
              <a:cxnLst/>
              <a:rect l="l" t="t" r="r" b="b"/>
              <a:pathLst>
                <a:path w="40971" h="41793" extrusionOk="0">
                  <a:moveTo>
                    <a:pt x="40971" y="0"/>
                  </a:moveTo>
                  <a:lnTo>
                    <a:pt x="1" y="40824"/>
                  </a:lnTo>
                  <a:lnTo>
                    <a:pt x="1" y="41793"/>
                  </a:lnTo>
                  <a:lnTo>
                    <a:pt x="40971" y="676"/>
                  </a:lnTo>
                  <a:lnTo>
                    <a:pt x="40971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1268300" y="839600"/>
              <a:ext cx="2245450" cy="2253650"/>
            </a:xfrm>
            <a:custGeom>
              <a:avLst/>
              <a:gdLst/>
              <a:ahLst/>
              <a:cxnLst/>
              <a:rect l="l" t="t" r="r" b="b"/>
              <a:pathLst>
                <a:path w="89818" h="90146" extrusionOk="0">
                  <a:moveTo>
                    <a:pt x="89781" y="0"/>
                  </a:moveTo>
                  <a:lnTo>
                    <a:pt x="1" y="89469"/>
                  </a:lnTo>
                  <a:lnTo>
                    <a:pt x="1" y="90145"/>
                  </a:lnTo>
                  <a:lnTo>
                    <a:pt x="89817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244050" y="3002775"/>
              <a:ext cx="1024275" cy="1044375"/>
            </a:xfrm>
            <a:custGeom>
              <a:avLst/>
              <a:gdLst/>
              <a:ahLst/>
              <a:cxnLst/>
              <a:rect l="l" t="t" r="r" b="b"/>
              <a:pathLst>
                <a:path w="40971" h="41775" extrusionOk="0">
                  <a:moveTo>
                    <a:pt x="40971" y="0"/>
                  </a:moveTo>
                  <a:lnTo>
                    <a:pt x="1" y="40824"/>
                  </a:lnTo>
                  <a:lnTo>
                    <a:pt x="1" y="41774"/>
                  </a:lnTo>
                  <a:lnTo>
                    <a:pt x="40971" y="658"/>
                  </a:lnTo>
                  <a:lnTo>
                    <a:pt x="40971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1268300" y="839600"/>
              <a:ext cx="2171900" cy="2179625"/>
            </a:xfrm>
            <a:custGeom>
              <a:avLst/>
              <a:gdLst/>
              <a:ahLst/>
              <a:cxnLst/>
              <a:rect l="l" t="t" r="r" b="b"/>
              <a:pathLst>
                <a:path w="86876" h="87185" extrusionOk="0">
                  <a:moveTo>
                    <a:pt x="86820" y="0"/>
                  </a:moveTo>
                  <a:lnTo>
                    <a:pt x="1" y="86527"/>
                  </a:lnTo>
                  <a:lnTo>
                    <a:pt x="1" y="87185"/>
                  </a:lnTo>
                  <a:lnTo>
                    <a:pt x="86875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244050" y="2929225"/>
              <a:ext cx="1024275" cy="1043900"/>
            </a:xfrm>
            <a:custGeom>
              <a:avLst/>
              <a:gdLst/>
              <a:ahLst/>
              <a:cxnLst/>
              <a:rect l="l" t="t" r="r" b="b"/>
              <a:pathLst>
                <a:path w="40971" h="41756" extrusionOk="0">
                  <a:moveTo>
                    <a:pt x="40971" y="0"/>
                  </a:moveTo>
                  <a:lnTo>
                    <a:pt x="1" y="40842"/>
                  </a:lnTo>
                  <a:lnTo>
                    <a:pt x="1" y="41756"/>
                  </a:lnTo>
                  <a:lnTo>
                    <a:pt x="40971" y="640"/>
                  </a:lnTo>
                  <a:lnTo>
                    <a:pt x="40971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1268300" y="839600"/>
              <a:ext cx="2097875" cy="2105625"/>
            </a:xfrm>
            <a:custGeom>
              <a:avLst/>
              <a:gdLst/>
              <a:ahLst/>
              <a:cxnLst/>
              <a:rect l="l" t="t" r="r" b="b"/>
              <a:pathLst>
                <a:path w="83915" h="84225" extrusionOk="0">
                  <a:moveTo>
                    <a:pt x="83878" y="0"/>
                  </a:moveTo>
                  <a:lnTo>
                    <a:pt x="1" y="83585"/>
                  </a:lnTo>
                  <a:lnTo>
                    <a:pt x="1" y="84225"/>
                  </a:lnTo>
                  <a:lnTo>
                    <a:pt x="83915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244050" y="2856125"/>
              <a:ext cx="1024275" cy="1043000"/>
            </a:xfrm>
            <a:custGeom>
              <a:avLst/>
              <a:gdLst/>
              <a:ahLst/>
              <a:cxnLst/>
              <a:rect l="l" t="t" r="r" b="b"/>
              <a:pathLst>
                <a:path w="40971" h="41720" extrusionOk="0">
                  <a:moveTo>
                    <a:pt x="40971" y="0"/>
                  </a:moveTo>
                  <a:lnTo>
                    <a:pt x="1" y="40824"/>
                  </a:lnTo>
                  <a:lnTo>
                    <a:pt x="1" y="41720"/>
                  </a:lnTo>
                  <a:lnTo>
                    <a:pt x="40971" y="603"/>
                  </a:lnTo>
                  <a:lnTo>
                    <a:pt x="40971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1268300" y="839600"/>
              <a:ext cx="2024325" cy="2031625"/>
            </a:xfrm>
            <a:custGeom>
              <a:avLst/>
              <a:gdLst/>
              <a:ahLst/>
              <a:cxnLst/>
              <a:rect l="l" t="t" r="r" b="b"/>
              <a:pathLst>
                <a:path w="80973" h="81265" extrusionOk="0">
                  <a:moveTo>
                    <a:pt x="80936" y="0"/>
                  </a:moveTo>
                  <a:lnTo>
                    <a:pt x="1" y="80661"/>
                  </a:lnTo>
                  <a:lnTo>
                    <a:pt x="1" y="81264"/>
                  </a:lnTo>
                  <a:lnTo>
                    <a:pt x="80973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244050" y="2782575"/>
              <a:ext cx="1024275" cy="1042550"/>
            </a:xfrm>
            <a:custGeom>
              <a:avLst/>
              <a:gdLst/>
              <a:ahLst/>
              <a:cxnLst/>
              <a:rect l="l" t="t" r="r" b="b"/>
              <a:pathLst>
                <a:path w="40971" h="41702" extrusionOk="0">
                  <a:moveTo>
                    <a:pt x="40971" y="0"/>
                  </a:moveTo>
                  <a:lnTo>
                    <a:pt x="1" y="40824"/>
                  </a:lnTo>
                  <a:lnTo>
                    <a:pt x="1" y="41701"/>
                  </a:lnTo>
                  <a:lnTo>
                    <a:pt x="40971" y="585"/>
                  </a:lnTo>
                  <a:lnTo>
                    <a:pt x="40971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1268300" y="839600"/>
              <a:ext cx="1950775" cy="1957600"/>
            </a:xfrm>
            <a:custGeom>
              <a:avLst/>
              <a:gdLst/>
              <a:ahLst/>
              <a:cxnLst/>
              <a:rect l="l" t="t" r="r" b="b"/>
              <a:pathLst>
                <a:path w="78031" h="78304" extrusionOk="0">
                  <a:moveTo>
                    <a:pt x="77976" y="0"/>
                  </a:moveTo>
                  <a:lnTo>
                    <a:pt x="1" y="77719"/>
                  </a:lnTo>
                  <a:lnTo>
                    <a:pt x="1" y="78304"/>
                  </a:lnTo>
                  <a:lnTo>
                    <a:pt x="78031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244050" y="2709000"/>
              <a:ext cx="1024275" cy="1042100"/>
            </a:xfrm>
            <a:custGeom>
              <a:avLst/>
              <a:gdLst/>
              <a:ahLst/>
              <a:cxnLst/>
              <a:rect l="l" t="t" r="r" b="b"/>
              <a:pathLst>
                <a:path w="40971" h="41684" extrusionOk="0">
                  <a:moveTo>
                    <a:pt x="40971" y="1"/>
                  </a:moveTo>
                  <a:lnTo>
                    <a:pt x="1" y="40825"/>
                  </a:lnTo>
                  <a:lnTo>
                    <a:pt x="1" y="41684"/>
                  </a:lnTo>
                  <a:lnTo>
                    <a:pt x="40971" y="567"/>
                  </a:lnTo>
                  <a:lnTo>
                    <a:pt x="40971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1268300" y="839600"/>
              <a:ext cx="1877225" cy="1883600"/>
            </a:xfrm>
            <a:custGeom>
              <a:avLst/>
              <a:gdLst/>
              <a:ahLst/>
              <a:cxnLst/>
              <a:rect l="l" t="t" r="r" b="b"/>
              <a:pathLst>
                <a:path w="75089" h="75344" extrusionOk="0">
                  <a:moveTo>
                    <a:pt x="75034" y="0"/>
                  </a:moveTo>
                  <a:lnTo>
                    <a:pt x="1" y="74777"/>
                  </a:lnTo>
                  <a:lnTo>
                    <a:pt x="1" y="75343"/>
                  </a:lnTo>
                  <a:lnTo>
                    <a:pt x="75089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244050" y="2635450"/>
              <a:ext cx="1024275" cy="1042100"/>
            </a:xfrm>
            <a:custGeom>
              <a:avLst/>
              <a:gdLst/>
              <a:ahLst/>
              <a:cxnLst/>
              <a:rect l="l" t="t" r="r" b="b"/>
              <a:pathLst>
                <a:path w="40971" h="41684" extrusionOk="0">
                  <a:moveTo>
                    <a:pt x="40971" y="1"/>
                  </a:moveTo>
                  <a:lnTo>
                    <a:pt x="1" y="40843"/>
                  </a:lnTo>
                  <a:lnTo>
                    <a:pt x="1" y="41684"/>
                  </a:lnTo>
                  <a:lnTo>
                    <a:pt x="40971" y="567"/>
                  </a:lnTo>
                  <a:lnTo>
                    <a:pt x="40971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1268300" y="839600"/>
              <a:ext cx="1803225" cy="1810050"/>
            </a:xfrm>
            <a:custGeom>
              <a:avLst/>
              <a:gdLst/>
              <a:ahLst/>
              <a:cxnLst/>
              <a:rect l="l" t="t" r="r" b="b"/>
              <a:pathLst>
                <a:path w="72129" h="72402" extrusionOk="0">
                  <a:moveTo>
                    <a:pt x="72092" y="0"/>
                  </a:moveTo>
                  <a:lnTo>
                    <a:pt x="1" y="71835"/>
                  </a:lnTo>
                  <a:lnTo>
                    <a:pt x="1" y="72401"/>
                  </a:lnTo>
                  <a:lnTo>
                    <a:pt x="7212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244050" y="2562375"/>
              <a:ext cx="1024275" cy="1041175"/>
            </a:xfrm>
            <a:custGeom>
              <a:avLst/>
              <a:gdLst/>
              <a:ahLst/>
              <a:cxnLst/>
              <a:rect l="l" t="t" r="r" b="b"/>
              <a:pathLst>
                <a:path w="40971" h="41647" extrusionOk="0">
                  <a:moveTo>
                    <a:pt x="40971" y="0"/>
                  </a:moveTo>
                  <a:lnTo>
                    <a:pt x="1" y="40824"/>
                  </a:lnTo>
                  <a:lnTo>
                    <a:pt x="1" y="41646"/>
                  </a:lnTo>
                  <a:lnTo>
                    <a:pt x="40971" y="530"/>
                  </a:lnTo>
                  <a:lnTo>
                    <a:pt x="40971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1268300" y="839600"/>
              <a:ext cx="1729675" cy="1736025"/>
            </a:xfrm>
            <a:custGeom>
              <a:avLst/>
              <a:gdLst/>
              <a:ahLst/>
              <a:cxnLst/>
              <a:rect l="l" t="t" r="r" b="b"/>
              <a:pathLst>
                <a:path w="69187" h="69441" extrusionOk="0">
                  <a:moveTo>
                    <a:pt x="69149" y="0"/>
                  </a:moveTo>
                  <a:lnTo>
                    <a:pt x="1" y="68911"/>
                  </a:lnTo>
                  <a:lnTo>
                    <a:pt x="1" y="69441"/>
                  </a:lnTo>
                  <a:lnTo>
                    <a:pt x="69186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244050" y="2488800"/>
              <a:ext cx="1024275" cy="1040725"/>
            </a:xfrm>
            <a:custGeom>
              <a:avLst/>
              <a:gdLst/>
              <a:ahLst/>
              <a:cxnLst/>
              <a:rect l="l" t="t" r="r" b="b"/>
              <a:pathLst>
                <a:path w="40971" h="41629" extrusionOk="0">
                  <a:moveTo>
                    <a:pt x="40971" y="1"/>
                  </a:moveTo>
                  <a:lnTo>
                    <a:pt x="1" y="40825"/>
                  </a:lnTo>
                  <a:lnTo>
                    <a:pt x="1" y="41629"/>
                  </a:lnTo>
                  <a:lnTo>
                    <a:pt x="40971" y="513"/>
                  </a:lnTo>
                  <a:lnTo>
                    <a:pt x="40971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1268300" y="839600"/>
              <a:ext cx="1656100" cy="1662025"/>
            </a:xfrm>
            <a:custGeom>
              <a:avLst/>
              <a:gdLst/>
              <a:ahLst/>
              <a:cxnLst/>
              <a:rect l="l" t="t" r="r" b="b"/>
              <a:pathLst>
                <a:path w="66244" h="66481" extrusionOk="0">
                  <a:moveTo>
                    <a:pt x="66189" y="0"/>
                  </a:moveTo>
                  <a:lnTo>
                    <a:pt x="1" y="65969"/>
                  </a:lnTo>
                  <a:lnTo>
                    <a:pt x="1" y="66481"/>
                  </a:lnTo>
                  <a:lnTo>
                    <a:pt x="66244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244050" y="2415250"/>
              <a:ext cx="1024275" cy="1040275"/>
            </a:xfrm>
            <a:custGeom>
              <a:avLst/>
              <a:gdLst/>
              <a:ahLst/>
              <a:cxnLst/>
              <a:rect l="l" t="t" r="r" b="b"/>
              <a:pathLst>
                <a:path w="40971" h="41611" extrusionOk="0">
                  <a:moveTo>
                    <a:pt x="40971" y="1"/>
                  </a:moveTo>
                  <a:lnTo>
                    <a:pt x="1" y="40825"/>
                  </a:lnTo>
                  <a:lnTo>
                    <a:pt x="1" y="41611"/>
                  </a:lnTo>
                  <a:lnTo>
                    <a:pt x="40971" y="494"/>
                  </a:lnTo>
                  <a:lnTo>
                    <a:pt x="40971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1268300" y="839600"/>
              <a:ext cx="1582100" cy="1588025"/>
            </a:xfrm>
            <a:custGeom>
              <a:avLst/>
              <a:gdLst/>
              <a:ahLst/>
              <a:cxnLst/>
              <a:rect l="l" t="t" r="r" b="b"/>
              <a:pathLst>
                <a:path w="63284" h="63521" extrusionOk="0">
                  <a:moveTo>
                    <a:pt x="63247" y="0"/>
                  </a:moveTo>
                  <a:lnTo>
                    <a:pt x="1" y="63027"/>
                  </a:lnTo>
                  <a:lnTo>
                    <a:pt x="1" y="63520"/>
                  </a:lnTo>
                  <a:lnTo>
                    <a:pt x="63284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244050" y="2342150"/>
              <a:ext cx="1024275" cy="1039375"/>
            </a:xfrm>
            <a:custGeom>
              <a:avLst/>
              <a:gdLst/>
              <a:ahLst/>
              <a:cxnLst/>
              <a:rect l="l" t="t" r="r" b="b"/>
              <a:pathLst>
                <a:path w="40971" h="41575" extrusionOk="0">
                  <a:moveTo>
                    <a:pt x="40971" y="1"/>
                  </a:moveTo>
                  <a:lnTo>
                    <a:pt x="1" y="40825"/>
                  </a:lnTo>
                  <a:lnTo>
                    <a:pt x="1" y="41574"/>
                  </a:lnTo>
                  <a:lnTo>
                    <a:pt x="40971" y="458"/>
                  </a:lnTo>
                  <a:lnTo>
                    <a:pt x="40971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1268300" y="839600"/>
              <a:ext cx="1508550" cy="1514000"/>
            </a:xfrm>
            <a:custGeom>
              <a:avLst/>
              <a:gdLst/>
              <a:ahLst/>
              <a:cxnLst/>
              <a:rect l="l" t="t" r="r" b="b"/>
              <a:pathLst>
                <a:path w="60342" h="60560" extrusionOk="0">
                  <a:moveTo>
                    <a:pt x="60305" y="0"/>
                  </a:moveTo>
                  <a:lnTo>
                    <a:pt x="1" y="60103"/>
                  </a:lnTo>
                  <a:lnTo>
                    <a:pt x="1" y="60560"/>
                  </a:lnTo>
                  <a:lnTo>
                    <a:pt x="60341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244050" y="2268600"/>
              <a:ext cx="1024275" cy="1038900"/>
            </a:xfrm>
            <a:custGeom>
              <a:avLst/>
              <a:gdLst/>
              <a:ahLst/>
              <a:cxnLst/>
              <a:rect l="l" t="t" r="r" b="b"/>
              <a:pathLst>
                <a:path w="40971" h="41556" extrusionOk="0">
                  <a:moveTo>
                    <a:pt x="40971" y="1"/>
                  </a:moveTo>
                  <a:lnTo>
                    <a:pt x="1" y="40825"/>
                  </a:lnTo>
                  <a:lnTo>
                    <a:pt x="1" y="41556"/>
                  </a:lnTo>
                  <a:lnTo>
                    <a:pt x="40971" y="439"/>
                  </a:lnTo>
                  <a:lnTo>
                    <a:pt x="40971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1268300" y="839600"/>
              <a:ext cx="1435000" cy="1440000"/>
            </a:xfrm>
            <a:custGeom>
              <a:avLst/>
              <a:gdLst/>
              <a:ahLst/>
              <a:cxnLst/>
              <a:rect l="l" t="t" r="r" b="b"/>
              <a:pathLst>
                <a:path w="57400" h="57600" extrusionOk="0">
                  <a:moveTo>
                    <a:pt x="57345" y="0"/>
                  </a:moveTo>
                  <a:lnTo>
                    <a:pt x="1" y="57161"/>
                  </a:lnTo>
                  <a:lnTo>
                    <a:pt x="1" y="57599"/>
                  </a:lnTo>
                  <a:lnTo>
                    <a:pt x="57399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244050" y="2195050"/>
              <a:ext cx="1024275" cy="1038450"/>
            </a:xfrm>
            <a:custGeom>
              <a:avLst/>
              <a:gdLst/>
              <a:ahLst/>
              <a:cxnLst/>
              <a:rect l="l" t="t" r="r" b="b"/>
              <a:pathLst>
                <a:path w="40971" h="41538" extrusionOk="0">
                  <a:moveTo>
                    <a:pt x="40971" y="1"/>
                  </a:moveTo>
                  <a:lnTo>
                    <a:pt x="1" y="40825"/>
                  </a:lnTo>
                  <a:lnTo>
                    <a:pt x="1" y="41537"/>
                  </a:lnTo>
                  <a:lnTo>
                    <a:pt x="40971" y="421"/>
                  </a:lnTo>
                  <a:lnTo>
                    <a:pt x="40971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1268300" y="839600"/>
              <a:ext cx="1360975" cy="1366000"/>
            </a:xfrm>
            <a:custGeom>
              <a:avLst/>
              <a:gdLst/>
              <a:ahLst/>
              <a:cxnLst/>
              <a:rect l="l" t="t" r="r" b="b"/>
              <a:pathLst>
                <a:path w="54439" h="54640" extrusionOk="0">
                  <a:moveTo>
                    <a:pt x="54402" y="0"/>
                  </a:moveTo>
                  <a:lnTo>
                    <a:pt x="1" y="54219"/>
                  </a:lnTo>
                  <a:lnTo>
                    <a:pt x="1" y="54639"/>
                  </a:lnTo>
                  <a:lnTo>
                    <a:pt x="54439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244050" y="2121500"/>
              <a:ext cx="1024275" cy="1038000"/>
            </a:xfrm>
            <a:custGeom>
              <a:avLst/>
              <a:gdLst/>
              <a:ahLst/>
              <a:cxnLst/>
              <a:rect l="l" t="t" r="r" b="b"/>
              <a:pathLst>
                <a:path w="40971" h="41520" extrusionOk="0">
                  <a:moveTo>
                    <a:pt x="40971" y="1"/>
                  </a:moveTo>
                  <a:lnTo>
                    <a:pt x="1" y="40825"/>
                  </a:lnTo>
                  <a:lnTo>
                    <a:pt x="1" y="41519"/>
                  </a:lnTo>
                  <a:lnTo>
                    <a:pt x="40971" y="421"/>
                  </a:lnTo>
                  <a:lnTo>
                    <a:pt x="40971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1268300" y="839600"/>
              <a:ext cx="1287425" cy="1292425"/>
            </a:xfrm>
            <a:custGeom>
              <a:avLst/>
              <a:gdLst/>
              <a:ahLst/>
              <a:cxnLst/>
              <a:rect l="l" t="t" r="r" b="b"/>
              <a:pathLst>
                <a:path w="51497" h="51697" extrusionOk="0">
                  <a:moveTo>
                    <a:pt x="51460" y="0"/>
                  </a:moveTo>
                  <a:lnTo>
                    <a:pt x="1" y="51277"/>
                  </a:lnTo>
                  <a:lnTo>
                    <a:pt x="1" y="51697"/>
                  </a:lnTo>
                  <a:lnTo>
                    <a:pt x="51497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244050" y="2048400"/>
              <a:ext cx="1024275" cy="1037525"/>
            </a:xfrm>
            <a:custGeom>
              <a:avLst/>
              <a:gdLst/>
              <a:ahLst/>
              <a:cxnLst/>
              <a:rect l="l" t="t" r="r" b="b"/>
              <a:pathLst>
                <a:path w="40971" h="41501" extrusionOk="0">
                  <a:moveTo>
                    <a:pt x="40971" y="1"/>
                  </a:moveTo>
                  <a:lnTo>
                    <a:pt x="1" y="40825"/>
                  </a:lnTo>
                  <a:lnTo>
                    <a:pt x="1" y="41501"/>
                  </a:lnTo>
                  <a:lnTo>
                    <a:pt x="40971" y="385"/>
                  </a:lnTo>
                  <a:lnTo>
                    <a:pt x="40971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1268300" y="839600"/>
              <a:ext cx="1213875" cy="1218425"/>
            </a:xfrm>
            <a:custGeom>
              <a:avLst/>
              <a:gdLst/>
              <a:ahLst/>
              <a:cxnLst/>
              <a:rect l="l" t="t" r="r" b="b"/>
              <a:pathLst>
                <a:path w="48555" h="48737" extrusionOk="0">
                  <a:moveTo>
                    <a:pt x="48500" y="0"/>
                  </a:moveTo>
                  <a:lnTo>
                    <a:pt x="1" y="48353"/>
                  </a:lnTo>
                  <a:lnTo>
                    <a:pt x="1" y="48737"/>
                  </a:lnTo>
                  <a:lnTo>
                    <a:pt x="48555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5302750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28" y="0"/>
                  </a:moveTo>
                  <a:lnTo>
                    <a:pt x="0" y="1828"/>
                  </a:lnTo>
                  <a:lnTo>
                    <a:pt x="1170" y="1828"/>
                  </a:lnTo>
                  <a:lnTo>
                    <a:pt x="2997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5348425" y="2787125"/>
              <a:ext cx="2031625" cy="2023875"/>
            </a:xfrm>
            <a:custGeom>
              <a:avLst/>
              <a:gdLst/>
              <a:ahLst/>
              <a:cxnLst/>
              <a:rect l="l" t="t" r="r" b="b"/>
              <a:pathLst>
                <a:path w="81265" h="80955" extrusionOk="0">
                  <a:moveTo>
                    <a:pt x="81265" y="1"/>
                  </a:moveTo>
                  <a:lnTo>
                    <a:pt x="1" y="80954"/>
                  </a:lnTo>
                  <a:lnTo>
                    <a:pt x="1170" y="80954"/>
                  </a:lnTo>
                  <a:lnTo>
                    <a:pt x="81265" y="586"/>
                  </a:lnTo>
                  <a:lnTo>
                    <a:pt x="81265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5229200" y="4810975"/>
              <a:ext cx="74925" cy="45700"/>
            </a:xfrm>
            <a:custGeom>
              <a:avLst/>
              <a:gdLst/>
              <a:ahLst/>
              <a:cxnLst/>
              <a:rect l="l" t="t" r="r" b="b"/>
              <a:pathLst>
                <a:path w="2997" h="1828" extrusionOk="0">
                  <a:moveTo>
                    <a:pt x="1827" y="0"/>
                  </a:moveTo>
                  <a:lnTo>
                    <a:pt x="0" y="1828"/>
                  </a:lnTo>
                  <a:lnTo>
                    <a:pt x="1170" y="1828"/>
                  </a:lnTo>
                  <a:lnTo>
                    <a:pt x="2997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5274875" y="2713575"/>
              <a:ext cx="2105175" cy="2097425"/>
            </a:xfrm>
            <a:custGeom>
              <a:avLst/>
              <a:gdLst/>
              <a:ahLst/>
              <a:cxnLst/>
              <a:rect l="l" t="t" r="r" b="b"/>
              <a:pathLst>
                <a:path w="84207" h="83897" extrusionOk="0">
                  <a:moveTo>
                    <a:pt x="84207" y="1"/>
                  </a:moveTo>
                  <a:lnTo>
                    <a:pt x="0" y="83896"/>
                  </a:lnTo>
                  <a:lnTo>
                    <a:pt x="1170" y="83896"/>
                  </a:lnTo>
                  <a:lnTo>
                    <a:pt x="84207" y="585"/>
                  </a:lnTo>
                  <a:lnTo>
                    <a:pt x="84207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5155175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46" y="0"/>
                  </a:moveTo>
                  <a:lnTo>
                    <a:pt x="1" y="1828"/>
                  </a:lnTo>
                  <a:lnTo>
                    <a:pt x="1189" y="1828"/>
                  </a:lnTo>
                  <a:lnTo>
                    <a:pt x="299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5201325" y="2640025"/>
              <a:ext cx="2178725" cy="2170975"/>
            </a:xfrm>
            <a:custGeom>
              <a:avLst/>
              <a:gdLst/>
              <a:ahLst/>
              <a:cxnLst/>
              <a:rect l="l" t="t" r="r" b="b"/>
              <a:pathLst>
                <a:path w="87149" h="86839" extrusionOk="0">
                  <a:moveTo>
                    <a:pt x="87149" y="1"/>
                  </a:moveTo>
                  <a:lnTo>
                    <a:pt x="0" y="86838"/>
                  </a:lnTo>
                  <a:lnTo>
                    <a:pt x="1170" y="86838"/>
                  </a:lnTo>
                  <a:lnTo>
                    <a:pt x="87149" y="567"/>
                  </a:lnTo>
                  <a:lnTo>
                    <a:pt x="87149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5081625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46" y="0"/>
                  </a:moveTo>
                  <a:lnTo>
                    <a:pt x="1" y="1828"/>
                  </a:lnTo>
                  <a:lnTo>
                    <a:pt x="1188" y="1828"/>
                  </a:lnTo>
                  <a:lnTo>
                    <a:pt x="299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5127775" y="2566925"/>
              <a:ext cx="2252275" cy="2244075"/>
            </a:xfrm>
            <a:custGeom>
              <a:avLst/>
              <a:gdLst/>
              <a:ahLst/>
              <a:cxnLst/>
              <a:rect l="l" t="t" r="r" b="b"/>
              <a:pathLst>
                <a:path w="90091" h="89763" extrusionOk="0">
                  <a:moveTo>
                    <a:pt x="90091" y="1"/>
                  </a:moveTo>
                  <a:lnTo>
                    <a:pt x="0" y="89762"/>
                  </a:lnTo>
                  <a:lnTo>
                    <a:pt x="1152" y="89762"/>
                  </a:lnTo>
                  <a:lnTo>
                    <a:pt x="90091" y="531"/>
                  </a:lnTo>
                  <a:lnTo>
                    <a:pt x="90091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5008075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28" y="0"/>
                  </a:moveTo>
                  <a:lnTo>
                    <a:pt x="0" y="1828"/>
                  </a:lnTo>
                  <a:lnTo>
                    <a:pt x="1170" y="1828"/>
                  </a:lnTo>
                  <a:lnTo>
                    <a:pt x="2997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5053750" y="2493375"/>
              <a:ext cx="2326300" cy="2317625"/>
            </a:xfrm>
            <a:custGeom>
              <a:avLst/>
              <a:gdLst/>
              <a:ahLst/>
              <a:cxnLst/>
              <a:rect l="l" t="t" r="r" b="b"/>
              <a:pathLst>
                <a:path w="93052" h="92705" extrusionOk="0">
                  <a:moveTo>
                    <a:pt x="93052" y="1"/>
                  </a:moveTo>
                  <a:lnTo>
                    <a:pt x="1" y="92704"/>
                  </a:lnTo>
                  <a:lnTo>
                    <a:pt x="1170" y="92704"/>
                  </a:lnTo>
                  <a:lnTo>
                    <a:pt x="93052" y="512"/>
                  </a:lnTo>
                  <a:lnTo>
                    <a:pt x="93052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4934525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28" y="0"/>
                  </a:moveTo>
                  <a:lnTo>
                    <a:pt x="0" y="1828"/>
                  </a:lnTo>
                  <a:lnTo>
                    <a:pt x="1170" y="1828"/>
                  </a:lnTo>
                  <a:lnTo>
                    <a:pt x="2997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4980200" y="2419825"/>
              <a:ext cx="2399850" cy="2391175"/>
            </a:xfrm>
            <a:custGeom>
              <a:avLst/>
              <a:gdLst/>
              <a:ahLst/>
              <a:cxnLst/>
              <a:rect l="l" t="t" r="r" b="b"/>
              <a:pathLst>
                <a:path w="95994" h="95647" extrusionOk="0">
                  <a:moveTo>
                    <a:pt x="95994" y="1"/>
                  </a:moveTo>
                  <a:lnTo>
                    <a:pt x="1" y="95646"/>
                  </a:lnTo>
                  <a:lnTo>
                    <a:pt x="1170" y="95646"/>
                  </a:lnTo>
                  <a:lnTo>
                    <a:pt x="95994" y="494"/>
                  </a:lnTo>
                  <a:lnTo>
                    <a:pt x="95994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4860500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47" y="0"/>
                  </a:moveTo>
                  <a:lnTo>
                    <a:pt x="1" y="1828"/>
                  </a:lnTo>
                  <a:lnTo>
                    <a:pt x="1189" y="1828"/>
                  </a:lnTo>
                  <a:lnTo>
                    <a:pt x="299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4906650" y="2346275"/>
              <a:ext cx="2473400" cy="2464725"/>
            </a:xfrm>
            <a:custGeom>
              <a:avLst/>
              <a:gdLst/>
              <a:ahLst/>
              <a:cxnLst/>
              <a:rect l="l" t="t" r="r" b="b"/>
              <a:pathLst>
                <a:path w="98936" h="98589" extrusionOk="0">
                  <a:moveTo>
                    <a:pt x="98936" y="0"/>
                  </a:moveTo>
                  <a:lnTo>
                    <a:pt x="1" y="98588"/>
                  </a:lnTo>
                  <a:lnTo>
                    <a:pt x="1152" y="98588"/>
                  </a:lnTo>
                  <a:lnTo>
                    <a:pt x="98936" y="476"/>
                  </a:lnTo>
                  <a:lnTo>
                    <a:pt x="98936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4786950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28" y="0"/>
                  </a:moveTo>
                  <a:lnTo>
                    <a:pt x="1" y="1828"/>
                  </a:lnTo>
                  <a:lnTo>
                    <a:pt x="1170" y="1828"/>
                  </a:lnTo>
                  <a:lnTo>
                    <a:pt x="299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4832650" y="2273175"/>
              <a:ext cx="2547400" cy="2537825"/>
            </a:xfrm>
            <a:custGeom>
              <a:avLst/>
              <a:gdLst/>
              <a:ahLst/>
              <a:cxnLst/>
              <a:rect l="l" t="t" r="r" b="b"/>
              <a:pathLst>
                <a:path w="101896" h="101513" extrusionOk="0">
                  <a:moveTo>
                    <a:pt x="101896" y="1"/>
                  </a:moveTo>
                  <a:lnTo>
                    <a:pt x="0" y="101512"/>
                  </a:lnTo>
                  <a:lnTo>
                    <a:pt x="1170" y="101512"/>
                  </a:lnTo>
                  <a:lnTo>
                    <a:pt x="101896" y="439"/>
                  </a:lnTo>
                  <a:lnTo>
                    <a:pt x="101896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4713400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28" y="0"/>
                  </a:moveTo>
                  <a:lnTo>
                    <a:pt x="1" y="1828"/>
                  </a:lnTo>
                  <a:lnTo>
                    <a:pt x="1170" y="1828"/>
                  </a:lnTo>
                  <a:lnTo>
                    <a:pt x="299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4759100" y="2199625"/>
              <a:ext cx="2620950" cy="2611375"/>
            </a:xfrm>
            <a:custGeom>
              <a:avLst/>
              <a:gdLst/>
              <a:ahLst/>
              <a:cxnLst/>
              <a:rect l="l" t="t" r="r" b="b"/>
              <a:pathLst>
                <a:path w="104838" h="104455" extrusionOk="0">
                  <a:moveTo>
                    <a:pt x="104838" y="1"/>
                  </a:moveTo>
                  <a:lnTo>
                    <a:pt x="0" y="104454"/>
                  </a:lnTo>
                  <a:lnTo>
                    <a:pt x="1170" y="104454"/>
                  </a:lnTo>
                  <a:lnTo>
                    <a:pt x="104838" y="421"/>
                  </a:lnTo>
                  <a:lnTo>
                    <a:pt x="104838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4639400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46" y="0"/>
                  </a:moveTo>
                  <a:lnTo>
                    <a:pt x="0" y="1828"/>
                  </a:lnTo>
                  <a:lnTo>
                    <a:pt x="1188" y="1828"/>
                  </a:lnTo>
                  <a:lnTo>
                    <a:pt x="2997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4685550" y="2126075"/>
              <a:ext cx="2694500" cy="2684925"/>
            </a:xfrm>
            <a:custGeom>
              <a:avLst/>
              <a:gdLst/>
              <a:ahLst/>
              <a:cxnLst/>
              <a:rect l="l" t="t" r="r" b="b"/>
              <a:pathLst>
                <a:path w="107780" h="107397" extrusionOk="0">
                  <a:moveTo>
                    <a:pt x="107780" y="0"/>
                  </a:moveTo>
                  <a:lnTo>
                    <a:pt x="0" y="107396"/>
                  </a:lnTo>
                  <a:lnTo>
                    <a:pt x="1151" y="107396"/>
                  </a:lnTo>
                  <a:lnTo>
                    <a:pt x="107780" y="421"/>
                  </a:lnTo>
                  <a:lnTo>
                    <a:pt x="107780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4565850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28" y="0"/>
                  </a:moveTo>
                  <a:lnTo>
                    <a:pt x="0" y="1828"/>
                  </a:lnTo>
                  <a:lnTo>
                    <a:pt x="1170" y="1828"/>
                  </a:lnTo>
                  <a:lnTo>
                    <a:pt x="2997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4611525" y="2052975"/>
              <a:ext cx="2768525" cy="2758025"/>
            </a:xfrm>
            <a:custGeom>
              <a:avLst/>
              <a:gdLst/>
              <a:ahLst/>
              <a:cxnLst/>
              <a:rect l="l" t="t" r="r" b="b"/>
              <a:pathLst>
                <a:path w="110741" h="110321" extrusionOk="0">
                  <a:moveTo>
                    <a:pt x="110741" y="1"/>
                  </a:moveTo>
                  <a:lnTo>
                    <a:pt x="1" y="110320"/>
                  </a:lnTo>
                  <a:lnTo>
                    <a:pt x="1170" y="110320"/>
                  </a:lnTo>
                  <a:lnTo>
                    <a:pt x="110741" y="384"/>
                  </a:lnTo>
                  <a:lnTo>
                    <a:pt x="110741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4492300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28" y="0"/>
                  </a:moveTo>
                  <a:lnTo>
                    <a:pt x="0" y="1828"/>
                  </a:lnTo>
                  <a:lnTo>
                    <a:pt x="1170" y="1828"/>
                  </a:lnTo>
                  <a:lnTo>
                    <a:pt x="2997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4537975" y="1979425"/>
              <a:ext cx="2842075" cy="2831575"/>
            </a:xfrm>
            <a:custGeom>
              <a:avLst/>
              <a:gdLst/>
              <a:ahLst/>
              <a:cxnLst/>
              <a:rect l="l" t="t" r="r" b="b"/>
              <a:pathLst>
                <a:path w="113683" h="113263" extrusionOk="0">
                  <a:moveTo>
                    <a:pt x="113683" y="0"/>
                  </a:moveTo>
                  <a:lnTo>
                    <a:pt x="1" y="113262"/>
                  </a:lnTo>
                  <a:lnTo>
                    <a:pt x="1170" y="113262"/>
                  </a:lnTo>
                  <a:lnTo>
                    <a:pt x="113683" y="366"/>
                  </a:lnTo>
                  <a:lnTo>
                    <a:pt x="113683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4418275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46" y="0"/>
                  </a:moveTo>
                  <a:lnTo>
                    <a:pt x="1" y="1828"/>
                  </a:lnTo>
                  <a:lnTo>
                    <a:pt x="1189" y="1828"/>
                  </a:lnTo>
                  <a:lnTo>
                    <a:pt x="299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4464425" y="1905875"/>
              <a:ext cx="2915625" cy="2905125"/>
            </a:xfrm>
            <a:custGeom>
              <a:avLst/>
              <a:gdLst/>
              <a:ahLst/>
              <a:cxnLst/>
              <a:rect l="l" t="t" r="r" b="b"/>
              <a:pathLst>
                <a:path w="116625" h="116205" extrusionOk="0">
                  <a:moveTo>
                    <a:pt x="116625" y="0"/>
                  </a:moveTo>
                  <a:lnTo>
                    <a:pt x="0" y="116204"/>
                  </a:lnTo>
                  <a:lnTo>
                    <a:pt x="1170" y="116204"/>
                  </a:lnTo>
                  <a:lnTo>
                    <a:pt x="116625" y="348"/>
                  </a:lnTo>
                  <a:lnTo>
                    <a:pt x="116625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4344725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46" y="0"/>
                  </a:moveTo>
                  <a:lnTo>
                    <a:pt x="1" y="1828"/>
                  </a:lnTo>
                  <a:lnTo>
                    <a:pt x="1188" y="1828"/>
                  </a:lnTo>
                  <a:lnTo>
                    <a:pt x="299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4390875" y="1832325"/>
              <a:ext cx="2989175" cy="2978675"/>
            </a:xfrm>
            <a:custGeom>
              <a:avLst/>
              <a:gdLst/>
              <a:ahLst/>
              <a:cxnLst/>
              <a:rect l="l" t="t" r="r" b="b"/>
              <a:pathLst>
                <a:path w="119567" h="119147" extrusionOk="0">
                  <a:moveTo>
                    <a:pt x="119567" y="0"/>
                  </a:moveTo>
                  <a:lnTo>
                    <a:pt x="0" y="119146"/>
                  </a:lnTo>
                  <a:lnTo>
                    <a:pt x="1152" y="119146"/>
                  </a:lnTo>
                  <a:lnTo>
                    <a:pt x="119567" y="329"/>
                  </a:lnTo>
                  <a:lnTo>
                    <a:pt x="119567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4271175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28" y="0"/>
                  </a:moveTo>
                  <a:lnTo>
                    <a:pt x="1" y="1828"/>
                  </a:lnTo>
                  <a:lnTo>
                    <a:pt x="1170" y="1828"/>
                  </a:lnTo>
                  <a:lnTo>
                    <a:pt x="299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4316850" y="1759225"/>
              <a:ext cx="3063200" cy="3051775"/>
            </a:xfrm>
            <a:custGeom>
              <a:avLst/>
              <a:gdLst/>
              <a:ahLst/>
              <a:cxnLst/>
              <a:rect l="l" t="t" r="r" b="b"/>
              <a:pathLst>
                <a:path w="122528" h="122071" extrusionOk="0">
                  <a:moveTo>
                    <a:pt x="122528" y="0"/>
                  </a:moveTo>
                  <a:lnTo>
                    <a:pt x="1" y="122070"/>
                  </a:lnTo>
                  <a:lnTo>
                    <a:pt x="1171" y="122070"/>
                  </a:lnTo>
                  <a:lnTo>
                    <a:pt x="122528" y="293"/>
                  </a:lnTo>
                  <a:lnTo>
                    <a:pt x="12252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4197625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28" y="0"/>
                  </a:moveTo>
                  <a:lnTo>
                    <a:pt x="0" y="1828"/>
                  </a:lnTo>
                  <a:lnTo>
                    <a:pt x="1170" y="1828"/>
                  </a:lnTo>
                  <a:lnTo>
                    <a:pt x="2997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4243300" y="1685675"/>
              <a:ext cx="3136750" cy="3125325"/>
            </a:xfrm>
            <a:custGeom>
              <a:avLst/>
              <a:gdLst/>
              <a:ahLst/>
              <a:cxnLst/>
              <a:rect l="l" t="t" r="r" b="b"/>
              <a:pathLst>
                <a:path w="125470" h="125013" extrusionOk="0">
                  <a:moveTo>
                    <a:pt x="125470" y="0"/>
                  </a:moveTo>
                  <a:lnTo>
                    <a:pt x="1" y="125012"/>
                  </a:lnTo>
                  <a:lnTo>
                    <a:pt x="1170" y="125012"/>
                  </a:lnTo>
                  <a:lnTo>
                    <a:pt x="125470" y="274"/>
                  </a:lnTo>
                  <a:lnTo>
                    <a:pt x="125470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4123625" y="4810975"/>
              <a:ext cx="74925" cy="45700"/>
            </a:xfrm>
            <a:custGeom>
              <a:avLst/>
              <a:gdLst/>
              <a:ahLst/>
              <a:cxnLst/>
              <a:rect l="l" t="t" r="r" b="b"/>
              <a:pathLst>
                <a:path w="2997" h="1828" extrusionOk="0">
                  <a:moveTo>
                    <a:pt x="1846" y="0"/>
                  </a:moveTo>
                  <a:lnTo>
                    <a:pt x="0" y="1828"/>
                  </a:lnTo>
                  <a:lnTo>
                    <a:pt x="1188" y="1828"/>
                  </a:lnTo>
                  <a:lnTo>
                    <a:pt x="2997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4169750" y="1612125"/>
              <a:ext cx="3210300" cy="3198875"/>
            </a:xfrm>
            <a:custGeom>
              <a:avLst/>
              <a:gdLst/>
              <a:ahLst/>
              <a:cxnLst/>
              <a:rect l="l" t="t" r="r" b="b"/>
              <a:pathLst>
                <a:path w="128412" h="127955" extrusionOk="0">
                  <a:moveTo>
                    <a:pt x="128412" y="0"/>
                  </a:moveTo>
                  <a:lnTo>
                    <a:pt x="1" y="127954"/>
                  </a:lnTo>
                  <a:lnTo>
                    <a:pt x="1152" y="127954"/>
                  </a:lnTo>
                  <a:lnTo>
                    <a:pt x="128412" y="256"/>
                  </a:lnTo>
                  <a:lnTo>
                    <a:pt x="128412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4050050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28" y="0"/>
                  </a:moveTo>
                  <a:lnTo>
                    <a:pt x="1" y="1828"/>
                  </a:lnTo>
                  <a:lnTo>
                    <a:pt x="1171" y="1828"/>
                  </a:lnTo>
                  <a:lnTo>
                    <a:pt x="299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4095750" y="1538575"/>
              <a:ext cx="3284300" cy="3272425"/>
            </a:xfrm>
            <a:custGeom>
              <a:avLst/>
              <a:gdLst/>
              <a:ahLst/>
              <a:cxnLst/>
              <a:rect l="l" t="t" r="r" b="b"/>
              <a:pathLst>
                <a:path w="131372" h="130897" extrusionOk="0">
                  <a:moveTo>
                    <a:pt x="131372" y="0"/>
                  </a:moveTo>
                  <a:lnTo>
                    <a:pt x="0" y="130896"/>
                  </a:lnTo>
                  <a:lnTo>
                    <a:pt x="1170" y="130896"/>
                  </a:lnTo>
                  <a:lnTo>
                    <a:pt x="131372" y="256"/>
                  </a:lnTo>
                  <a:lnTo>
                    <a:pt x="131372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3976500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28" y="0"/>
                  </a:moveTo>
                  <a:lnTo>
                    <a:pt x="1" y="1828"/>
                  </a:lnTo>
                  <a:lnTo>
                    <a:pt x="1170" y="1828"/>
                  </a:lnTo>
                  <a:lnTo>
                    <a:pt x="299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4022200" y="1465475"/>
              <a:ext cx="3357850" cy="3345525"/>
            </a:xfrm>
            <a:custGeom>
              <a:avLst/>
              <a:gdLst/>
              <a:ahLst/>
              <a:cxnLst/>
              <a:rect l="l" t="t" r="r" b="b"/>
              <a:pathLst>
                <a:path w="134314" h="133821" extrusionOk="0">
                  <a:moveTo>
                    <a:pt x="134314" y="0"/>
                  </a:moveTo>
                  <a:lnTo>
                    <a:pt x="0" y="133820"/>
                  </a:lnTo>
                  <a:lnTo>
                    <a:pt x="1170" y="133820"/>
                  </a:lnTo>
                  <a:lnTo>
                    <a:pt x="134314" y="220"/>
                  </a:lnTo>
                  <a:lnTo>
                    <a:pt x="134314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3902500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46" y="0"/>
                  </a:moveTo>
                  <a:lnTo>
                    <a:pt x="0" y="1828"/>
                  </a:lnTo>
                  <a:lnTo>
                    <a:pt x="1188" y="1828"/>
                  </a:lnTo>
                  <a:lnTo>
                    <a:pt x="2997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3948650" y="1391925"/>
              <a:ext cx="3431400" cy="3419075"/>
            </a:xfrm>
            <a:custGeom>
              <a:avLst/>
              <a:gdLst/>
              <a:ahLst/>
              <a:cxnLst/>
              <a:rect l="l" t="t" r="r" b="b"/>
              <a:pathLst>
                <a:path w="137256" h="136763" extrusionOk="0">
                  <a:moveTo>
                    <a:pt x="137256" y="0"/>
                  </a:moveTo>
                  <a:lnTo>
                    <a:pt x="0" y="136762"/>
                  </a:lnTo>
                  <a:lnTo>
                    <a:pt x="1151" y="136762"/>
                  </a:lnTo>
                  <a:lnTo>
                    <a:pt x="137256" y="201"/>
                  </a:lnTo>
                  <a:lnTo>
                    <a:pt x="137256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3828950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28" y="0"/>
                  </a:moveTo>
                  <a:lnTo>
                    <a:pt x="0" y="1828"/>
                  </a:lnTo>
                  <a:lnTo>
                    <a:pt x="1170" y="1828"/>
                  </a:lnTo>
                  <a:lnTo>
                    <a:pt x="2997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3874625" y="1318375"/>
              <a:ext cx="3505425" cy="3492625"/>
            </a:xfrm>
            <a:custGeom>
              <a:avLst/>
              <a:gdLst/>
              <a:ahLst/>
              <a:cxnLst/>
              <a:rect l="l" t="t" r="r" b="b"/>
              <a:pathLst>
                <a:path w="140217" h="139705" extrusionOk="0">
                  <a:moveTo>
                    <a:pt x="140217" y="0"/>
                  </a:moveTo>
                  <a:lnTo>
                    <a:pt x="1" y="139704"/>
                  </a:lnTo>
                  <a:lnTo>
                    <a:pt x="1170" y="139704"/>
                  </a:lnTo>
                  <a:lnTo>
                    <a:pt x="140217" y="183"/>
                  </a:lnTo>
                  <a:lnTo>
                    <a:pt x="140217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3755400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28" y="0"/>
                  </a:moveTo>
                  <a:lnTo>
                    <a:pt x="0" y="1828"/>
                  </a:lnTo>
                  <a:lnTo>
                    <a:pt x="1170" y="1828"/>
                  </a:lnTo>
                  <a:lnTo>
                    <a:pt x="2997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3801075" y="1244800"/>
              <a:ext cx="3578975" cy="3566200"/>
            </a:xfrm>
            <a:custGeom>
              <a:avLst/>
              <a:gdLst/>
              <a:ahLst/>
              <a:cxnLst/>
              <a:rect l="l" t="t" r="r" b="b"/>
              <a:pathLst>
                <a:path w="143159" h="142648" extrusionOk="0">
                  <a:moveTo>
                    <a:pt x="143159" y="1"/>
                  </a:moveTo>
                  <a:lnTo>
                    <a:pt x="1" y="142647"/>
                  </a:lnTo>
                  <a:lnTo>
                    <a:pt x="1170" y="142647"/>
                  </a:lnTo>
                  <a:lnTo>
                    <a:pt x="143159" y="165"/>
                  </a:lnTo>
                  <a:lnTo>
                    <a:pt x="143159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3681375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47" y="0"/>
                  </a:moveTo>
                  <a:lnTo>
                    <a:pt x="1" y="1828"/>
                  </a:lnTo>
                  <a:lnTo>
                    <a:pt x="1189" y="1828"/>
                  </a:lnTo>
                  <a:lnTo>
                    <a:pt x="299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3727525" y="1171725"/>
              <a:ext cx="3652525" cy="3639275"/>
            </a:xfrm>
            <a:custGeom>
              <a:avLst/>
              <a:gdLst/>
              <a:ahLst/>
              <a:cxnLst/>
              <a:rect l="l" t="t" r="r" b="b"/>
              <a:pathLst>
                <a:path w="146101" h="145571" extrusionOk="0">
                  <a:moveTo>
                    <a:pt x="146101" y="0"/>
                  </a:moveTo>
                  <a:lnTo>
                    <a:pt x="1" y="145570"/>
                  </a:lnTo>
                  <a:lnTo>
                    <a:pt x="1170" y="145570"/>
                  </a:lnTo>
                  <a:lnTo>
                    <a:pt x="146101" y="128"/>
                  </a:lnTo>
                  <a:lnTo>
                    <a:pt x="146101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3607825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46" y="0"/>
                  </a:moveTo>
                  <a:lnTo>
                    <a:pt x="1" y="1828"/>
                  </a:lnTo>
                  <a:lnTo>
                    <a:pt x="1189" y="1828"/>
                  </a:lnTo>
                  <a:lnTo>
                    <a:pt x="299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3653975" y="1098175"/>
              <a:ext cx="3726075" cy="3712825"/>
            </a:xfrm>
            <a:custGeom>
              <a:avLst/>
              <a:gdLst/>
              <a:ahLst/>
              <a:cxnLst/>
              <a:rect l="l" t="t" r="r" b="b"/>
              <a:pathLst>
                <a:path w="149043" h="148513" extrusionOk="0">
                  <a:moveTo>
                    <a:pt x="149043" y="0"/>
                  </a:moveTo>
                  <a:lnTo>
                    <a:pt x="0" y="148512"/>
                  </a:lnTo>
                  <a:lnTo>
                    <a:pt x="1152" y="148512"/>
                  </a:lnTo>
                  <a:lnTo>
                    <a:pt x="149043" y="110"/>
                  </a:lnTo>
                  <a:lnTo>
                    <a:pt x="149043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3534275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28" y="0"/>
                  </a:moveTo>
                  <a:lnTo>
                    <a:pt x="1" y="1828"/>
                  </a:lnTo>
                  <a:lnTo>
                    <a:pt x="1170" y="1828"/>
                  </a:lnTo>
                  <a:lnTo>
                    <a:pt x="299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3579975" y="1024600"/>
              <a:ext cx="3800075" cy="3786400"/>
            </a:xfrm>
            <a:custGeom>
              <a:avLst/>
              <a:gdLst/>
              <a:ahLst/>
              <a:cxnLst/>
              <a:rect l="l" t="t" r="r" b="b"/>
              <a:pathLst>
                <a:path w="152003" h="151456" extrusionOk="0">
                  <a:moveTo>
                    <a:pt x="152003" y="1"/>
                  </a:moveTo>
                  <a:lnTo>
                    <a:pt x="0" y="151455"/>
                  </a:lnTo>
                  <a:lnTo>
                    <a:pt x="1170" y="151455"/>
                  </a:lnTo>
                  <a:lnTo>
                    <a:pt x="152003" y="111"/>
                  </a:lnTo>
                  <a:lnTo>
                    <a:pt x="152003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3460725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28" y="0"/>
                  </a:moveTo>
                  <a:lnTo>
                    <a:pt x="1" y="1828"/>
                  </a:lnTo>
                  <a:lnTo>
                    <a:pt x="1170" y="1828"/>
                  </a:lnTo>
                  <a:lnTo>
                    <a:pt x="2997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3506400" y="951525"/>
              <a:ext cx="3873650" cy="3859475"/>
            </a:xfrm>
            <a:custGeom>
              <a:avLst/>
              <a:gdLst/>
              <a:ahLst/>
              <a:cxnLst/>
              <a:rect l="l" t="t" r="r" b="b"/>
              <a:pathLst>
                <a:path w="154946" h="154379" extrusionOk="0">
                  <a:moveTo>
                    <a:pt x="154946" y="0"/>
                  </a:moveTo>
                  <a:lnTo>
                    <a:pt x="1" y="154378"/>
                  </a:lnTo>
                  <a:lnTo>
                    <a:pt x="1170" y="154378"/>
                  </a:lnTo>
                  <a:lnTo>
                    <a:pt x="154946" y="73"/>
                  </a:lnTo>
                  <a:lnTo>
                    <a:pt x="154946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3386725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46" y="0"/>
                  </a:moveTo>
                  <a:lnTo>
                    <a:pt x="0" y="1828"/>
                  </a:lnTo>
                  <a:lnTo>
                    <a:pt x="1188" y="1828"/>
                  </a:lnTo>
                  <a:lnTo>
                    <a:pt x="2997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3432850" y="877975"/>
              <a:ext cx="3947200" cy="3933025"/>
            </a:xfrm>
            <a:custGeom>
              <a:avLst/>
              <a:gdLst/>
              <a:ahLst/>
              <a:cxnLst/>
              <a:rect l="l" t="t" r="r" b="b"/>
              <a:pathLst>
                <a:path w="157888" h="157321" extrusionOk="0">
                  <a:moveTo>
                    <a:pt x="157888" y="0"/>
                  </a:moveTo>
                  <a:lnTo>
                    <a:pt x="1" y="157320"/>
                  </a:lnTo>
                  <a:lnTo>
                    <a:pt x="1152" y="157320"/>
                  </a:lnTo>
                  <a:lnTo>
                    <a:pt x="157888" y="55"/>
                  </a:lnTo>
                  <a:lnTo>
                    <a:pt x="15788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3313175" y="4810975"/>
              <a:ext cx="74925" cy="45700"/>
            </a:xfrm>
            <a:custGeom>
              <a:avLst/>
              <a:gdLst/>
              <a:ahLst/>
              <a:cxnLst/>
              <a:rect l="l" t="t" r="r" b="b"/>
              <a:pathLst>
                <a:path w="2997" h="1828" extrusionOk="0">
                  <a:moveTo>
                    <a:pt x="1827" y="0"/>
                  </a:moveTo>
                  <a:lnTo>
                    <a:pt x="0" y="1828"/>
                  </a:lnTo>
                  <a:lnTo>
                    <a:pt x="1170" y="1828"/>
                  </a:lnTo>
                  <a:lnTo>
                    <a:pt x="2997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3358850" y="839600"/>
              <a:ext cx="3986950" cy="3971400"/>
            </a:xfrm>
            <a:custGeom>
              <a:avLst/>
              <a:gdLst/>
              <a:ahLst/>
              <a:cxnLst/>
              <a:rect l="l" t="t" r="r" b="b"/>
              <a:pathLst>
                <a:path w="159478" h="158856" extrusionOk="0">
                  <a:moveTo>
                    <a:pt x="159423" y="0"/>
                  </a:moveTo>
                  <a:lnTo>
                    <a:pt x="0" y="158855"/>
                  </a:lnTo>
                  <a:lnTo>
                    <a:pt x="1170" y="158855"/>
                  </a:lnTo>
                  <a:lnTo>
                    <a:pt x="159477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3239600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28" y="0"/>
                  </a:moveTo>
                  <a:lnTo>
                    <a:pt x="1" y="1828"/>
                  </a:lnTo>
                  <a:lnTo>
                    <a:pt x="1170" y="1828"/>
                  </a:lnTo>
                  <a:lnTo>
                    <a:pt x="299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3285300" y="839600"/>
              <a:ext cx="3986475" cy="3971400"/>
            </a:xfrm>
            <a:custGeom>
              <a:avLst/>
              <a:gdLst/>
              <a:ahLst/>
              <a:cxnLst/>
              <a:rect l="l" t="t" r="r" b="b"/>
              <a:pathLst>
                <a:path w="159459" h="158856" extrusionOk="0">
                  <a:moveTo>
                    <a:pt x="159422" y="0"/>
                  </a:moveTo>
                  <a:lnTo>
                    <a:pt x="0" y="158855"/>
                  </a:lnTo>
                  <a:lnTo>
                    <a:pt x="1170" y="158855"/>
                  </a:lnTo>
                  <a:lnTo>
                    <a:pt x="159459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3165600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46" y="0"/>
                  </a:moveTo>
                  <a:lnTo>
                    <a:pt x="1" y="1828"/>
                  </a:lnTo>
                  <a:lnTo>
                    <a:pt x="1188" y="1828"/>
                  </a:lnTo>
                  <a:lnTo>
                    <a:pt x="299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3211750" y="839600"/>
              <a:ext cx="3986475" cy="3971400"/>
            </a:xfrm>
            <a:custGeom>
              <a:avLst/>
              <a:gdLst/>
              <a:ahLst/>
              <a:cxnLst/>
              <a:rect l="l" t="t" r="r" b="b"/>
              <a:pathLst>
                <a:path w="159459" h="158856" extrusionOk="0">
                  <a:moveTo>
                    <a:pt x="159422" y="0"/>
                  </a:moveTo>
                  <a:lnTo>
                    <a:pt x="0" y="158855"/>
                  </a:lnTo>
                  <a:lnTo>
                    <a:pt x="1152" y="158855"/>
                  </a:lnTo>
                  <a:lnTo>
                    <a:pt x="159459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3092050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28" y="0"/>
                  </a:moveTo>
                  <a:lnTo>
                    <a:pt x="0" y="1828"/>
                  </a:lnTo>
                  <a:lnTo>
                    <a:pt x="1170" y="1828"/>
                  </a:lnTo>
                  <a:lnTo>
                    <a:pt x="2997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3137725" y="839600"/>
              <a:ext cx="3986950" cy="3971400"/>
            </a:xfrm>
            <a:custGeom>
              <a:avLst/>
              <a:gdLst/>
              <a:ahLst/>
              <a:cxnLst/>
              <a:rect l="l" t="t" r="r" b="b"/>
              <a:pathLst>
                <a:path w="159478" h="158856" extrusionOk="0">
                  <a:moveTo>
                    <a:pt x="159423" y="0"/>
                  </a:moveTo>
                  <a:lnTo>
                    <a:pt x="1" y="158855"/>
                  </a:lnTo>
                  <a:lnTo>
                    <a:pt x="1170" y="158855"/>
                  </a:lnTo>
                  <a:lnTo>
                    <a:pt x="15947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3034475" y="4810975"/>
              <a:ext cx="58975" cy="45700"/>
            </a:xfrm>
            <a:custGeom>
              <a:avLst/>
              <a:gdLst/>
              <a:ahLst/>
              <a:cxnLst/>
              <a:rect l="l" t="t" r="r" b="b"/>
              <a:pathLst>
                <a:path w="2359" h="1828" extrusionOk="0">
                  <a:moveTo>
                    <a:pt x="1847" y="0"/>
                  </a:moveTo>
                  <a:lnTo>
                    <a:pt x="1" y="1828"/>
                  </a:lnTo>
                  <a:lnTo>
                    <a:pt x="531" y="1828"/>
                  </a:lnTo>
                  <a:lnTo>
                    <a:pt x="235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3018500" y="4810975"/>
              <a:ext cx="58500" cy="45700"/>
            </a:xfrm>
            <a:custGeom>
              <a:avLst/>
              <a:gdLst/>
              <a:ahLst/>
              <a:cxnLst/>
              <a:rect l="l" t="t" r="r" b="b"/>
              <a:pathLst>
                <a:path w="2340" h="1828" extrusionOk="0">
                  <a:moveTo>
                    <a:pt x="1828" y="0"/>
                  </a:moveTo>
                  <a:lnTo>
                    <a:pt x="0" y="1828"/>
                  </a:lnTo>
                  <a:lnTo>
                    <a:pt x="530" y="1828"/>
                  </a:lnTo>
                  <a:lnTo>
                    <a:pt x="2339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3064175" y="2973975"/>
              <a:ext cx="1843875" cy="1837025"/>
            </a:xfrm>
            <a:custGeom>
              <a:avLst/>
              <a:gdLst/>
              <a:ahLst/>
              <a:cxnLst/>
              <a:rect l="l" t="t" r="r" b="b"/>
              <a:pathLst>
                <a:path w="73755" h="73481" extrusionOk="0">
                  <a:moveTo>
                    <a:pt x="73754" y="1"/>
                  </a:moveTo>
                  <a:lnTo>
                    <a:pt x="1" y="73480"/>
                  </a:lnTo>
                  <a:lnTo>
                    <a:pt x="531" y="73480"/>
                  </a:lnTo>
                  <a:lnTo>
                    <a:pt x="73754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3080625" y="2982200"/>
              <a:ext cx="1835200" cy="1828800"/>
            </a:xfrm>
            <a:custGeom>
              <a:avLst/>
              <a:gdLst/>
              <a:ahLst/>
              <a:cxnLst/>
              <a:rect l="l" t="t" r="r" b="b"/>
              <a:pathLst>
                <a:path w="73408" h="73152" extrusionOk="0">
                  <a:moveTo>
                    <a:pt x="73407" y="1"/>
                  </a:moveTo>
                  <a:lnTo>
                    <a:pt x="1" y="73151"/>
                  </a:lnTo>
                  <a:lnTo>
                    <a:pt x="512" y="73151"/>
                  </a:lnTo>
                  <a:lnTo>
                    <a:pt x="73407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3031750" y="4810975"/>
              <a:ext cx="48900" cy="45700"/>
            </a:xfrm>
            <a:custGeom>
              <a:avLst/>
              <a:gdLst/>
              <a:ahLst/>
              <a:cxnLst/>
              <a:rect l="l" t="t" r="r" b="b"/>
              <a:pathLst>
                <a:path w="1956" h="1828" extrusionOk="0">
                  <a:moveTo>
                    <a:pt x="1809" y="0"/>
                  </a:moveTo>
                  <a:lnTo>
                    <a:pt x="0" y="1828"/>
                  </a:lnTo>
                  <a:lnTo>
                    <a:pt x="110" y="1828"/>
                  </a:lnTo>
                  <a:lnTo>
                    <a:pt x="1956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3076975" y="839600"/>
              <a:ext cx="3973700" cy="3971400"/>
            </a:xfrm>
            <a:custGeom>
              <a:avLst/>
              <a:gdLst/>
              <a:ahLst/>
              <a:cxnLst/>
              <a:rect l="l" t="t" r="r" b="b"/>
              <a:pathLst>
                <a:path w="158948" h="158856" extrusionOk="0">
                  <a:moveTo>
                    <a:pt x="158911" y="0"/>
                  </a:moveTo>
                  <a:lnTo>
                    <a:pt x="73242" y="85376"/>
                  </a:lnTo>
                  <a:lnTo>
                    <a:pt x="0" y="158855"/>
                  </a:lnTo>
                  <a:lnTo>
                    <a:pt x="147" y="158855"/>
                  </a:lnTo>
                  <a:lnTo>
                    <a:pt x="73553" y="85705"/>
                  </a:lnTo>
                  <a:lnTo>
                    <a:pt x="158947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238125" y="2995450"/>
              <a:ext cx="5950" cy="21950"/>
            </a:xfrm>
            <a:custGeom>
              <a:avLst/>
              <a:gdLst/>
              <a:ahLst/>
              <a:cxnLst/>
              <a:rect l="l" t="t" r="r" b="b"/>
              <a:pathLst>
                <a:path w="238" h="878" extrusionOk="0">
                  <a:moveTo>
                    <a:pt x="238" y="1"/>
                  </a:moveTo>
                  <a:lnTo>
                    <a:pt x="0" y="220"/>
                  </a:lnTo>
                  <a:lnTo>
                    <a:pt x="0" y="878"/>
                  </a:lnTo>
                  <a:lnTo>
                    <a:pt x="238" y="659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238125" y="2921900"/>
              <a:ext cx="5950" cy="21500"/>
            </a:xfrm>
            <a:custGeom>
              <a:avLst/>
              <a:gdLst/>
              <a:ahLst/>
              <a:cxnLst/>
              <a:rect l="l" t="t" r="r" b="b"/>
              <a:pathLst>
                <a:path w="238" h="860" extrusionOk="0">
                  <a:moveTo>
                    <a:pt x="238" y="1"/>
                  </a:moveTo>
                  <a:lnTo>
                    <a:pt x="0" y="238"/>
                  </a:lnTo>
                  <a:lnTo>
                    <a:pt x="0" y="860"/>
                  </a:lnTo>
                  <a:lnTo>
                    <a:pt x="238" y="640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238125" y="2848800"/>
              <a:ext cx="5950" cy="21050"/>
            </a:xfrm>
            <a:custGeom>
              <a:avLst/>
              <a:gdLst/>
              <a:ahLst/>
              <a:cxnLst/>
              <a:rect l="l" t="t" r="r" b="b"/>
              <a:pathLst>
                <a:path w="238" h="842" extrusionOk="0">
                  <a:moveTo>
                    <a:pt x="238" y="1"/>
                  </a:moveTo>
                  <a:lnTo>
                    <a:pt x="0" y="220"/>
                  </a:lnTo>
                  <a:lnTo>
                    <a:pt x="0" y="841"/>
                  </a:lnTo>
                  <a:lnTo>
                    <a:pt x="238" y="604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238125" y="2775250"/>
              <a:ext cx="5950" cy="20600"/>
            </a:xfrm>
            <a:custGeom>
              <a:avLst/>
              <a:gdLst/>
              <a:ahLst/>
              <a:cxnLst/>
              <a:rect l="l" t="t" r="r" b="b"/>
              <a:pathLst>
                <a:path w="238" h="824" extrusionOk="0">
                  <a:moveTo>
                    <a:pt x="238" y="1"/>
                  </a:moveTo>
                  <a:lnTo>
                    <a:pt x="0" y="220"/>
                  </a:lnTo>
                  <a:lnTo>
                    <a:pt x="0" y="823"/>
                  </a:lnTo>
                  <a:lnTo>
                    <a:pt x="238" y="585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238125" y="2701700"/>
              <a:ext cx="5950" cy="20125"/>
            </a:xfrm>
            <a:custGeom>
              <a:avLst/>
              <a:gdLst/>
              <a:ahLst/>
              <a:cxnLst/>
              <a:rect l="l" t="t" r="r" b="b"/>
              <a:pathLst>
                <a:path w="238" h="805" extrusionOk="0">
                  <a:moveTo>
                    <a:pt x="238" y="1"/>
                  </a:moveTo>
                  <a:lnTo>
                    <a:pt x="0" y="238"/>
                  </a:lnTo>
                  <a:lnTo>
                    <a:pt x="0" y="805"/>
                  </a:lnTo>
                  <a:lnTo>
                    <a:pt x="238" y="567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238125" y="2628150"/>
              <a:ext cx="5950" cy="19675"/>
            </a:xfrm>
            <a:custGeom>
              <a:avLst/>
              <a:gdLst/>
              <a:ahLst/>
              <a:cxnLst/>
              <a:rect l="l" t="t" r="r" b="b"/>
              <a:pathLst>
                <a:path w="238" h="787" extrusionOk="0">
                  <a:moveTo>
                    <a:pt x="238" y="0"/>
                  </a:moveTo>
                  <a:lnTo>
                    <a:pt x="0" y="238"/>
                  </a:lnTo>
                  <a:lnTo>
                    <a:pt x="0" y="786"/>
                  </a:lnTo>
                  <a:lnTo>
                    <a:pt x="238" y="549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238125" y="2555050"/>
              <a:ext cx="5950" cy="18750"/>
            </a:xfrm>
            <a:custGeom>
              <a:avLst/>
              <a:gdLst/>
              <a:ahLst/>
              <a:cxnLst/>
              <a:rect l="l" t="t" r="r" b="b"/>
              <a:pathLst>
                <a:path w="238" h="750" extrusionOk="0">
                  <a:moveTo>
                    <a:pt x="238" y="1"/>
                  </a:moveTo>
                  <a:lnTo>
                    <a:pt x="0" y="220"/>
                  </a:lnTo>
                  <a:lnTo>
                    <a:pt x="0" y="750"/>
                  </a:lnTo>
                  <a:lnTo>
                    <a:pt x="238" y="531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238125" y="2481500"/>
              <a:ext cx="5950" cy="18300"/>
            </a:xfrm>
            <a:custGeom>
              <a:avLst/>
              <a:gdLst/>
              <a:ahLst/>
              <a:cxnLst/>
              <a:rect l="l" t="t" r="r" b="b"/>
              <a:pathLst>
                <a:path w="238" h="732" extrusionOk="0">
                  <a:moveTo>
                    <a:pt x="238" y="1"/>
                  </a:moveTo>
                  <a:lnTo>
                    <a:pt x="0" y="220"/>
                  </a:lnTo>
                  <a:lnTo>
                    <a:pt x="0" y="732"/>
                  </a:lnTo>
                  <a:lnTo>
                    <a:pt x="238" y="512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238125" y="2407950"/>
              <a:ext cx="5950" cy="17850"/>
            </a:xfrm>
            <a:custGeom>
              <a:avLst/>
              <a:gdLst/>
              <a:ahLst/>
              <a:cxnLst/>
              <a:rect l="l" t="t" r="r" b="b"/>
              <a:pathLst>
                <a:path w="238" h="714" extrusionOk="0">
                  <a:moveTo>
                    <a:pt x="238" y="0"/>
                  </a:moveTo>
                  <a:lnTo>
                    <a:pt x="0" y="238"/>
                  </a:lnTo>
                  <a:lnTo>
                    <a:pt x="0" y="713"/>
                  </a:lnTo>
                  <a:lnTo>
                    <a:pt x="238" y="494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238125" y="2334400"/>
              <a:ext cx="5950" cy="17375"/>
            </a:xfrm>
            <a:custGeom>
              <a:avLst/>
              <a:gdLst/>
              <a:ahLst/>
              <a:cxnLst/>
              <a:rect l="l" t="t" r="r" b="b"/>
              <a:pathLst>
                <a:path w="238" h="695" extrusionOk="0">
                  <a:moveTo>
                    <a:pt x="238" y="0"/>
                  </a:moveTo>
                  <a:lnTo>
                    <a:pt x="0" y="238"/>
                  </a:lnTo>
                  <a:lnTo>
                    <a:pt x="0" y="695"/>
                  </a:lnTo>
                  <a:lnTo>
                    <a:pt x="238" y="475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238125" y="2261300"/>
              <a:ext cx="5950" cy="16925"/>
            </a:xfrm>
            <a:custGeom>
              <a:avLst/>
              <a:gdLst/>
              <a:ahLst/>
              <a:cxnLst/>
              <a:rect l="l" t="t" r="r" b="b"/>
              <a:pathLst>
                <a:path w="238" h="677" extrusionOk="0">
                  <a:moveTo>
                    <a:pt x="238" y="1"/>
                  </a:moveTo>
                  <a:lnTo>
                    <a:pt x="0" y="220"/>
                  </a:lnTo>
                  <a:lnTo>
                    <a:pt x="0" y="677"/>
                  </a:lnTo>
                  <a:lnTo>
                    <a:pt x="238" y="439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238125" y="2187750"/>
              <a:ext cx="5950" cy="16475"/>
            </a:xfrm>
            <a:custGeom>
              <a:avLst/>
              <a:gdLst/>
              <a:ahLst/>
              <a:cxnLst/>
              <a:rect l="l" t="t" r="r" b="b"/>
              <a:pathLst>
                <a:path w="238" h="659" extrusionOk="0">
                  <a:moveTo>
                    <a:pt x="238" y="0"/>
                  </a:moveTo>
                  <a:lnTo>
                    <a:pt x="0" y="220"/>
                  </a:lnTo>
                  <a:lnTo>
                    <a:pt x="0" y="658"/>
                  </a:lnTo>
                  <a:lnTo>
                    <a:pt x="238" y="421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238125" y="2114200"/>
              <a:ext cx="5950" cy="16000"/>
            </a:xfrm>
            <a:custGeom>
              <a:avLst/>
              <a:gdLst/>
              <a:ahLst/>
              <a:cxnLst/>
              <a:rect l="l" t="t" r="r" b="b"/>
              <a:pathLst>
                <a:path w="238" h="640" extrusionOk="0">
                  <a:moveTo>
                    <a:pt x="238" y="0"/>
                  </a:moveTo>
                  <a:lnTo>
                    <a:pt x="0" y="238"/>
                  </a:lnTo>
                  <a:lnTo>
                    <a:pt x="0" y="640"/>
                  </a:lnTo>
                  <a:lnTo>
                    <a:pt x="238" y="402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238125" y="2040650"/>
              <a:ext cx="5950" cy="15550"/>
            </a:xfrm>
            <a:custGeom>
              <a:avLst/>
              <a:gdLst/>
              <a:ahLst/>
              <a:cxnLst/>
              <a:rect l="l" t="t" r="r" b="b"/>
              <a:pathLst>
                <a:path w="238" h="622" extrusionOk="0">
                  <a:moveTo>
                    <a:pt x="238" y="0"/>
                  </a:moveTo>
                  <a:lnTo>
                    <a:pt x="0" y="238"/>
                  </a:lnTo>
                  <a:lnTo>
                    <a:pt x="0" y="622"/>
                  </a:lnTo>
                  <a:lnTo>
                    <a:pt x="238" y="384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238125" y="1967550"/>
              <a:ext cx="5950" cy="14650"/>
            </a:xfrm>
            <a:custGeom>
              <a:avLst/>
              <a:gdLst/>
              <a:ahLst/>
              <a:cxnLst/>
              <a:rect l="l" t="t" r="r" b="b"/>
              <a:pathLst>
                <a:path w="238" h="586" extrusionOk="0">
                  <a:moveTo>
                    <a:pt x="238" y="0"/>
                  </a:moveTo>
                  <a:lnTo>
                    <a:pt x="0" y="220"/>
                  </a:lnTo>
                  <a:lnTo>
                    <a:pt x="0" y="585"/>
                  </a:lnTo>
                  <a:lnTo>
                    <a:pt x="238" y="366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238125" y="1894000"/>
              <a:ext cx="5950" cy="14175"/>
            </a:xfrm>
            <a:custGeom>
              <a:avLst/>
              <a:gdLst/>
              <a:ahLst/>
              <a:cxnLst/>
              <a:rect l="l" t="t" r="r" b="b"/>
              <a:pathLst>
                <a:path w="238" h="567" extrusionOk="0">
                  <a:moveTo>
                    <a:pt x="238" y="0"/>
                  </a:moveTo>
                  <a:lnTo>
                    <a:pt x="0" y="220"/>
                  </a:lnTo>
                  <a:lnTo>
                    <a:pt x="0" y="567"/>
                  </a:lnTo>
                  <a:lnTo>
                    <a:pt x="238" y="347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"/>
            <p:cNvSpPr/>
            <p:nvPr/>
          </p:nvSpPr>
          <p:spPr>
            <a:xfrm>
              <a:off x="238125" y="1820450"/>
              <a:ext cx="5950" cy="13725"/>
            </a:xfrm>
            <a:custGeom>
              <a:avLst/>
              <a:gdLst/>
              <a:ahLst/>
              <a:cxnLst/>
              <a:rect l="l" t="t" r="r" b="b"/>
              <a:pathLst>
                <a:path w="238" h="549" extrusionOk="0">
                  <a:moveTo>
                    <a:pt x="238" y="0"/>
                  </a:moveTo>
                  <a:lnTo>
                    <a:pt x="0" y="238"/>
                  </a:lnTo>
                  <a:lnTo>
                    <a:pt x="0" y="548"/>
                  </a:lnTo>
                  <a:lnTo>
                    <a:pt x="238" y="329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238125" y="1747350"/>
              <a:ext cx="5950" cy="12800"/>
            </a:xfrm>
            <a:custGeom>
              <a:avLst/>
              <a:gdLst/>
              <a:ahLst/>
              <a:cxnLst/>
              <a:rect l="l" t="t" r="r" b="b"/>
              <a:pathLst>
                <a:path w="238" h="512" extrusionOk="0">
                  <a:moveTo>
                    <a:pt x="238" y="0"/>
                  </a:moveTo>
                  <a:lnTo>
                    <a:pt x="0" y="220"/>
                  </a:lnTo>
                  <a:lnTo>
                    <a:pt x="0" y="512"/>
                  </a:lnTo>
                  <a:lnTo>
                    <a:pt x="238" y="293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238125" y="1673800"/>
              <a:ext cx="5950" cy="12800"/>
            </a:xfrm>
            <a:custGeom>
              <a:avLst/>
              <a:gdLst/>
              <a:ahLst/>
              <a:cxnLst/>
              <a:rect l="l" t="t" r="r" b="b"/>
              <a:pathLst>
                <a:path w="238" h="512" extrusionOk="0">
                  <a:moveTo>
                    <a:pt x="238" y="0"/>
                  </a:moveTo>
                  <a:lnTo>
                    <a:pt x="0" y="220"/>
                  </a:lnTo>
                  <a:lnTo>
                    <a:pt x="0" y="512"/>
                  </a:lnTo>
                  <a:lnTo>
                    <a:pt x="238" y="274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238125" y="1600250"/>
              <a:ext cx="5950" cy="12350"/>
            </a:xfrm>
            <a:custGeom>
              <a:avLst/>
              <a:gdLst/>
              <a:ahLst/>
              <a:cxnLst/>
              <a:rect l="l" t="t" r="r" b="b"/>
              <a:pathLst>
                <a:path w="238" h="494" extrusionOk="0">
                  <a:moveTo>
                    <a:pt x="238" y="0"/>
                  </a:moveTo>
                  <a:lnTo>
                    <a:pt x="0" y="238"/>
                  </a:lnTo>
                  <a:lnTo>
                    <a:pt x="0" y="494"/>
                  </a:lnTo>
                  <a:lnTo>
                    <a:pt x="238" y="256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238125" y="1526700"/>
              <a:ext cx="5950" cy="11900"/>
            </a:xfrm>
            <a:custGeom>
              <a:avLst/>
              <a:gdLst/>
              <a:ahLst/>
              <a:cxnLst/>
              <a:rect l="l" t="t" r="r" b="b"/>
              <a:pathLst>
                <a:path w="238" h="476" extrusionOk="0">
                  <a:moveTo>
                    <a:pt x="238" y="0"/>
                  </a:moveTo>
                  <a:lnTo>
                    <a:pt x="0" y="238"/>
                  </a:lnTo>
                  <a:lnTo>
                    <a:pt x="0" y="475"/>
                  </a:lnTo>
                  <a:lnTo>
                    <a:pt x="238" y="238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238125" y="1453600"/>
              <a:ext cx="5950" cy="10975"/>
            </a:xfrm>
            <a:custGeom>
              <a:avLst/>
              <a:gdLst/>
              <a:ahLst/>
              <a:cxnLst/>
              <a:rect l="l" t="t" r="r" b="b"/>
              <a:pathLst>
                <a:path w="238" h="439" extrusionOk="0">
                  <a:moveTo>
                    <a:pt x="238" y="0"/>
                  </a:moveTo>
                  <a:lnTo>
                    <a:pt x="0" y="219"/>
                  </a:lnTo>
                  <a:lnTo>
                    <a:pt x="0" y="439"/>
                  </a:lnTo>
                  <a:lnTo>
                    <a:pt x="238" y="201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238125" y="1380050"/>
              <a:ext cx="5950" cy="10525"/>
            </a:xfrm>
            <a:custGeom>
              <a:avLst/>
              <a:gdLst/>
              <a:ahLst/>
              <a:cxnLst/>
              <a:rect l="l" t="t" r="r" b="b"/>
              <a:pathLst>
                <a:path w="238" h="421" extrusionOk="0">
                  <a:moveTo>
                    <a:pt x="238" y="0"/>
                  </a:moveTo>
                  <a:lnTo>
                    <a:pt x="0" y="219"/>
                  </a:lnTo>
                  <a:lnTo>
                    <a:pt x="0" y="420"/>
                  </a:lnTo>
                  <a:lnTo>
                    <a:pt x="238" y="201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"/>
            <p:cNvSpPr/>
            <p:nvPr/>
          </p:nvSpPr>
          <p:spPr>
            <a:xfrm>
              <a:off x="238125" y="1306475"/>
              <a:ext cx="5950" cy="10075"/>
            </a:xfrm>
            <a:custGeom>
              <a:avLst/>
              <a:gdLst/>
              <a:ahLst/>
              <a:cxnLst/>
              <a:rect l="l" t="t" r="r" b="b"/>
              <a:pathLst>
                <a:path w="238" h="403" extrusionOk="0">
                  <a:moveTo>
                    <a:pt x="238" y="1"/>
                  </a:moveTo>
                  <a:lnTo>
                    <a:pt x="0" y="239"/>
                  </a:lnTo>
                  <a:lnTo>
                    <a:pt x="0" y="403"/>
                  </a:lnTo>
                  <a:lnTo>
                    <a:pt x="238" y="184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238125" y="1232925"/>
              <a:ext cx="5950" cy="9625"/>
            </a:xfrm>
            <a:custGeom>
              <a:avLst/>
              <a:gdLst/>
              <a:ahLst/>
              <a:cxnLst/>
              <a:rect l="l" t="t" r="r" b="b"/>
              <a:pathLst>
                <a:path w="238" h="385" extrusionOk="0">
                  <a:moveTo>
                    <a:pt x="238" y="1"/>
                  </a:moveTo>
                  <a:lnTo>
                    <a:pt x="0" y="238"/>
                  </a:lnTo>
                  <a:lnTo>
                    <a:pt x="0" y="385"/>
                  </a:lnTo>
                  <a:lnTo>
                    <a:pt x="238" y="165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238125" y="1159850"/>
              <a:ext cx="5950" cy="9150"/>
            </a:xfrm>
            <a:custGeom>
              <a:avLst/>
              <a:gdLst/>
              <a:ahLst/>
              <a:cxnLst/>
              <a:rect l="l" t="t" r="r" b="b"/>
              <a:pathLst>
                <a:path w="238" h="366" extrusionOk="0">
                  <a:moveTo>
                    <a:pt x="238" y="0"/>
                  </a:moveTo>
                  <a:lnTo>
                    <a:pt x="0" y="219"/>
                  </a:lnTo>
                  <a:lnTo>
                    <a:pt x="0" y="366"/>
                  </a:lnTo>
                  <a:lnTo>
                    <a:pt x="238" y="128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"/>
            <p:cNvSpPr/>
            <p:nvPr/>
          </p:nvSpPr>
          <p:spPr>
            <a:xfrm>
              <a:off x="238125" y="1086275"/>
              <a:ext cx="5950" cy="8725"/>
            </a:xfrm>
            <a:custGeom>
              <a:avLst/>
              <a:gdLst/>
              <a:ahLst/>
              <a:cxnLst/>
              <a:rect l="l" t="t" r="r" b="b"/>
              <a:pathLst>
                <a:path w="238" h="349" extrusionOk="0">
                  <a:moveTo>
                    <a:pt x="238" y="1"/>
                  </a:moveTo>
                  <a:lnTo>
                    <a:pt x="0" y="220"/>
                  </a:lnTo>
                  <a:lnTo>
                    <a:pt x="0" y="348"/>
                  </a:lnTo>
                  <a:lnTo>
                    <a:pt x="238" y="111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"/>
            <p:cNvSpPr/>
            <p:nvPr/>
          </p:nvSpPr>
          <p:spPr>
            <a:xfrm>
              <a:off x="238125" y="1012725"/>
              <a:ext cx="5950" cy="8250"/>
            </a:xfrm>
            <a:custGeom>
              <a:avLst/>
              <a:gdLst/>
              <a:ahLst/>
              <a:cxnLst/>
              <a:rect l="l" t="t" r="r" b="b"/>
              <a:pathLst>
                <a:path w="238" h="330" extrusionOk="0">
                  <a:moveTo>
                    <a:pt x="238" y="1"/>
                  </a:moveTo>
                  <a:lnTo>
                    <a:pt x="0" y="238"/>
                  </a:lnTo>
                  <a:lnTo>
                    <a:pt x="0" y="330"/>
                  </a:lnTo>
                  <a:lnTo>
                    <a:pt x="238" y="92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238125" y="939175"/>
              <a:ext cx="5950" cy="7800"/>
            </a:xfrm>
            <a:custGeom>
              <a:avLst/>
              <a:gdLst/>
              <a:ahLst/>
              <a:cxnLst/>
              <a:rect l="l" t="t" r="r" b="b"/>
              <a:pathLst>
                <a:path w="238" h="312" extrusionOk="0">
                  <a:moveTo>
                    <a:pt x="238" y="1"/>
                  </a:moveTo>
                  <a:lnTo>
                    <a:pt x="0" y="238"/>
                  </a:lnTo>
                  <a:lnTo>
                    <a:pt x="0" y="311"/>
                  </a:lnTo>
                  <a:lnTo>
                    <a:pt x="238" y="74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"/>
            <p:cNvSpPr/>
            <p:nvPr/>
          </p:nvSpPr>
          <p:spPr>
            <a:xfrm>
              <a:off x="238125" y="866075"/>
              <a:ext cx="5950" cy="6875"/>
            </a:xfrm>
            <a:custGeom>
              <a:avLst/>
              <a:gdLst/>
              <a:ahLst/>
              <a:cxnLst/>
              <a:rect l="l" t="t" r="r" b="b"/>
              <a:pathLst>
                <a:path w="238" h="275" extrusionOk="0">
                  <a:moveTo>
                    <a:pt x="238" y="1"/>
                  </a:moveTo>
                  <a:lnTo>
                    <a:pt x="0" y="220"/>
                  </a:lnTo>
                  <a:lnTo>
                    <a:pt x="0" y="275"/>
                  </a:lnTo>
                  <a:lnTo>
                    <a:pt x="238" y="56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238125" y="4757975"/>
              <a:ext cx="5950" cy="34300"/>
            </a:xfrm>
            <a:custGeom>
              <a:avLst/>
              <a:gdLst/>
              <a:ahLst/>
              <a:cxnLst/>
              <a:rect l="l" t="t" r="r" b="b"/>
              <a:pathLst>
                <a:path w="238" h="1372" extrusionOk="0">
                  <a:moveTo>
                    <a:pt x="238" y="1"/>
                  </a:moveTo>
                  <a:lnTo>
                    <a:pt x="0" y="220"/>
                  </a:lnTo>
                  <a:lnTo>
                    <a:pt x="0" y="1371"/>
                  </a:lnTo>
                  <a:lnTo>
                    <a:pt x="238" y="1152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238125" y="4684425"/>
              <a:ext cx="5950" cy="33825"/>
            </a:xfrm>
            <a:custGeom>
              <a:avLst/>
              <a:gdLst/>
              <a:ahLst/>
              <a:cxnLst/>
              <a:rect l="l" t="t" r="r" b="b"/>
              <a:pathLst>
                <a:path w="238" h="1353" extrusionOk="0">
                  <a:moveTo>
                    <a:pt x="238" y="1"/>
                  </a:moveTo>
                  <a:lnTo>
                    <a:pt x="0" y="220"/>
                  </a:lnTo>
                  <a:lnTo>
                    <a:pt x="0" y="1353"/>
                  </a:lnTo>
                  <a:lnTo>
                    <a:pt x="238" y="1133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"/>
            <p:cNvSpPr/>
            <p:nvPr/>
          </p:nvSpPr>
          <p:spPr>
            <a:xfrm>
              <a:off x="238125" y="4610875"/>
              <a:ext cx="5950" cy="33375"/>
            </a:xfrm>
            <a:custGeom>
              <a:avLst/>
              <a:gdLst/>
              <a:ahLst/>
              <a:cxnLst/>
              <a:rect l="l" t="t" r="r" b="b"/>
              <a:pathLst>
                <a:path w="238" h="1335" extrusionOk="0">
                  <a:moveTo>
                    <a:pt x="238" y="0"/>
                  </a:moveTo>
                  <a:lnTo>
                    <a:pt x="0" y="238"/>
                  </a:lnTo>
                  <a:lnTo>
                    <a:pt x="0" y="1334"/>
                  </a:lnTo>
                  <a:lnTo>
                    <a:pt x="238" y="1115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"/>
            <p:cNvSpPr/>
            <p:nvPr/>
          </p:nvSpPr>
          <p:spPr>
            <a:xfrm>
              <a:off x="238125" y="4537325"/>
              <a:ext cx="5950" cy="33375"/>
            </a:xfrm>
            <a:custGeom>
              <a:avLst/>
              <a:gdLst/>
              <a:ahLst/>
              <a:cxnLst/>
              <a:rect l="l" t="t" r="r" b="b"/>
              <a:pathLst>
                <a:path w="238" h="1335" extrusionOk="0">
                  <a:moveTo>
                    <a:pt x="238" y="0"/>
                  </a:moveTo>
                  <a:lnTo>
                    <a:pt x="0" y="238"/>
                  </a:lnTo>
                  <a:lnTo>
                    <a:pt x="0" y="1334"/>
                  </a:lnTo>
                  <a:lnTo>
                    <a:pt x="238" y="1097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"/>
            <p:cNvSpPr/>
            <p:nvPr/>
          </p:nvSpPr>
          <p:spPr>
            <a:xfrm>
              <a:off x="238125" y="4464225"/>
              <a:ext cx="5950" cy="32450"/>
            </a:xfrm>
            <a:custGeom>
              <a:avLst/>
              <a:gdLst/>
              <a:ahLst/>
              <a:cxnLst/>
              <a:rect l="l" t="t" r="r" b="b"/>
              <a:pathLst>
                <a:path w="238" h="1298" extrusionOk="0">
                  <a:moveTo>
                    <a:pt x="238" y="0"/>
                  </a:moveTo>
                  <a:lnTo>
                    <a:pt x="0" y="220"/>
                  </a:lnTo>
                  <a:lnTo>
                    <a:pt x="0" y="1298"/>
                  </a:lnTo>
                  <a:lnTo>
                    <a:pt x="238" y="1060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"/>
            <p:cNvSpPr/>
            <p:nvPr/>
          </p:nvSpPr>
          <p:spPr>
            <a:xfrm>
              <a:off x="238125" y="4390675"/>
              <a:ext cx="5950" cy="32000"/>
            </a:xfrm>
            <a:custGeom>
              <a:avLst/>
              <a:gdLst/>
              <a:ahLst/>
              <a:cxnLst/>
              <a:rect l="l" t="t" r="r" b="b"/>
              <a:pathLst>
                <a:path w="238" h="1280" extrusionOk="0">
                  <a:moveTo>
                    <a:pt x="238" y="0"/>
                  </a:moveTo>
                  <a:lnTo>
                    <a:pt x="0" y="220"/>
                  </a:lnTo>
                  <a:lnTo>
                    <a:pt x="0" y="1280"/>
                  </a:lnTo>
                  <a:lnTo>
                    <a:pt x="238" y="1042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238125" y="4317125"/>
              <a:ext cx="5950" cy="31550"/>
            </a:xfrm>
            <a:custGeom>
              <a:avLst/>
              <a:gdLst/>
              <a:ahLst/>
              <a:cxnLst/>
              <a:rect l="l" t="t" r="r" b="b"/>
              <a:pathLst>
                <a:path w="238" h="1262" extrusionOk="0">
                  <a:moveTo>
                    <a:pt x="238" y="0"/>
                  </a:moveTo>
                  <a:lnTo>
                    <a:pt x="0" y="238"/>
                  </a:lnTo>
                  <a:lnTo>
                    <a:pt x="0" y="1261"/>
                  </a:lnTo>
                  <a:lnTo>
                    <a:pt x="238" y="1024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"/>
            <p:cNvSpPr/>
            <p:nvPr/>
          </p:nvSpPr>
          <p:spPr>
            <a:xfrm>
              <a:off x="238125" y="4243575"/>
              <a:ext cx="5950" cy="31075"/>
            </a:xfrm>
            <a:custGeom>
              <a:avLst/>
              <a:gdLst/>
              <a:ahLst/>
              <a:cxnLst/>
              <a:rect l="l" t="t" r="r" b="b"/>
              <a:pathLst>
                <a:path w="238" h="1243" extrusionOk="0">
                  <a:moveTo>
                    <a:pt x="238" y="0"/>
                  </a:moveTo>
                  <a:lnTo>
                    <a:pt x="0" y="238"/>
                  </a:lnTo>
                  <a:lnTo>
                    <a:pt x="0" y="1243"/>
                  </a:lnTo>
                  <a:lnTo>
                    <a:pt x="238" y="1023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"/>
            <p:cNvSpPr/>
            <p:nvPr/>
          </p:nvSpPr>
          <p:spPr>
            <a:xfrm>
              <a:off x="238125" y="4170475"/>
              <a:ext cx="5950" cy="30175"/>
            </a:xfrm>
            <a:custGeom>
              <a:avLst/>
              <a:gdLst/>
              <a:ahLst/>
              <a:cxnLst/>
              <a:rect l="l" t="t" r="r" b="b"/>
              <a:pathLst>
                <a:path w="238" h="1207" extrusionOk="0">
                  <a:moveTo>
                    <a:pt x="238" y="0"/>
                  </a:moveTo>
                  <a:lnTo>
                    <a:pt x="0" y="220"/>
                  </a:lnTo>
                  <a:lnTo>
                    <a:pt x="0" y="1206"/>
                  </a:lnTo>
                  <a:lnTo>
                    <a:pt x="238" y="987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238125" y="4096925"/>
              <a:ext cx="5950" cy="29725"/>
            </a:xfrm>
            <a:custGeom>
              <a:avLst/>
              <a:gdLst/>
              <a:ahLst/>
              <a:cxnLst/>
              <a:rect l="l" t="t" r="r" b="b"/>
              <a:pathLst>
                <a:path w="238" h="1189" extrusionOk="0">
                  <a:moveTo>
                    <a:pt x="238" y="0"/>
                  </a:moveTo>
                  <a:lnTo>
                    <a:pt x="0" y="219"/>
                  </a:lnTo>
                  <a:lnTo>
                    <a:pt x="0" y="1188"/>
                  </a:lnTo>
                  <a:lnTo>
                    <a:pt x="238" y="969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238125" y="4023375"/>
              <a:ext cx="5950" cy="29250"/>
            </a:xfrm>
            <a:custGeom>
              <a:avLst/>
              <a:gdLst/>
              <a:ahLst/>
              <a:cxnLst/>
              <a:rect l="l" t="t" r="r" b="b"/>
              <a:pathLst>
                <a:path w="238" h="1170" extrusionOk="0">
                  <a:moveTo>
                    <a:pt x="238" y="0"/>
                  </a:moveTo>
                  <a:lnTo>
                    <a:pt x="0" y="238"/>
                  </a:lnTo>
                  <a:lnTo>
                    <a:pt x="0" y="1170"/>
                  </a:lnTo>
                  <a:lnTo>
                    <a:pt x="238" y="950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238125" y="3950275"/>
              <a:ext cx="5950" cy="28800"/>
            </a:xfrm>
            <a:custGeom>
              <a:avLst/>
              <a:gdLst/>
              <a:ahLst/>
              <a:cxnLst/>
              <a:rect l="l" t="t" r="r" b="b"/>
              <a:pathLst>
                <a:path w="238" h="1152" extrusionOk="0">
                  <a:moveTo>
                    <a:pt x="238" y="0"/>
                  </a:moveTo>
                  <a:lnTo>
                    <a:pt x="0" y="220"/>
                  </a:lnTo>
                  <a:lnTo>
                    <a:pt x="0" y="1152"/>
                  </a:lnTo>
                  <a:lnTo>
                    <a:pt x="238" y="914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238125" y="3876725"/>
              <a:ext cx="5950" cy="28350"/>
            </a:xfrm>
            <a:custGeom>
              <a:avLst/>
              <a:gdLst/>
              <a:ahLst/>
              <a:cxnLst/>
              <a:rect l="l" t="t" r="r" b="b"/>
              <a:pathLst>
                <a:path w="238" h="1134" extrusionOk="0">
                  <a:moveTo>
                    <a:pt x="238" y="0"/>
                  </a:moveTo>
                  <a:lnTo>
                    <a:pt x="0" y="219"/>
                  </a:lnTo>
                  <a:lnTo>
                    <a:pt x="0" y="1133"/>
                  </a:lnTo>
                  <a:lnTo>
                    <a:pt x="238" y="896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238125" y="3803175"/>
              <a:ext cx="5950" cy="27875"/>
            </a:xfrm>
            <a:custGeom>
              <a:avLst/>
              <a:gdLst/>
              <a:ahLst/>
              <a:cxnLst/>
              <a:rect l="l" t="t" r="r" b="b"/>
              <a:pathLst>
                <a:path w="238" h="1115" extrusionOk="0">
                  <a:moveTo>
                    <a:pt x="238" y="0"/>
                  </a:moveTo>
                  <a:lnTo>
                    <a:pt x="0" y="238"/>
                  </a:lnTo>
                  <a:lnTo>
                    <a:pt x="0" y="1115"/>
                  </a:lnTo>
                  <a:lnTo>
                    <a:pt x="238" y="877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238125" y="3729600"/>
              <a:ext cx="5950" cy="27450"/>
            </a:xfrm>
            <a:custGeom>
              <a:avLst/>
              <a:gdLst/>
              <a:ahLst/>
              <a:cxnLst/>
              <a:rect l="l" t="t" r="r" b="b"/>
              <a:pathLst>
                <a:path w="238" h="1098" extrusionOk="0">
                  <a:moveTo>
                    <a:pt x="238" y="1"/>
                  </a:moveTo>
                  <a:lnTo>
                    <a:pt x="0" y="239"/>
                  </a:lnTo>
                  <a:lnTo>
                    <a:pt x="0" y="1097"/>
                  </a:lnTo>
                  <a:lnTo>
                    <a:pt x="238" y="860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"/>
            <p:cNvSpPr/>
            <p:nvPr/>
          </p:nvSpPr>
          <p:spPr>
            <a:xfrm>
              <a:off x="238125" y="3656525"/>
              <a:ext cx="5950" cy="26525"/>
            </a:xfrm>
            <a:custGeom>
              <a:avLst/>
              <a:gdLst/>
              <a:ahLst/>
              <a:cxnLst/>
              <a:rect l="l" t="t" r="r" b="b"/>
              <a:pathLst>
                <a:path w="238" h="1061" extrusionOk="0">
                  <a:moveTo>
                    <a:pt x="238" y="0"/>
                  </a:moveTo>
                  <a:lnTo>
                    <a:pt x="0" y="219"/>
                  </a:lnTo>
                  <a:lnTo>
                    <a:pt x="0" y="1060"/>
                  </a:lnTo>
                  <a:lnTo>
                    <a:pt x="238" y="841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"/>
            <p:cNvSpPr/>
            <p:nvPr/>
          </p:nvSpPr>
          <p:spPr>
            <a:xfrm>
              <a:off x="238125" y="3582975"/>
              <a:ext cx="5950" cy="26050"/>
            </a:xfrm>
            <a:custGeom>
              <a:avLst/>
              <a:gdLst/>
              <a:ahLst/>
              <a:cxnLst/>
              <a:rect l="l" t="t" r="r" b="b"/>
              <a:pathLst>
                <a:path w="238" h="1042" extrusionOk="0">
                  <a:moveTo>
                    <a:pt x="238" y="0"/>
                  </a:moveTo>
                  <a:lnTo>
                    <a:pt x="0" y="219"/>
                  </a:lnTo>
                  <a:lnTo>
                    <a:pt x="0" y="1042"/>
                  </a:lnTo>
                  <a:lnTo>
                    <a:pt x="238" y="822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"/>
            <p:cNvSpPr/>
            <p:nvPr/>
          </p:nvSpPr>
          <p:spPr>
            <a:xfrm>
              <a:off x="238125" y="3509400"/>
              <a:ext cx="5950" cy="25625"/>
            </a:xfrm>
            <a:custGeom>
              <a:avLst/>
              <a:gdLst/>
              <a:ahLst/>
              <a:cxnLst/>
              <a:rect l="l" t="t" r="r" b="b"/>
              <a:pathLst>
                <a:path w="238" h="1025" extrusionOk="0">
                  <a:moveTo>
                    <a:pt x="238" y="1"/>
                  </a:moveTo>
                  <a:lnTo>
                    <a:pt x="0" y="238"/>
                  </a:lnTo>
                  <a:lnTo>
                    <a:pt x="0" y="1024"/>
                  </a:lnTo>
                  <a:lnTo>
                    <a:pt x="238" y="805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"/>
            <p:cNvSpPr/>
            <p:nvPr/>
          </p:nvSpPr>
          <p:spPr>
            <a:xfrm>
              <a:off x="238125" y="3435850"/>
              <a:ext cx="5950" cy="25625"/>
            </a:xfrm>
            <a:custGeom>
              <a:avLst/>
              <a:gdLst/>
              <a:ahLst/>
              <a:cxnLst/>
              <a:rect l="l" t="t" r="r" b="b"/>
              <a:pathLst>
                <a:path w="238" h="1025" extrusionOk="0">
                  <a:moveTo>
                    <a:pt x="238" y="1"/>
                  </a:moveTo>
                  <a:lnTo>
                    <a:pt x="0" y="238"/>
                  </a:lnTo>
                  <a:lnTo>
                    <a:pt x="0" y="1024"/>
                  </a:lnTo>
                  <a:lnTo>
                    <a:pt x="238" y="787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"/>
            <p:cNvSpPr/>
            <p:nvPr/>
          </p:nvSpPr>
          <p:spPr>
            <a:xfrm>
              <a:off x="238125" y="3362750"/>
              <a:ext cx="5950" cy="24700"/>
            </a:xfrm>
            <a:custGeom>
              <a:avLst/>
              <a:gdLst/>
              <a:ahLst/>
              <a:cxnLst/>
              <a:rect l="l" t="t" r="r" b="b"/>
              <a:pathLst>
                <a:path w="238" h="988" extrusionOk="0">
                  <a:moveTo>
                    <a:pt x="238" y="1"/>
                  </a:moveTo>
                  <a:lnTo>
                    <a:pt x="0" y="220"/>
                  </a:lnTo>
                  <a:lnTo>
                    <a:pt x="0" y="988"/>
                  </a:lnTo>
                  <a:lnTo>
                    <a:pt x="238" y="750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"/>
            <p:cNvSpPr/>
            <p:nvPr/>
          </p:nvSpPr>
          <p:spPr>
            <a:xfrm>
              <a:off x="238125" y="3289200"/>
              <a:ext cx="5950" cy="24250"/>
            </a:xfrm>
            <a:custGeom>
              <a:avLst/>
              <a:gdLst/>
              <a:ahLst/>
              <a:cxnLst/>
              <a:rect l="l" t="t" r="r" b="b"/>
              <a:pathLst>
                <a:path w="238" h="970" extrusionOk="0">
                  <a:moveTo>
                    <a:pt x="238" y="1"/>
                  </a:moveTo>
                  <a:lnTo>
                    <a:pt x="0" y="220"/>
                  </a:lnTo>
                  <a:lnTo>
                    <a:pt x="0" y="969"/>
                  </a:lnTo>
                  <a:lnTo>
                    <a:pt x="238" y="732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"/>
            <p:cNvSpPr/>
            <p:nvPr/>
          </p:nvSpPr>
          <p:spPr>
            <a:xfrm>
              <a:off x="238125" y="3215650"/>
              <a:ext cx="5950" cy="23800"/>
            </a:xfrm>
            <a:custGeom>
              <a:avLst/>
              <a:gdLst/>
              <a:ahLst/>
              <a:cxnLst/>
              <a:rect l="l" t="t" r="r" b="b"/>
              <a:pathLst>
                <a:path w="238" h="952" extrusionOk="0">
                  <a:moveTo>
                    <a:pt x="238" y="1"/>
                  </a:moveTo>
                  <a:lnTo>
                    <a:pt x="0" y="238"/>
                  </a:lnTo>
                  <a:lnTo>
                    <a:pt x="0" y="951"/>
                  </a:lnTo>
                  <a:lnTo>
                    <a:pt x="238" y="713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"/>
            <p:cNvSpPr/>
            <p:nvPr/>
          </p:nvSpPr>
          <p:spPr>
            <a:xfrm>
              <a:off x="238125" y="3142100"/>
              <a:ext cx="5950" cy="23325"/>
            </a:xfrm>
            <a:custGeom>
              <a:avLst/>
              <a:gdLst/>
              <a:ahLst/>
              <a:cxnLst/>
              <a:rect l="l" t="t" r="r" b="b"/>
              <a:pathLst>
                <a:path w="238" h="933" extrusionOk="0">
                  <a:moveTo>
                    <a:pt x="238" y="1"/>
                  </a:moveTo>
                  <a:lnTo>
                    <a:pt x="0" y="238"/>
                  </a:lnTo>
                  <a:lnTo>
                    <a:pt x="0" y="933"/>
                  </a:lnTo>
                  <a:lnTo>
                    <a:pt x="238" y="695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"/>
            <p:cNvSpPr/>
            <p:nvPr/>
          </p:nvSpPr>
          <p:spPr>
            <a:xfrm>
              <a:off x="238125" y="3069000"/>
              <a:ext cx="5950" cy="22425"/>
            </a:xfrm>
            <a:custGeom>
              <a:avLst/>
              <a:gdLst/>
              <a:ahLst/>
              <a:cxnLst/>
              <a:rect l="l" t="t" r="r" b="b"/>
              <a:pathLst>
                <a:path w="238" h="897" extrusionOk="0">
                  <a:moveTo>
                    <a:pt x="238" y="1"/>
                  </a:moveTo>
                  <a:lnTo>
                    <a:pt x="0" y="220"/>
                  </a:lnTo>
                  <a:lnTo>
                    <a:pt x="0" y="896"/>
                  </a:lnTo>
                  <a:lnTo>
                    <a:pt x="238" y="677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5" name="Google Shape;365;p2"/>
          <p:cNvSpPr/>
          <p:nvPr/>
        </p:nvSpPr>
        <p:spPr>
          <a:xfrm>
            <a:off x="0" y="1695375"/>
            <a:ext cx="9144000" cy="3454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2"/>
          <p:cNvSpPr txBox="1">
            <a:spLocks noGrp="1"/>
          </p:cNvSpPr>
          <p:nvPr>
            <p:ph type="ctrTitle"/>
          </p:nvPr>
        </p:nvSpPr>
        <p:spPr>
          <a:xfrm>
            <a:off x="3773175" y="2039375"/>
            <a:ext cx="3565500" cy="256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367" name="Google Shape;367;p2"/>
          <p:cNvSpPr txBox="1">
            <a:spLocks noGrp="1"/>
          </p:cNvSpPr>
          <p:nvPr>
            <p:ph type="subTitle" idx="1"/>
          </p:nvPr>
        </p:nvSpPr>
        <p:spPr>
          <a:xfrm>
            <a:off x="1842000" y="2215800"/>
            <a:ext cx="1627200" cy="619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2">
    <p:spTree>
      <p:nvGrpSpPr>
        <p:cNvPr id="1" name="Shape 5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90" name="Google Shape;5090;p18"/>
          <p:cNvGrpSpPr/>
          <p:nvPr/>
        </p:nvGrpSpPr>
        <p:grpSpPr>
          <a:xfrm>
            <a:off x="31529" y="17893"/>
            <a:ext cx="9080958" cy="5107711"/>
            <a:chOff x="238125" y="839600"/>
            <a:chExt cx="7141925" cy="4017075"/>
          </a:xfrm>
        </p:grpSpPr>
        <p:sp>
          <p:nvSpPr>
            <p:cNvPr id="5091" name="Google Shape;5091;p18"/>
            <p:cNvSpPr/>
            <p:nvPr/>
          </p:nvSpPr>
          <p:spPr>
            <a:xfrm>
              <a:off x="244050" y="1974850"/>
              <a:ext cx="1024275" cy="1037075"/>
            </a:xfrm>
            <a:custGeom>
              <a:avLst/>
              <a:gdLst/>
              <a:ahLst/>
              <a:cxnLst/>
              <a:rect l="l" t="t" r="r" b="b"/>
              <a:pathLst>
                <a:path w="40971" h="41483" extrusionOk="0">
                  <a:moveTo>
                    <a:pt x="40971" y="1"/>
                  </a:moveTo>
                  <a:lnTo>
                    <a:pt x="1" y="40825"/>
                  </a:lnTo>
                  <a:lnTo>
                    <a:pt x="1" y="41483"/>
                  </a:lnTo>
                  <a:lnTo>
                    <a:pt x="40971" y="366"/>
                  </a:lnTo>
                  <a:lnTo>
                    <a:pt x="40971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2" name="Google Shape;5092;p18"/>
            <p:cNvSpPr/>
            <p:nvPr/>
          </p:nvSpPr>
          <p:spPr>
            <a:xfrm>
              <a:off x="1268300" y="839600"/>
              <a:ext cx="1140325" cy="1144425"/>
            </a:xfrm>
            <a:custGeom>
              <a:avLst/>
              <a:gdLst/>
              <a:ahLst/>
              <a:cxnLst/>
              <a:rect l="l" t="t" r="r" b="b"/>
              <a:pathLst>
                <a:path w="45613" h="45777" extrusionOk="0">
                  <a:moveTo>
                    <a:pt x="45558" y="0"/>
                  </a:moveTo>
                  <a:lnTo>
                    <a:pt x="1" y="45411"/>
                  </a:lnTo>
                  <a:lnTo>
                    <a:pt x="1" y="45776"/>
                  </a:lnTo>
                  <a:lnTo>
                    <a:pt x="45613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3" name="Google Shape;5093;p18"/>
            <p:cNvSpPr/>
            <p:nvPr/>
          </p:nvSpPr>
          <p:spPr>
            <a:xfrm>
              <a:off x="244050" y="1901300"/>
              <a:ext cx="1024275" cy="1036625"/>
            </a:xfrm>
            <a:custGeom>
              <a:avLst/>
              <a:gdLst/>
              <a:ahLst/>
              <a:cxnLst/>
              <a:rect l="l" t="t" r="r" b="b"/>
              <a:pathLst>
                <a:path w="40971" h="41465" extrusionOk="0">
                  <a:moveTo>
                    <a:pt x="40971" y="1"/>
                  </a:moveTo>
                  <a:lnTo>
                    <a:pt x="1" y="40825"/>
                  </a:lnTo>
                  <a:lnTo>
                    <a:pt x="1" y="41464"/>
                  </a:lnTo>
                  <a:lnTo>
                    <a:pt x="40971" y="348"/>
                  </a:lnTo>
                  <a:lnTo>
                    <a:pt x="40971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4" name="Google Shape;5094;p18"/>
            <p:cNvSpPr/>
            <p:nvPr/>
          </p:nvSpPr>
          <p:spPr>
            <a:xfrm>
              <a:off x="1268300" y="839600"/>
              <a:ext cx="1066325" cy="1070400"/>
            </a:xfrm>
            <a:custGeom>
              <a:avLst/>
              <a:gdLst/>
              <a:ahLst/>
              <a:cxnLst/>
              <a:rect l="l" t="t" r="r" b="b"/>
              <a:pathLst>
                <a:path w="42653" h="42816" extrusionOk="0">
                  <a:moveTo>
                    <a:pt x="42616" y="0"/>
                  </a:moveTo>
                  <a:lnTo>
                    <a:pt x="1" y="42469"/>
                  </a:lnTo>
                  <a:lnTo>
                    <a:pt x="1" y="42816"/>
                  </a:lnTo>
                  <a:lnTo>
                    <a:pt x="42652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5" name="Google Shape;5095;p18"/>
            <p:cNvSpPr/>
            <p:nvPr/>
          </p:nvSpPr>
          <p:spPr>
            <a:xfrm>
              <a:off x="244050" y="1827750"/>
              <a:ext cx="1024275" cy="1036150"/>
            </a:xfrm>
            <a:custGeom>
              <a:avLst/>
              <a:gdLst/>
              <a:ahLst/>
              <a:cxnLst/>
              <a:rect l="l" t="t" r="r" b="b"/>
              <a:pathLst>
                <a:path w="40971" h="41446" extrusionOk="0">
                  <a:moveTo>
                    <a:pt x="40971" y="1"/>
                  </a:moveTo>
                  <a:lnTo>
                    <a:pt x="1" y="40843"/>
                  </a:lnTo>
                  <a:lnTo>
                    <a:pt x="1" y="41446"/>
                  </a:lnTo>
                  <a:lnTo>
                    <a:pt x="40971" y="329"/>
                  </a:lnTo>
                  <a:lnTo>
                    <a:pt x="40971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6" name="Google Shape;5096;p18"/>
            <p:cNvSpPr/>
            <p:nvPr/>
          </p:nvSpPr>
          <p:spPr>
            <a:xfrm>
              <a:off x="1268300" y="839600"/>
              <a:ext cx="992775" cy="996400"/>
            </a:xfrm>
            <a:custGeom>
              <a:avLst/>
              <a:gdLst/>
              <a:ahLst/>
              <a:cxnLst/>
              <a:rect l="l" t="t" r="r" b="b"/>
              <a:pathLst>
                <a:path w="39711" h="39856" extrusionOk="0">
                  <a:moveTo>
                    <a:pt x="39674" y="0"/>
                  </a:moveTo>
                  <a:lnTo>
                    <a:pt x="1" y="39527"/>
                  </a:lnTo>
                  <a:lnTo>
                    <a:pt x="1" y="39855"/>
                  </a:lnTo>
                  <a:lnTo>
                    <a:pt x="39710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7" name="Google Shape;5097;p18"/>
            <p:cNvSpPr/>
            <p:nvPr/>
          </p:nvSpPr>
          <p:spPr>
            <a:xfrm>
              <a:off x="244050" y="1754650"/>
              <a:ext cx="1024275" cy="1035250"/>
            </a:xfrm>
            <a:custGeom>
              <a:avLst/>
              <a:gdLst/>
              <a:ahLst/>
              <a:cxnLst/>
              <a:rect l="l" t="t" r="r" b="b"/>
              <a:pathLst>
                <a:path w="40971" h="41410" extrusionOk="0">
                  <a:moveTo>
                    <a:pt x="40971" y="1"/>
                  </a:moveTo>
                  <a:lnTo>
                    <a:pt x="1" y="40825"/>
                  </a:lnTo>
                  <a:lnTo>
                    <a:pt x="1" y="41409"/>
                  </a:lnTo>
                  <a:lnTo>
                    <a:pt x="40971" y="293"/>
                  </a:lnTo>
                  <a:lnTo>
                    <a:pt x="40971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8" name="Google Shape;5098;p18"/>
            <p:cNvSpPr/>
            <p:nvPr/>
          </p:nvSpPr>
          <p:spPr>
            <a:xfrm>
              <a:off x="1268300" y="839600"/>
              <a:ext cx="919225" cy="922400"/>
            </a:xfrm>
            <a:custGeom>
              <a:avLst/>
              <a:gdLst/>
              <a:ahLst/>
              <a:cxnLst/>
              <a:rect l="l" t="t" r="r" b="b"/>
              <a:pathLst>
                <a:path w="36769" h="36896" extrusionOk="0">
                  <a:moveTo>
                    <a:pt x="36713" y="0"/>
                  </a:moveTo>
                  <a:lnTo>
                    <a:pt x="1" y="36603"/>
                  </a:lnTo>
                  <a:lnTo>
                    <a:pt x="1" y="36895"/>
                  </a:lnTo>
                  <a:lnTo>
                    <a:pt x="3676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9" name="Google Shape;5099;p18"/>
            <p:cNvSpPr/>
            <p:nvPr/>
          </p:nvSpPr>
          <p:spPr>
            <a:xfrm>
              <a:off x="244050" y="1681100"/>
              <a:ext cx="1024275" cy="1034800"/>
            </a:xfrm>
            <a:custGeom>
              <a:avLst/>
              <a:gdLst/>
              <a:ahLst/>
              <a:cxnLst/>
              <a:rect l="l" t="t" r="r" b="b"/>
              <a:pathLst>
                <a:path w="40971" h="41392" extrusionOk="0">
                  <a:moveTo>
                    <a:pt x="40971" y="1"/>
                  </a:moveTo>
                  <a:lnTo>
                    <a:pt x="1" y="40825"/>
                  </a:lnTo>
                  <a:lnTo>
                    <a:pt x="1" y="41391"/>
                  </a:lnTo>
                  <a:lnTo>
                    <a:pt x="40971" y="275"/>
                  </a:lnTo>
                  <a:lnTo>
                    <a:pt x="40971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0" name="Google Shape;5100;p18"/>
            <p:cNvSpPr/>
            <p:nvPr/>
          </p:nvSpPr>
          <p:spPr>
            <a:xfrm>
              <a:off x="1268300" y="839600"/>
              <a:ext cx="845200" cy="848375"/>
            </a:xfrm>
            <a:custGeom>
              <a:avLst/>
              <a:gdLst/>
              <a:ahLst/>
              <a:cxnLst/>
              <a:rect l="l" t="t" r="r" b="b"/>
              <a:pathLst>
                <a:path w="33808" h="33935" extrusionOk="0">
                  <a:moveTo>
                    <a:pt x="33771" y="0"/>
                  </a:moveTo>
                  <a:lnTo>
                    <a:pt x="1" y="33661"/>
                  </a:lnTo>
                  <a:lnTo>
                    <a:pt x="1" y="33935"/>
                  </a:lnTo>
                  <a:lnTo>
                    <a:pt x="3380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1" name="Google Shape;5101;p18"/>
            <p:cNvSpPr/>
            <p:nvPr/>
          </p:nvSpPr>
          <p:spPr>
            <a:xfrm>
              <a:off x="244050" y="1607550"/>
              <a:ext cx="1024275" cy="1034325"/>
            </a:xfrm>
            <a:custGeom>
              <a:avLst/>
              <a:gdLst/>
              <a:ahLst/>
              <a:cxnLst/>
              <a:rect l="l" t="t" r="r" b="b"/>
              <a:pathLst>
                <a:path w="40971" h="41373" extrusionOk="0">
                  <a:moveTo>
                    <a:pt x="40971" y="0"/>
                  </a:moveTo>
                  <a:lnTo>
                    <a:pt x="1" y="40824"/>
                  </a:lnTo>
                  <a:lnTo>
                    <a:pt x="1" y="41373"/>
                  </a:lnTo>
                  <a:lnTo>
                    <a:pt x="40971" y="256"/>
                  </a:lnTo>
                  <a:lnTo>
                    <a:pt x="40971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2" name="Google Shape;5102;p18"/>
            <p:cNvSpPr/>
            <p:nvPr/>
          </p:nvSpPr>
          <p:spPr>
            <a:xfrm>
              <a:off x="1268300" y="839600"/>
              <a:ext cx="771650" cy="774375"/>
            </a:xfrm>
            <a:custGeom>
              <a:avLst/>
              <a:gdLst/>
              <a:ahLst/>
              <a:cxnLst/>
              <a:rect l="l" t="t" r="r" b="b"/>
              <a:pathLst>
                <a:path w="30866" h="30975" extrusionOk="0">
                  <a:moveTo>
                    <a:pt x="30829" y="0"/>
                  </a:moveTo>
                  <a:lnTo>
                    <a:pt x="1" y="30718"/>
                  </a:lnTo>
                  <a:lnTo>
                    <a:pt x="1" y="30974"/>
                  </a:lnTo>
                  <a:lnTo>
                    <a:pt x="30866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3" name="Google Shape;5103;p18"/>
            <p:cNvSpPr/>
            <p:nvPr/>
          </p:nvSpPr>
          <p:spPr>
            <a:xfrm>
              <a:off x="244050" y="1534000"/>
              <a:ext cx="1024275" cy="1034325"/>
            </a:xfrm>
            <a:custGeom>
              <a:avLst/>
              <a:gdLst/>
              <a:ahLst/>
              <a:cxnLst/>
              <a:rect l="l" t="t" r="r" b="b"/>
              <a:pathLst>
                <a:path w="40971" h="41373" extrusionOk="0">
                  <a:moveTo>
                    <a:pt x="40971" y="0"/>
                  </a:moveTo>
                  <a:lnTo>
                    <a:pt x="1" y="40843"/>
                  </a:lnTo>
                  <a:lnTo>
                    <a:pt x="1" y="41373"/>
                  </a:lnTo>
                  <a:lnTo>
                    <a:pt x="40971" y="256"/>
                  </a:lnTo>
                  <a:lnTo>
                    <a:pt x="40971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4" name="Google Shape;5104;p18"/>
            <p:cNvSpPr/>
            <p:nvPr/>
          </p:nvSpPr>
          <p:spPr>
            <a:xfrm>
              <a:off x="1268300" y="839600"/>
              <a:ext cx="698100" cy="700825"/>
            </a:xfrm>
            <a:custGeom>
              <a:avLst/>
              <a:gdLst/>
              <a:ahLst/>
              <a:cxnLst/>
              <a:rect l="l" t="t" r="r" b="b"/>
              <a:pathLst>
                <a:path w="27924" h="28033" extrusionOk="0">
                  <a:moveTo>
                    <a:pt x="27869" y="0"/>
                  </a:moveTo>
                  <a:lnTo>
                    <a:pt x="1" y="27776"/>
                  </a:lnTo>
                  <a:lnTo>
                    <a:pt x="1" y="28032"/>
                  </a:lnTo>
                  <a:lnTo>
                    <a:pt x="27923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5" name="Google Shape;5105;p18"/>
            <p:cNvSpPr/>
            <p:nvPr/>
          </p:nvSpPr>
          <p:spPr>
            <a:xfrm>
              <a:off x="244050" y="1460900"/>
              <a:ext cx="1024275" cy="1033425"/>
            </a:xfrm>
            <a:custGeom>
              <a:avLst/>
              <a:gdLst/>
              <a:ahLst/>
              <a:cxnLst/>
              <a:rect l="l" t="t" r="r" b="b"/>
              <a:pathLst>
                <a:path w="40971" h="41337" extrusionOk="0">
                  <a:moveTo>
                    <a:pt x="40971" y="1"/>
                  </a:moveTo>
                  <a:lnTo>
                    <a:pt x="1" y="40825"/>
                  </a:lnTo>
                  <a:lnTo>
                    <a:pt x="1" y="41336"/>
                  </a:lnTo>
                  <a:lnTo>
                    <a:pt x="40971" y="220"/>
                  </a:lnTo>
                  <a:lnTo>
                    <a:pt x="40971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6" name="Google Shape;5106;p18"/>
            <p:cNvSpPr/>
            <p:nvPr/>
          </p:nvSpPr>
          <p:spPr>
            <a:xfrm>
              <a:off x="1268300" y="839600"/>
              <a:ext cx="624100" cy="626800"/>
            </a:xfrm>
            <a:custGeom>
              <a:avLst/>
              <a:gdLst/>
              <a:ahLst/>
              <a:cxnLst/>
              <a:rect l="l" t="t" r="r" b="b"/>
              <a:pathLst>
                <a:path w="24964" h="25072" extrusionOk="0">
                  <a:moveTo>
                    <a:pt x="24926" y="0"/>
                  </a:moveTo>
                  <a:lnTo>
                    <a:pt x="1" y="24853"/>
                  </a:lnTo>
                  <a:lnTo>
                    <a:pt x="1" y="25072"/>
                  </a:lnTo>
                  <a:lnTo>
                    <a:pt x="24963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7" name="Google Shape;5107;p18"/>
            <p:cNvSpPr/>
            <p:nvPr/>
          </p:nvSpPr>
          <p:spPr>
            <a:xfrm>
              <a:off x="244050" y="1387350"/>
              <a:ext cx="1024275" cy="1032950"/>
            </a:xfrm>
            <a:custGeom>
              <a:avLst/>
              <a:gdLst/>
              <a:ahLst/>
              <a:cxnLst/>
              <a:rect l="l" t="t" r="r" b="b"/>
              <a:pathLst>
                <a:path w="40971" h="41318" extrusionOk="0">
                  <a:moveTo>
                    <a:pt x="40971" y="0"/>
                  </a:moveTo>
                  <a:lnTo>
                    <a:pt x="1" y="40824"/>
                  </a:lnTo>
                  <a:lnTo>
                    <a:pt x="1" y="41318"/>
                  </a:lnTo>
                  <a:lnTo>
                    <a:pt x="40971" y="201"/>
                  </a:lnTo>
                  <a:lnTo>
                    <a:pt x="40971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8" name="Google Shape;5108;p18"/>
            <p:cNvSpPr/>
            <p:nvPr/>
          </p:nvSpPr>
          <p:spPr>
            <a:xfrm>
              <a:off x="1268300" y="839600"/>
              <a:ext cx="550525" cy="552800"/>
            </a:xfrm>
            <a:custGeom>
              <a:avLst/>
              <a:gdLst/>
              <a:ahLst/>
              <a:cxnLst/>
              <a:rect l="l" t="t" r="r" b="b"/>
              <a:pathLst>
                <a:path w="22021" h="22112" extrusionOk="0">
                  <a:moveTo>
                    <a:pt x="21984" y="0"/>
                  </a:moveTo>
                  <a:lnTo>
                    <a:pt x="1" y="21910"/>
                  </a:lnTo>
                  <a:lnTo>
                    <a:pt x="1" y="22111"/>
                  </a:lnTo>
                  <a:lnTo>
                    <a:pt x="22021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9" name="Google Shape;5109;p18"/>
            <p:cNvSpPr/>
            <p:nvPr/>
          </p:nvSpPr>
          <p:spPr>
            <a:xfrm>
              <a:off x="244050" y="1313800"/>
              <a:ext cx="1024275" cy="1032500"/>
            </a:xfrm>
            <a:custGeom>
              <a:avLst/>
              <a:gdLst/>
              <a:ahLst/>
              <a:cxnLst/>
              <a:rect l="l" t="t" r="r" b="b"/>
              <a:pathLst>
                <a:path w="40971" h="41300" extrusionOk="0">
                  <a:moveTo>
                    <a:pt x="40971" y="0"/>
                  </a:moveTo>
                  <a:lnTo>
                    <a:pt x="1" y="40824"/>
                  </a:lnTo>
                  <a:lnTo>
                    <a:pt x="1" y="41299"/>
                  </a:lnTo>
                  <a:lnTo>
                    <a:pt x="40971" y="183"/>
                  </a:lnTo>
                  <a:lnTo>
                    <a:pt x="40971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0" name="Google Shape;5110;p18"/>
            <p:cNvSpPr/>
            <p:nvPr/>
          </p:nvSpPr>
          <p:spPr>
            <a:xfrm>
              <a:off x="1268300" y="839600"/>
              <a:ext cx="476975" cy="478800"/>
            </a:xfrm>
            <a:custGeom>
              <a:avLst/>
              <a:gdLst/>
              <a:ahLst/>
              <a:cxnLst/>
              <a:rect l="l" t="t" r="r" b="b"/>
              <a:pathLst>
                <a:path w="19079" h="19152" extrusionOk="0">
                  <a:moveTo>
                    <a:pt x="19024" y="0"/>
                  </a:moveTo>
                  <a:lnTo>
                    <a:pt x="1" y="18968"/>
                  </a:lnTo>
                  <a:lnTo>
                    <a:pt x="1" y="19151"/>
                  </a:lnTo>
                  <a:lnTo>
                    <a:pt x="19079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1" name="Google Shape;5111;p18"/>
            <p:cNvSpPr/>
            <p:nvPr/>
          </p:nvSpPr>
          <p:spPr>
            <a:xfrm>
              <a:off x="244050" y="1240700"/>
              <a:ext cx="1024275" cy="1031600"/>
            </a:xfrm>
            <a:custGeom>
              <a:avLst/>
              <a:gdLst/>
              <a:ahLst/>
              <a:cxnLst/>
              <a:rect l="l" t="t" r="r" b="b"/>
              <a:pathLst>
                <a:path w="40971" h="41264" extrusionOk="0">
                  <a:moveTo>
                    <a:pt x="40971" y="1"/>
                  </a:moveTo>
                  <a:lnTo>
                    <a:pt x="1" y="40825"/>
                  </a:lnTo>
                  <a:lnTo>
                    <a:pt x="1" y="41263"/>
                  </a:lnTo>
                  <a:lnTo>
                    <a:pt x="40971" y="147"/>
                  </a:lnTo>
                  <a:lnTo>
                    <a:pt x="40971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2" name="Google Shape;5112;p18"/>
            <p:cNvSpPr/>
            <p:nvPr/>
          </p:nvSpPr>
          <p:spPr>
            <a:xfrm>
              <a:off x="1268300" y="839600"/>
              <a:ext cx="403425" cy="404775"/>
            </a:xfrm>
            <a:custGeom>
              <a:avLst/>
              <a:gdLst/>
              <a:ahLst/>
              <a:cxnLst/>
              <a:rect l="l" t="t" r="r" b="b"/>
              <a:pathLst>
                <a:path w="16137" h="16191" extrusionOk="0">
                  <a:moveTo>
                    <a:pt x="16082" y="0"/>
                  </a:moveTo>
                  <a:lnTo>
                    <a:pt x="1" y="16045"/>
                  </a:lnTo>
                  <a:lnTo>
                    <a:pt x="1" y="16191"/>
                  </a:lnTo>
                  <a:lnTo>
                    <a:pt x="16137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3" name="Google Shape;5113;p18"/>
            <p:cNvSpPr/>
            <p:nvPr/>
          </p:nvSpPr>
          <p:spPr>
            <a:xfrm>
              <a:off x="244050" y="1167150"/>
              <a:ext cx="1024275" cy="1031125"/>
            </a:xfrm>
            <a:custGeom>
              <a:avLst/>
              <a:gdLst/>
              <a:ahLst/>
              <a:cxnLst/>
              <a:rect l="l" t="t" r="r" b="b"/>
              <a:pathLst>
                <a:path w="40971" h="41245" extrusionOk="0">
                  <a:moveTo>
                    <a:pt x="40971" y="0"/>
                  </a:moveTo>
                  <a:lnTo>
                    <a:pt x="1" y="40824"/>
                  </a:lnTo>
                  <a:lnTo>
                    <a:pt x="1" y="41245"/>
                  </a:lnTo>
                  <a:lnTo>
                    <a:pt x="40971" y="128"/>
                  </a:lnTo>
                  <a:lnTo>
                    <a:pt x="40971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4" name="Google Shape;5114;p18"/>
            <p:cNvSpPr/>
            <p:nvPr/>
          </p:nvSpPr>
          <p:spPr>
            <a:xfrm>
              <a:off x="1268300" y="839600"/>
              <a:ext cx="329425" cy="330775"/>
            </a:xfrm>
            <a:custGeom>
              <a:avLst/>
              <a:gdLst/>
              <a:ahLst/>
              <a:cxnLst/>
              <a:rect l="l" t="t" r="r" b="b"/>
              <a:pathLst>
                <a:path w="13177" h="13231" extrusionOk="0">
                  <a:moveTo>
                    <a:pt x="13140" y="0"/>
                  </a:moveTo>
                  <a:lnTo>
                    <a:pt x="1" y="13102"/>
                  </a:lnTo>
                  <a:lnTo>
                    <a:pt x="1" y="13230"/>
                  </a:lnTo>
                  <a:lnTo>
                    <a:pt x="13176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5" name="Google Shape;5115;p18"/>
            <p:cNvSpPr/>
            <p:nvPr/>
          </p:nvSpPr>
          <p:spPr>
            <a:xfrm>
              <a:off x="244050" y="1093600"/>
              <a:ext cx="1024275" cy="1030675"/>
            </a:xfrm>
            <a:custGeom>
              <a:avLst/>
              <a:gdLst/>
              <a:ahLst/>
              <a:cxnLst/>
              <a:rect l="l" t="t" r="r" b="b"/>
              <a:pathLst>
                <a:path w="40971" h="41227" extrusionOk="0">
                  <a:moveTo>
                    <a:pt x="40971" y="0"/>
                  </a:moveTo>
                  <a:lnTo>
                    <a:pt x="1" y="40824"/>
                  </a:lnTo>
                  <a:lnTo>
                    <a:pt x="1" y="41226"/>
                  </a:lnTo>
                  <a:lnTo>
                    <a:pt x="40971" y="110"/>
                  </a:lnTo>
                  <a:lnTo>
                    <a:pt x="40971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6" name="Google Shape;5116;p18"/>
            <p:cNvSpPr/>
            <p:nvPr/>
          </p:nvSpPr>
          <p:spPr>
            <a:xfrm>
              <a:off x="1268300" y="839600"/>
              <a:ext cx="255875" cy="256750"/>
            </a:xfrm>
            <a:custGeom>
              <a:avLst/>
              <a:gdLst/>
              <a:ahLst/>
              <a:cxnLst/>
              <a:rect l="l" t="t" r="r" b="b"/>
              <a:pathLst>
                <a:path w="10235" h="10270" extrusionOk="0">
                  <a:moveTo>
                    <a:pt x="10198" y="0"/>
                  </a:moveTo>
                  <a:lnTo>
                    <a:pt x="1" y="10160"/>
                  </a:lnTo>
                  <a:lnTo>
                    <a:pt x="1" y="10270"/>
                  </a:lnTo>
                  <a:lnTo>
                    <a:pt x="10234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7" name="Google Shape;5117;p18"/>
            <p:cNvSpPr/>
            <p:nvPr/>
          </p:nvSpPr>
          <p:spPr>
            <a:xfrm>
              <a:off x="244050" y="1020050"/>
              <a:ext cx="1024275" cy="1030200"/>
            </a:xfrm>
            <a:custGeom>
              <a:avLst/>
              <a:gdLst/>
              <a:ahLst/>
              <a:cxnLst/>
              <a:rect l="l" t="t" r="r" b="b"/>
              <a:pathLst>
                <a:path w="40971" h="41208" extrusionOk="0">
                  <a:moveTo>
                    <a:pt x="40971" y="0"/>
                  </a:moveTo>
                  <a:lnTo>
                    <a:pt x="1" y="40824"/>
                  </a:lnTo>
                  <a:lnTo>
                    <a:pt x="1" y="41208"/>
                  </a:lnTo>
                  <a:lnTo>
                    <a:pt x="40971" y="92"/>
                  </a:lnTo>
                  <a:lnTo>
                    <a:pt x="40971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8" name="Google Shape;5118;p18"/>
            <p:cNvSpPr/>
            <p:nvPr/>
          </p:nvSpPr>
          <p:spPr>
            <a:xfrm>
              <a:off x="1268300" y="839600"/>
              <a:ext cx="182325" cy="182750"/>
            </a:xfrm>
            <a:custGeom>
              <a:avLst/>
              <a:gdLst/>
              <a:ahLst/>
              <a:cxnLst/>
              <a:rect l="l" t="t" r="r" b="b"/>
              <a:pathLst>
                <a:path w="7293" h="7310" extrusionOk="0">
                  <a:moveTo>
                    <a:pt x="7237" y="0"/>
                  </a:moveTo>
                  <a:lnTo>
                    <a:pt x="1" y="7218"/>
                  </a:lnTo>
                  <a:lnTo>
                    <a:pt x="1" y="7310"/>
                  </a:lnTo>
                  <a:lnTo>
                    <a:pt x="7292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9" name="Google Shape;5119;p18"/>
            <p:cNvSpPr/>
            <p:nvPr/>
          </p:nvSpPr>
          <p:spPr>
            <a:xfrm>
              <a:off x="244050" y="946950"/>
              <a:ext cx="1024275" cy="1029750"/>
            </a:xfrm>
            <a:custGeom>
              <a:avLst/>
              <a:gdLst/>
              <a:ahLst/>
              <a:cxnLst/>
              <a:rect l="l" t="t" r="r" b="b"/>
              <a:pathLst>
                <a:path w="40971" h="41190" extrusionOk="0">
                  <a:moveTo>
                    <a:pt x="40971" y="0"/>
                  </a:moveTo>
                  <a:lnTo>
                    <a:pt x="1" y="40824"/>
                  </a:lnTo>
                  <a:lnTo>
                    <a:pt x="1" y="41190"/>
                  </a:lnTo>
                  <a:lnTo>
                    <a:pt x="40971" y="73"/>
                  </a:lnTo>
                  <a:lnTo>
                    <a:pt x="40971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0" name="Google Shape;5120;p18"/>
            <p:cNvSpPr/>
            <p:nvPr/>
          </p:nvSpPr>
          <p:spPr>
            <a:xfrm>
              <a:off x="1268300" y="839600"/>
              <a:ext cx="108300" cy="109200"/>
            </a:xfrm>
            <a:custGeom>
              <a:avLst/>
              <a:gdLst/>
              <a:ahLst/>
              <a:cxnLst/>
              <a:rect l="l" t="t" r="r" b="b"/>
              <a:pathLst>
                <a:path w="4332" h="4368" extrusionOk="0">
                  <a:moveTo>
                    <a:pt x="4295" y="0"/>
                  </a:moveTo>
                  <a:lnTo>
                    <a:pt x="1" y="4294"/>
                  </a:lnTo>
                  <a:lnTo>
                    <a:pt x="1" y="4367"/>
                  </a:lnTo>
                  <a:lnTo>
                    <a:pt x="4332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1" name="Google Shape;5121;p18"/>
            <p:cNvSpPr/>
            <p:nvPr/>
          </p:nvSpPr>
          <p:spPr>
            <a:xfrm>
              <a:off x="244050" y="873400"/>
              <a:ext cx="1024275" cy="1029300"/>
            </a:xfrm>
            <a:custGeom>
              <a:avLst/>
              <a:gdLst/>
              <a:ahLst/>
              <a:cxnLst/>
              <a:rect l="l" t="t" r="r" b="b"/>
              <a:pathLst>
                <a:path w="40971" h="41172" extrusionOk="0">
                  <a:moveTo>
                    <a:pt x="40971" y="0"/>
                  </a:moveTo>
                  <a:lnTo>
                    <a:pt x="1" y="40824"/>
                  </a:lnTo>
                  <a:lnTo>
                    <a:pt x="1" y="41171"/>
                  </a:lnTo>
                  <a:lnTo>
                    <a:pt x="40971" y="55"/>
                  </a:lnTo>
                  <a:lnTo>
                    <a:pt x="40971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2" name="Google Shape;5122;p18"/>
            <p:cNvSpPr/>
            <p:nvPr/>
          </p:nvSpPr>
          <p:spPr>
            <a:xfrm>
              <a:off x="1268300" y="839600"/>
              <a:ext cx="34750" cy="35200"/>
            </a:xfrm>
            <a:custGeom>
              <a:avLst/>
              <a:gdLst/>
              <a:ahLst/>
              <a:cxnLst/>
              <a:rect l="l" t="t" r="r" b="b"/>
              <a:pathLst>
                <a:path w="1390" h="1408" extrusionOk="0">
                  <a:moveTo>
                    <a:pt x="1353" y="0"/>
                  </a:moveTo>
                  <a:lnTo>
                    <a:pt x="1" y="1352"/>
                  </a:lnTo>
                  <a:lnTo>
                    <a:pt x="1" y="1407"/>
                  </a:lnTo>
                  <a:lnTo>
                    <a:pt x="1390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3" name="Google Shape;5123;p18"/>
            <p:cNvSpPr/>
            <p:nvPr/>
          </p:nvSpPr>
          <p:spPr>
            <a:xfrm>
              <a:off x="244050" y="839600"/>
              <a:ext cx="985450" cy="989100"/>
            </a:xfrm>
            <a:custGeom>
              <a:avLst/>
              <a:gdLst/>
              <a:ahLst/>
              <a:cxnLst/>
              <a:rect l="l" t="t" r="r" b="b"/>
              <a:pathLst>
                <a:path w="39418" h="39564" extrusionOk="0">
                  <a:moveTo>
                    <a:pt x="39363" y="0"/>
                  </a:moveTo>
                  <a:lnTo>
                    <a:pt x="1" y="39234"/>
                  </a:lnTo>
                  <a:lnTo>
                    <a:pt x="1" y="39563"/>
                  </a:lnTo>
                  <a:lnTo>
                    <a:pt x="3941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4" name="Google Shape;5124;p18"/>
            <p:cNvSpPr/>
            <p:nvPr/>
          </p:nvSpPr>
          <p:spPr>
            <a:xfrm>
              <a:off x="244050" y="839600"/>
              <a:ext cx="911450" cy="915075"/>
            </a:xfrm>
            <a:custGeom>
              <a:avLst/>
              <a:gdLst/>
              <a:ahLst/>
              <a:cxnLst/>
              <a:rect l="l" t="t" r="r" b="b"/>
              <a:pathLst>
                <a:path w="36458" h="36603" extrusionOk="0">
                  <a:moveTo>
                    <a:pt x="36421" y="0"/>
                  </a:moveTo>
                  <a:lnTo>
                    <a:pt x="1" y="36310"/>
                  </a:lnTo>
                  <a:lnTo>
                    <a:pt x="1" y="36603"/>
                  </a:lnTo>
                  <a:lnTo>
                    <a:pt x="36457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5" name="Google Shape;5125;p18"/>
            <p:cNvSpPr/>
            <p:nvPr/>
          </p:nvSpPr>
          <p:spPr>
            <a:xfrm>
              <a:off x="244050" y="839600"/>
              <a:ext cx="837900" cy="841075"/>
            </a:xfrm>
            <a:custGeom>
              <a:avLst/>
              <a:gdLst/>
              <a:ahLst/>
              <a:cxnLst/>
              <a:rect l="l" t="t" r="r" b="b"/>
              <a:pathLst>
                <a:path w="33516" h="33643" extrusionOk="0">
                  <a:moveTo>
                    <a:pt x="33478" y="0"/>
                  </a:moveTo>
                  <a:lnTo>
                    <a:pt x="1" y="33368"/>
                  </a:lnTo>
                  <a:lnTo>
                    <a:pt x="1" y="33642"/>
                  </a:lnTo>
                  <a:lnTo>
                    <a:pt x="33515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6" name="Google Shape;5126;p18"/>
            <p:cNvSpPr/>
            <p:nvPr/>
          </p:nvSpPr>
          <p:spPr>
            <a:xfrm>
              <a:off x="244050" y="839600"/>
              <a:ext cx="764325" cy="767050"/>
            </a:xfrm>
            <a:custGeom>
              <a:avLst/>
              <a:gdLst/>
              <a:ahLst/>
              <a:cxnLst/>
              <a:rect l="l" t="t" r="r" b="b"/>
              <a:pathLst>
                <a:path w="30573" h="30682" extrusionOk="0">
                  <a:moveTo>
                    <a:pt x="30518" y="0"/>
                  </a:moveTo>
                  <a:lnTo>
                    <a:pt x="1" y="30426"/>
                  </a:lnTo>
                  <a:lnTo>
                    <a:pt x="1" y="30682"/>
                  </a:lnTo>
                  <a:lnTo>
                    <a:pt x="30573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7" name="Google Shape;5127;p18"/>
            <p:cNvSpPr/>
            <p:nvPr/>
          </p:nvSpPr>
          <p:spPr>
            <a:xfrm>
              <a:off x="244050" y="839600"/>
              <a:ext cx="690775" cy="693050"/>
            </a:xfrm>
            <a:custGeom>
              <a:avLst/>
              <a:gdLst/>
              <a:ahLst/>
              <a:cxnLst/>
              <a:rect l="l" t="t" r="r" b="b"/>
              <a:pathLst>
                <a:path w="27631" h="27722" extrusionOk="0">
                  <a:moveTo>
                    <a:pt x="27576" y="0"/>
                  </a:moveTo>
                  <a:lnTo>
                    <a:pt x="1" y="27484"/>
                  </a:lnTo>
                  <a:lnTo>
                    <a:pt x="1" y="27722"/>
                  </a:lnTo>
                  <a:lnTo>
                    <a:pt x="27631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8" name="Google Shape;5128;p18"/>
            <p:cNvSpPr/>
            <p:nvPr/>
          </p:nvSpPr>
          <p:spPr>
            <a:xfrm>
              <a:off x="244050" y="839600"/>
              <a:ext cx="616775" cy="619050"/>
            </a:xfrm>
            <a:custGeom>
              <a:avLst/>
              <a:gdLst/>
              <a:ahLst/>
              <a:cxnLst/>
              <a:rect l="l" t="t" r="r" b="b"/>
              <a:pathLst>
                <a:path w="24671" h="24762" extrusionOk="0">
                  <a:moveTo>
                    <a:pt x="24634" y="0"/>
                  </a:moveTo>
                  <a:lnTo>
                    <a:pt x="1" y="24560"/>
                  </a:lnTo>
                  <a:lnTo>
                    <a:pt x="1" y="24761"/>
                  </a:lnTo>
                  <a:lnTo>
                    <a:pt x="24670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9" name="Google Shape;5129;p18"/>
            <p:cNvSpPr/>
            <p:nvPr/>
          </p:nvSpPr>
          <p:spPr>
            <a:xfrm>
              <a:off x="244050" y="839600"/>
              <a:ext cx="543225" cy="545500"/>
            </a:xfrm>
            <a:custGeom>
              <a:avLst/>
              <a:gdLst/>
              <a:ahLst/>
              <a:cxnLst/>
              <a:rect l="l" t="t" r="r" b="b"/>
              <a:pathLst>
                <a:path w="21729" h="21820" extrusionOk="0">
                  <a:moveTo>
                    <a:pt x="21692" y="0"/>
                  </a:moveTo>
                  <a:lnTo>
                    <a:pt x="1" y="21618"/>
                  </a:lnTo>
                  <a:lnTo>
                    <a:pt x="1" y="21819"/>
                  </a:lnTo>
                  <a:lnTo>
                    <a:pt x="2172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0" name="Google Shape;5130;p18"/>
            <p:cNvSpPr/>
            <p:nvPr/>
          </p:nvSpPr>
          <p:spPr>
            <a:xfrm>
              <a:off x="244050" y="839600"/>
              <a:ext cx="469675" cy="471475"/>
            </a:xfrm>
            <a:custGeom>
              <a:avLst/>
              <a:gdLst/>
              <a:ahLst/>
              <a:cxnLst/>
              <a:rect l="l" t="t" r="r" b="b"/>
              <a:pathLst>
                <a:path w="18787" h="18859" extrusionOk="0">
                  <a:moveTo>
                    <a:pt x="18731" y="0"/>
                  </a:moveTo>
                  <a:lnTo>
                    <a:pt x="1" y="18676"/>
                  </a:lnTo>
                  <a:lnTo>
                    <a:pt x="1" y="18859"/>
                  </a:lnTo>
                  <a:lnTo>
                    <a:pt x="18786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1" name="Google Shape;5131;p18"/>
            <p:cNvSpPr/>
            <p:nvPr/>
          </p:nvSpPr>
          <p:spPr>
            <a:xfrm>
              <a:off x="244050" y="839600"/>
              <a:ext cx="395650" cy="397475"/>
            </a:xfrm>
            <a:custGeom>
              <a:avLst/>
              <a:gdLst/>
              <a:ahLst/>
              <a:cxnLst/>
              <a:rect l="l" t="t" r="r" b="b"/>
              <a:pathLst>
                <a:path w="15826" h="15899" extrusionOk="0">
                  <a:moveTo>
                    <a:pt x="15789" y="0"/>
                  </a:moveTo>
                  <a:lnTo>
                    <a:pt x="1" y="15734"/>
                  </a:lnTo>
                  <a:lnTo>
                    <a:pt x="1" y="15898"/>
                  </a:lnTo>
                  <a:lnTo>
                    <a:pt x="15826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2" name="Google Shape;5132;p18"/>
            <p:cNvSpPr/>
            <p:nvPr/>
          </p:nvSpPr>
          <p:spPr>
            <a:xfrm>
              <a:off x="244050" y="839600"/>
              <a:ext cx="322100" cy="323450"/>
            </a:xfrm>
            <a:custGeom>
              <a:avLst/>
              <a:gdLst/>
              <a:ahLst/>
              <a:cxnLst/>
              <a:rect l="l" t="t" r="r" b="b"/>
              <a:pathLst>
                <a:path w="12884" h="12938" extrusionOk="0">
                  <a:moveTo>
                    <a:pt x="12847" y="0"/>
                  </a:moveTo>
                  <a:lnTo>
                    <a:pt x="1" y="12810"/>
                  </a:lnTo>
                  <a:lnTo>
                    <a:pt x="1" y="12938"/>
                  </a:lnTo>
                  <a:lnTo>
                    <a:pt x="12884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3" name="Google Shape;5133;p18"/>
            <p:cNvSpPr/>
            <p:nvPr/>
          </p:nvSpPr>
          <p:spPr>
            <a:xfrm>
              <a:off x="244050" y="839600"/>
              <a:ext cx="248550" cy="249450"/>
            </a:xfrm>
            <a:custGeom>
              <a:avLst/>
              <a:gdLst/>
              <a:ahLst/>
              <a:cxnLst/>
              <a:rect l="l" t="t" r="r" b="b"/>
              <a:pathLst>
                <a:path w="9942" h="9978" extrusionOk="0">
                  <a:moveTo>
                    <a:pt x="9887" y="0"/>
                  </a:moveTo>
                  <a:lnTo>
                    <a:pt x="1" y="9868"/>
                  </a:lnTo>
                  <a:lnTo>
                    <a:pt x="1" y="9978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4" name="Google Shape;5134;p18"/>
            <p:cNvSpPr/>
            <p:nvPr/>
          </p:nvSpPr>
          <p:spPr>
            <a:xfrm>
              <a:off x="244050" y="839600"/>
              <a:ext cx="174550" cy="175450"/>
            </a:xfrm>
            <a:custGeom>
              <a:avLst/>
              <a:gdLst/>
              <a:ahLst/>
              <a:cxnLst/>
              <a:rect l="l" t="t" r="r" b="b"/>
              <a:pathLst>
                <a:path w="6982" h="7018" extrusionOk="0">
                  <a:moveTo>
                    <a:pt x="6945" y="0"/>
                  </a:moveTo>
                  <a:lnTo>
                    <a:pt x="1" y="6926"/>
                  </a:lnTo>
                  <a:lnTo>
                    <a:pt x="1" y="7017"/>
                  </a:lnTo>
                  <a:lnTo>
                    <a:pt x="6981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5" name="Google Shape;5135;p18"/>
            <p:cNvSpPr/>
            <p:nvPr/>
          </p:nvSpPr>
          <p:spPr>
            <a:xfrm>
              <a:off x="244050" y="839600"/>
              <a:ext cx="101000" cy="101425"/>
            </a:xfrm>
            <a:custGeom>
              <a:avLst/>
              <a:gdLst/>
              <a:ahLst/>
              <a:cxnLst/>
              <a:rect l="l" t="t" r="r" b="b"/>
              <a:pathLst>
                <a:path w="4040" h="4057" extrusionOk="0">
                  <a:moveTo>
                    <a:pt x="4003" y="0"/>
                  </a:moveTo>
                  <a:lnTo>
                    <a:pt x="1" y="3984"/>
                  </a:lnTo>
                  <a:lnTo>
                    <a:pt x="1" y="4057"/>
                  </a:lnTo>
                  <a:lnTo>
                    <a:pt x="4039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6" name="Google Shape;5136;p18"/>
            <p:cNvSpPr/>
            <p:nvPr/>
          </p:nvSpPr>
          <p:spPr>
            <a:xfrm>
              <a:off x="244050" y="839600"/>
              <a:ext cx="27425" cy="27875"/>
            </a:xfrm>
            <a:custGeom>
              <a:avLst/>
              <a:gdLst/>
              <a:ahLst/>
              <a:cxnLst/>
              <a:rect l="l" t="t" r="r" b="b"/>
              <a:pathLst>
                <a:path w="1097" h="1115" extrusionOk="0">
                  <a:moveTo>
                    <a:pt x="1042" y="0"/>
                  </a:moveTo>
                  <a:lnTo>
                    <a:pt x="1" y="1060"/>
                  </a:lnTo>
                  <a:lnTo>
                    <a:pt x="1" y="1115"/>
                  </a:lnTo>
                  <a:lnTo>
                    <a:pt x="1097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7" name="Google Shape;5137;p18"/>
            <p:cNvSpPr/>
            <p:nvPr/>
          </p:nvSpPr>
          <p:spPr>
            <a:xfrm>
              <a:off x="7365875" y="4842950"/>
              <a:ext cx="13725" cy="13725"/>
            </a:xfrm>
            <a:custGeom>
              <a:avLst/>
              <a:gdLst/>
              <a:ahLst/>
              <a:cxnLst/>
              <a:rect l="l" t="t" r="r" b="b"/>
              <a:pathLst>
                <a:path w="549" h="549" extrusionOk="0">
                  <a:moveTo>
                    <a:pt x="549" y="1"/>
                  </a:moveTo>
                  <a:lnTo>
                    <a:pt x="0" y="549"/>
                  </a:lnTo>
                  <a:lnTo>
                    <a:pt x="549" y="549"/>
                  </a:lnTo>
                  <a:lnTo>
                    <a:pt x="549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8" name="Google Shape;5138;p18"/>
            <p:cNvSpPr/>
            <p:nvPr/>
          </p:nvSpPr>
          <p:spPr>
            <a:xfrm>
              <a:off x="7292325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46" y="0"/>
                  </a:moveTo>
                  <a:lnTo>
                    <a:pt x="0" y="1828"/>
                  </a:lnTo>
                  <a:lnTo>
                    <a:pt x="1188" y="1828"/>
                  </a:lnTo>
                  <a:lnTo>
                    <a:pt x="2997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9" name="Google Shape;5139;p18"/>
            <p:cNvSpPr/>
            <p:nvPr/>
          </p:nvSpPr>
          <p:spPr>
            <a:xfrm>
              <a:off x="7338450" y="4769850"/>
              <a:ext cx="41150" cy="41150"/>
            </a:xfrm>
            <a:custGeom>
              <a:avLst/>
              <a:gdLst/>
              <a:ahLst/>
              <a:cxnLst/>
              <a:rect l="l" t="t" r="r" b="b"/>
              <a:pathLst>
                <a:path w="1646" h="1646" extrusionOk="0">
                  <a:moveTo>
                    <a:pt x="1646" y="1"/>
                  </a:moveTo>
                  <a:lnTo>
                    <a:pt x="1" y="1645"/>
                  </a:lnTo>
                  <a:lnTo>
                    <a:pt x="1152" y="1645"/>
                  </a:lnTo>
                  <a:lnTo>
                    <a:pt x="1646" y="1152"/>
                  </a:lnTo>
                  <a:lnTo>
                    <a:pt x="1646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0" name="Google Shape;5140;p18"/>
            <p:cNvSpPr/>
            <p:nvPr/>
          </p:nvSpPr>
          <p:spPr>
            <a:xfrm>
              <a:off x="7218775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28" y="0"/>
                  </a:moveTo>
                  <a:lnTo>
                    <a:pt x="0" y="1828"/>
                  </a:lnTo>
                  <a:lnTo>
                    <a:pt x="1170" y="1828"/>
                  </a:lnTo>
                  <a:lnTo>
                    <a:pt x="2997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1" name="Google Shape;5141;p18"/>
            <p:cNvSpPr/>
            <p:nvPr/>
          </p:nvSpPr>
          <p:spPr>
            <a:xfrm>
              <a:off x="7264450" y="4696300"/>
              <a:ext cx="115150" cy="114700"/>
            </a:xfrm>
            <a:custGeom>
              <a:avLst/>
              <a:gdLst/>
              <a:ahLst/>
              <a:cxnLst/>
              <a:rect l="l" t="t" r="r" b="b"/>
              <a:pathLst>
                <a:path w="4606" h="4588" extrusionOk="0">
                  <a:moveTo>
                    <a:pt x="4606" y="1"/>
                  </a:moveTo>
                  <a:lnTo>
                    <a:pt x="1" y="4587"/>
                  </a:lnTo>
                  <a:lnTo>
                    <a:pt x="1170" y="4587"/>
                  </a:lnTo>
                  <a:lnTo>
                    <a:pt x="4606" y="1134"/>
                  </a:lnTo>
                  <a:lnTo>
                    <a:pt x="4606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2" name="Google Shape;5142;p18"/>
            <p:cNvSpPr/>
            <p:nvPr/>
          </p:nvSpPr>
          <p:spPr>
            <a:xfrm>
              <a:off x="7145225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27" y="0"/>
                  </a:moveTo>
                  <a:lnTo>
                    <a:pt x="0" y="1828"/>
                  </a:lnTo>
                  <a:lnTo>
                    <a:pt x="1170" y="1828"/>
                  </a:lnTo>
                  <a:lnTo>
                    <a:pt x="2997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3" name="Google Shape;5143;p18"/>
            <p:cNvSpPr/>
            <p:nvPr/>
          </p:nvSpPr>
          <p:spPr>
            <a:xfrm>
              <a:off x="7190900" y="4622750"/>
              <a:ext cx="188700" cy="188250"/>
            </a:xfrm>
            <a:custGeom>
              <a:avLst/>
              <a:gdLst/>
              <a:ahLst/>
              <a:cxnLst/>
              <a:rect l="l" t="t" r="r" b="b"/>
              <a:pathLst>
                <a:path w="7548" h="7530" extrusionOk="0">
                  <a:moveTo>
                    <a:pt x="7548" y="1"/>
                  </a:moveTo>
                  <a:lnTo>
                    <a:pt x="0" y="7529"/>
                  </a:lnTo>
                  <a:lnTo>
                    <a:pt x="1170" y="7529"/>
                  </a:lnTo>
                  <a:lnTo>
                    <a:pt x="7548" y="1115"/>
                  </a:lnTo>
                  <a:lnTo>
                    <a:pt x="7548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4" name="Google Shape;5144;p18"/>
            <p:cNvSpPr/>
            <p:nvPr/>
          </p:nvSpPr>
          <p:spPr>
            <a:xfrm>
              <a:off x="7071200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46" y="0"/>
                  </a:moveTo>
                  <a:lnTo>
                    <a:pt x="1" y="1828"/>
                  </a:lnTo>
                  <a:lnTo>
                    <a:pt x="1189" y="1828"/>
                  </a:lnTo>
                  <a:lnTo>
                    <a:pt x="299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5" name="Google Shape;5145;p18"/>
            <p:cNvSpPr/>
            <p:nvPr/>
          </p:nvSpPr>
          <p:spPr>
            <a:xfrm>
              <a:off x="7117350" y="4549200"/>
              <a:ext cx="262250" cy="261800"/>
            </a:xfrm>
            <a:custGeom>
              <a:avLst/>
              <a:gdLst/>
              <a:ahLst/>
              <a:cxnLst/>
              <a:rect l="l" t="t" r="r" b="b"/>
              <a:pathLst>
                <a:path w="10490" h="10472" extrusionOk="0">
                  <a:moveTo>
                    <a:pt x="10490" y="0"/>
                  </a:moveTo>
                  <a:lnTo>
                    <a:pt x="0" y="10471"/>
                  </a:lnTo>
                  <a:lnTo>
                    <a:pt x="1152" y="10471"/>
                  </a:lnTo>
                  <a:lnTo>
                    <a:pt x="10490" y="1097"/>
                  </a:lnTo>
                  <a:lnTo>
                    <a:pt x="10490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6" name="Google Shape;5146;p18"/>
            <p:cNvSpPr/>
            <p:nvPr/>
          </p:nvSpPr>
          <p:spPr>
            <a:xfrm>
              <a:off x="6997650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28" y="0"/>
                  </a:moveTo>
                  <a:lnTo>
                    <a:pt x="1" y="1828"/>
                  </a:lnTo>
                  <a:lnTo>
                    <a:pt x="1170" y="1828"/>
                  </a:lnTo>
                  <a:lnTo>
                    <a:pt x="299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7" name="Google Shape;5147;p18"/>
            <p:cNvSpPr/>
            <p:nvPr/>
          </p:nvSpPr>
          <p:spPr>
            <a:xfrm>
              <a:off x="7043350" y="4476100"/>
              <a:ext cx="336250" cy="334900"/>
            </a:xfrm>
            <a:custGeom>
              <a:avLst/>
              <a:gdLst/>
              <a:ahLst/>
              <a:cxnLst/>
              <a:rect l="l" t="t" r="r" b="b"/>
              <a:pathLst>
                <a:path w="13450" h="13396" extrusionOk="0">
                  <a:moveTo>
                    <a:pt x="13450" y="1"/>
                  </a:moveTo>
                  <a:lnTo>
                    <a:pt x="0" y="13395"/>
                  </a:lnTo>
                  <a:lnTo>
                    <a:pt x="1170" y="13395"/>
                  </a:lnTo>
                  <a:lnTo>
                    <a:pt x="13450" y="1060"/>
                  </a:lnTo>
                  <a:lnTo>
                    <a:pt x="13450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8" name="Google Shape;5148;p18"/>
            <p:cNvSpPr/>
            <p:nvPr/>
          </p:nvSpPr>
          <p:spPr>
            <a:xfrm>
              <a:off x="6924100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28" y="0"/>
                  </a:moveTo>
                  <a:lnTo>
                    <a:pt x="1" y="1828"/>
                  </a:lnTo>
                  <a:lnTo>
                    <a:pt x="1170" y="1828"/>
                  </a:lnTo>
                  <a:lnTo>
                    <a:pt x="2997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9" name="Google Shape;5149;p18"/>
            <p:cNvSpPr/>
            <p:nvPr/>
          </p:nvSpPr>
          <p:spPr>
            <a:xfrm>
              <a:off x="6969775" y="4402550"/>
              <a:ext cx="409825" cy="408450"/>
            </a:xfrm>
            <a:custGeom>
              <a:avLst/>
              <a:gdLst/>
              <a:ahLst/>
              <a:cxnLst/>
              <a:rect l="l" t="t" r="r" b="b"/>
              <a:pathLst>
                <a:path w="16393" h="16338" extrusionOk="0">
                  <a:moveTo>
                    <a:pt x="16393" y="0"/>
                  </a:moveTo>
                  <a:lnTo>
                    <a:pt x="1" y="16337"/>
                  </a:lnTo>
                  <a:lnTo>
                    <a:pt x="1170" y="16337"/>
                  </a:lnTo>
                  <a:lnTo>
                    <a:pt x="16393" y="1060"/>
                  </a:lnTo>
                  <a:lnTo>
                    <a:pt x="16393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0" name="Google Shape;5150;p18"/>
            <p:cNvSpPr/>
            <p:nvPr/>
          </p:nvSpPr>
          <p:spPr>
            <a:xfrm>
              <a:off x="6850100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46" y="0"/>
                  </a:moveTo>
                  <a:lnTo>
                    <a:pt x="0" y="1828"/>
                  </a:lnTo>
                  <a:lnTo>
                    <a:pt x="1188" y="1828"/>
                  </a:lnTo>
                  <a:lnTo>
                    <a:pt x="2997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1" name="Google Shape;5151;p18"/>
            <p:cNvSpPr/>
            <p:nvPr/>
          </p:nvSpPr>
          <p:spPr>
            <a:xfrm>
              <a:off x="6896225" y="4329000"/>
              <a:ext cx="483375" cy="482000"/>
            </a:xfrm>
            <a:custGeom>
              <a:avLst/>
              <a:gdLst/>
              <a:ahLst/>
              <a:cxnLst/>
              <a:rect l="l" t="t" r="r" b="b"/>
              <a:pathLst>
                <a:path w="19335" h="19280" extrusionOk="0">
                  <a:moveTo>
                    <a:pt x="19335" y="0"/>
                  </a:moveTo>
                  <a:lnTo>
                    <a:pt x="1" y="19279"/>
                  </a:lnTo>
                  <a:lnTo>
                    <a:pt x="1152" y="19279"/>
                  </a:lnTo>
                  <a:lnTo>
                    <a:pt x="19335" y="1042"/>
                  </a:lnTo>
                  <a:lnTo>
                    <a:pt x="19335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2" name="Google Shape;5152;p18"/>
            <p:cNvSpPr/>
            <p:nvPr/>
          </p:nvSpPr>
          <p:spPr>
            <a:xfrm>
              <a:off x="6776550" y="4810975"/>
              <a:ext cx="74925" cy="45700"/>
            </a:xfrm>
            <a:custGeom>
              <a:avLst/>
              <a:gdLst/>
              <a:ahLst/>
              <a:cxnLst/>
              <a:rect l="l" t="t" r="r" b="b"/>
              <a:pathLst>
                <a:path w="2997" h="1828" extrusionOk="0">
                  <a:moveTo>
                    <a:pt x="1827" y="0"/>
                  </a:moveTo>
                  <a:lnTo>
                    <a:pt x="0" y="1828"/>
                  </a:lnTo>
                  <a:lnTo>
                    <a:pt x="1170" y="1828"/>
                  </a:lnTo>
                  <a:lnTo>
                    <a:pt x="2997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3" name="Google Shape;5153;p18"/>
            <p:cNvSpPr/>
            <p:nvPr/>
          </p:nvSpPr>
          <p:spPr>
            <a:xfrm>
              <a:off x="6822225" y="4255900"/>
              <a:ext cx="557375" cy="555100"/>
            </a:xfrm>
            <a:custGeom>
              <a:avLst/>
              <a:gdLst/>
              <a:ahLst/>
              <a:cxnLst/>
              <a:rect l="l" t="t" r="r" b="b"/>
              <a:pathLst>
                <a:path w="22295" h="22204" extrusionOk="0">
                  <a:moveTo>
                    <a:pt x="22295" y="1"/>
                  </a:moveTo>
                  <a:lnTo>
                    <a:pt x="0" y="22203"/>
                  </a:lnTo>
                  <a:lnTo>
                    <a:pt x="1170" y="22203"/>
                  </a:lnTo>
                  <a:lnTo>
                    <a:pt x="22295" y="1006"/>
                  </a:lnTo>
                  <a:lnTo>
                    <a:pt x="22295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4" name="Google Shape;5154;p18"/>
            <p:cNvSpPr/>
            <p:nvPr/>
          </p:nvSpPr>
          <p:spPr>
            <a:xfrm>
              <a:off x="6702975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28" y="0"/>
                  </a:moveTo>
                  <a:lnTo>
                    <a:pt x="1" y="1828"/>
                  </a:lnTo>
                  <a:lnTo>
                    <a:pt x="1170" y="1828"/>
                  </a:lnTo>
                  <a:lnTo>
                    <a:pt x="299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5" name="Google Shape;5155;p18"/>
            <p:cNvSpPr/>
            <p:nvPr/>
          </p:nvSpPr>
          <p:spPr>
            <a:xfrm>
              <a:off x="6748675" y="4182350"/>
              <a:ext cx="630925" cy="628650"/>
            </a:xfrm>
            <a:custGeom>
              <a:avLst/>
              <a:gdLst/>
              <a:ahLst/>
              <a:cxnLst/>
              <a:rect l="l" t="t" r="r" b="b"/>
              <a:pathLst>
                <a:path w="25237" h="25146" extrusionOk="0">
                  <a:moveTo>
                    <a:pt x="25237" y="0"/>
                  </a:moveTo>
                  <a:lnTo>
                    <a:pt x="0" y="25145"/>
                  </a:lnTo>
                  <a:lnTo>
                    <a:pt x="1170" y="25145"/>
                  </a:lnTo>
                  <a:lnTo>
                    <a:pt x="25237" y="987"/>
                  </a:lnTo>
                  <a:lnTo>
                    <a:pt x="25237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6" name="Google Shape;5156;p18"/>
            <p:cNvSpPr/>
            <p:nvPr/>
          </p:nvSpPr>
          <p:spPr>
            <a:xfrm>
              <a:off x="6628975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46" y="0"/>
                  </a:moveTo>
                  <a:lnTo>
                    <a:pt x="1" y="1828"/>
                  </a:lnTo>
                  <a:lnTo>
                    <a:pt x="1188" y="1828"/>
                  </a:lnTo>
                  <a:lnTo>
                    <a:pt x="2997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7" name="Google Shape;5157;p18"/>
            <p:cNvSpPr/>
            <p:nvPr/>
          </p:nvSpPr>
          <p:spPr>
            <a:xfrm>
              <a:off x="6675125" y="4108800"/>
              <a:ext cx="704475" cy="702200"/>
            </a:xfrm>
            <a:custGeom>
              <a:avLst/>
              <a:gdLst/>
              <a:ahLst/>
              <a:cxnLst/>
              <a:rect l="l" t="t" r="r" b="b"/>
              <a:pathLst>
                <a:path w="28179" h="28088" extrusionOk="0">
                  <a:moveTo>
                    <a:pt x="28179" y="0"/>
                  </a:moveTo>
                  <a:lnTo>
                    <a:pt x="0" y="28087"/>
                  </a:lnTo>
                  <a:lnTo>
                    <a:pt x="1151" y="28087"/>
                  </a:lnTo>
                  <a:lnTo>
                    <a:pt x="28179" y="969"/>
                  </a:lnTo>
                  <a:lnTo>
                    <a:pt x="28179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8" name="Google Shape;5158;p18"/>
            <p:cNvSpPr/>
            <p:nvPr/>
          </p:nvSpPr>
          <p:spPr>
            <a:xfrm>
              <a:off x="6555425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46" y="0"/>
                  </a:moveTo>
                  <a:lnTo>
                    <a:pt x="0" y="1828"/>
                  </a:lnTo>
                  <a:lnTo>
                    <a:pt x="1188" y="1828"/>
                  </a:lnTo>
                  <a:lnTo>
                    <a:pt x="2997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9" name="Google Shape;5159;p18"/>
            <p:cNvSpPr/>
            <p:nvPr/>
          </p:nvSpPr>
          <p:spPr>
            <a:xfrm>
              <a:off x="6601575" y="4035250"/>
              <a:ext cx="778025" cy="775750"/>
            </a:xfrm>
            <a:custGeom>
              <a:avLst/>
              <a:gdLst/>
              <a:ahLst/>
              <a:cxnLst/>
              <a:rect l="l" t="t" r="r" b="b"/>
              <a:pathLst>
                <a:path w="31121" h="31030" extrusionOk="0">
                  <a:moveTo>
                    <a:pt x="31121" y="0"/>
                  </a:moveTo>
                  <a:lnTo>
                    <a:pt x="0" y="31029"/>
                  </a:lnTo>
                  <a:lnTo>
                    <a:pt x="1151" y="31029"/>
                  </a:lnTo>
                  <a:lnTo>
                    <a:pt x="31121" y="950"/>
                  </a:lnTo>
                  <a:lnTo>
                    <a:pt x="31121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0" name="Google Shape;5160;p18"/>
            <p:cNvSpPr/>
            <p:nvPr/>
          </p:nvSpPr>
          <p:spPr>
            <a:xfrm>
              <a:off x="6481875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28" y="0"/>
                  </a:moveTo>
                  <a:lnTo>
                    <a:pt x="0" y="1828"/>
                  </a:lnTo>
                  <a:lnTo>
                    <a:pt x="1170" y="1828"/>
                  </a:lnTo>
                  <a:lnTo>
                    <a:pt x="2997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1" name="Google Shape;5161;p18"/>
            <p:cNvSpPr/>
            <p:nvPr/>
          </p:nvSpPr>
          <p:spPr>
            <a:xfrm>
              <a:off x="6527550" y="3962150"/>
              <a:ext cx="852050" cy="848850"/>
            </a:xfrm>
            <a:custGeom>
              <a:avLst/>
              <a:gdLst/>
              <a:ahLst/>
              <a:cxnLst/>
              <a:rect l="l" t="t" r="r" b="b"/>
              <a:pathLst>
                <a:path w="34082" h="33954" extrusionOk="0">
                  <a:moveTo>
                    <a:pt x="34082" y="0"/>
                  </a:moveTo>
                  <a:lnTo>
                    <a:pt x="1" y="33953"/>
                  </a:lnTo>
                  <a:lnTo>
                    <a:pt x="1170" y="33953"/>
                  </a:lnTo>
                  <a:lnTo>
                    <a:pt x="34082" y="914"/>
                  </a:lnTo>
                  <a:lnTo>
                    <a:pt x="34082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2" name="Google Shape;5162;p18"/>
            <p:cNvSpPr/>
            <p:nvPr/>
          </p:nvSpPr>
          <p:spPr>
            <a:xfrm>
              <a:off x="6408325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28" y="0"/>
                  </a:moveTo>
                  <a:lnTo>
                    <a:pt x="0" y="1828"/>
                  </a:lnTo>
                  <a:lnTo>
                    <a:pt x="1170" y="1828"/>
                  </a:lnTo>
                  <a:lnTo>
                    <a:pt x="2997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3" name="Google Shape;5163;p18"/>
            <p:cNvSpPr/>
            <p:nvPr/>
          </p:nvSpPr>
          <p:spPr>
            <a:xfrm>
              <a:off x="6454000" y="3888600"/>
              <a:ext cx="925600" cy="922400"/>
            </a:xfrm>
            <a:custGeom>
              <a:avLst/>
              <a:gdLst/>
              <a:ahLst/>
              <a:cxnLst/>
              <a:rect l="l" t="t" r="r" b="b"/>
              <a:pathLst>
                <a:path w="37024" h="36896" extrusionOk="0">
                  <a:moveTo>
                    <a:pt x="37024" y="0"/>
                  </a:moveTo>
                  <a:lnTo>
                    <a:pt x="1" y="36895"/>
                  </a:lnTo>
                  <a:lnTo>
                    <a:pt x="1170" y="36895"/>
                  </a:lnTo>
                  <a:lnTo>
                    <a:pt x="37024" y="896"/>
                  </a:lnTo>
                  <a:lnTo>
                    <a:pt x="37024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4" name="Google Shape;5164;p18"/>
            <p:cNvSpPr/>
            <p:nvPr/>
          </p:nvSpPr>
          <p:spPr>
            <a:xfrm>
              <a:off x="6334300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46" y="0"/>
                  </a:moveTo>
                  <a:lnTo>
                    <a:pt x="1" y="1828"/>
                  </a:lnTo>
                  <a:lnTo>
                    <a:pt x="1189" y="1828"/>
                  </a:lnTo>
                  <a:lnTo>
                    <a:pt x="299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5" name="Google Shape;5165;p18"/>
            <p:cNvSpPr/>
            <p:nvPr/>
          </p:nvSpPr>
          <p:spPr>
            <a:xfrm>
              <a:off x="6380450" y="3815050"/>
              <a:ext cx="999150" cy="995950"/>
            </a:xfrm>
            <a:custGeom>
              <a:avLst/>
              <a:gdLst/>
              <a:ahLst/>
              <a:cxnLst/>
              <a:rect l="l" t="t" r="r" b="b"/>
              <a:pathLst>
                <a:path w="39966" h="39838" extrusionOk="0">
                  <a:moveTo>
                    <a:pt x="39966" y="0"/>
                  </a:moveTo>
                  <a:lnTo>
                    <a:pt x="0" y="39837"/>
                  </a:lnTo>
                  <a:lnTo>
                    <a:pt x="1152" y="39837"/>
                  </a:lnTo>
                  <a:lnTo>
                    <a:pt x="39966" y="896"/>
                  </a:lnTo>
                  <a:lnTo>
                    <a:pt x="39966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6" name="Google Shape;5166;p18"/>
            <p:cNvSpPr/>
            <p:nvPr/>
          </p:nvSpPr>
          <p:spPr>
            <a:xfrm>
              <a:off x="6260750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28" y="0"/>
                  </a:moveTo>
                  <a:lnTo>
                    <a:pt x="1" y="1828"/>
                  </a:lnTo>
                  <a:lnTo>
                    <a:pt x="1170" y="1828"/>
                  </a:lnTo>
                  <a:lnTo>
                    <a:pt x="299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7" name="Google Shape;5167;p18"/>
            <p:cNvSpPr/>
            <p:nvPr/>
          </p:nvSpPr>
          <p:spPr>
            <a:xfrm>
              <a:off x="6306450" y="3741500"/>
              <a:ext cx="1073600" cy="1069500"/>
            </a:xfrm>
            <a:custGeom>
              <a:avLst/>
              <a:gdLst/>
              <a:ahLst/>
              <a:cxnLst/>
              <a:rect l="l" t="t" r="r" b="b"/>
              <a:pathLst>
                <a:path w="42944" h="42780" extrusionOk="0">
                  <a:moveTo>
                    <a:pt x="42944" y="0"/>
                  </a:moveTo>
                  <a:lnTo>
                    <a:pt x="0" y="42779"/>
                  </a:lnTo>
                  <a:lnTo>
                    <a:pt x="1170" y="42779"/>
                  </a:lnTo>
                  <a:lnTo>
                    <a:pt x="42944" y="877"/>
                  </a:lnTo>
                  <a:lnTo>
                    <a:pt x="42944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8" name="Google Shape;5168;p18"/>
            <p:cNvSpPr/>
            <p:nvPr/>
          </p:nvSpPr>
          <p:spPr>
            <a:xfrm>
              <a:off x="6187200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28" y="0"/>
                  </a:moveTo>
                  <a:lnTo>
                    <a:pt x="1" y="1828"/>
                  </a:lnTo>
                  <a:lnTo>
                    <a:pt x="1170" y="1828"/>
                  </a:lnTo>
                  <a:lnTo>
                    <a:pt x="299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9" name="Google Shape;5169;p18"/>
            <p:cNvSpPr/>
            <p:nvPr/>
          </p:nvSpPr>
          <p:spPr>
            <a:xfrm>
              <a:off x="6232875" y="3668400"/>
              <a:ext cx="1147175" cy="1142600"/>
            </a:xfrm>
            <a:custGeom>
              <a:avLst/>
              <a:gdLst/>
              <a:ahLst/>
              <a:cxnLst/>
              <a:rect l="l" t="t" r="r" b="b"/>
              <a:pathLst>
                <a:path w="45887" h="45704" extrusionOk="0">
                  <a:moveTo>
                    <a:pt x="45887" y="0"/>
                  </a:moveTo>
                  <a:lnTo>
                    <a:pt x="1" y="45703"/>
                  </a:lnTo>
                  <a:lnTo>
                    <a:pt x="1171" y="45703"/>
                  </a:lnTo>
                  <a:lnTo>
                    <a:pt x="45887" y="841"/>
                  </a:lnTo>
                  <a:lnTo>
                    <a:pt x="45887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0" name="Google Shape;5170;p18"/>
            <p:cNvSpPr/>
            <p:nvPr/>
          </p:nvSpPr>
          <p:spPr>
            <a:xfrm>
              <a:off x="6113200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46" y="0"/>
                  </a:moveTo>
                  <a:lnTo>
                    <a:pt x="0" y="1828"/>
                  </a:lnTo>
                  <a:lnTo>
                    <a:pt x="1188" y="1828"/>
                  </a:lnTo>
                  <a:lnTo>
                    <a:pt x="2997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1" name="Google Shape;5171;p18"/>
            <p:cNvSpPr/>
            <p:nvPr/>
          </p:nvSpPr>
          <p:spPr>
            <a:xfrm>
              <a:off x="6159325" y="3594850"/>
              <a:ext cx="1220725" cy="1216150"/>
            </a:xfrm>
            <a:custGeom>
              <a:avLst/>
              <a:gdLst/>
              <a:ahLst/>
              <a:cxnLst/>
              <a:rect l="l" t="t" r="r" b="b"/>
              <a:pathLst>
                <a:path w="48829" h="48646" extrusionOk="0">
                  <a:moveTo>
                    <a:pt x="48829" y="0"/>
                  </a:moveTo>
                  <a:lnTo>
                    <a:pt x="1" y="48645"/>
                  </a:lnTo>
                  <a:lnTo>
                    <a:pt x="1152" y="48645"/>
                  </a:lnTo>
                  <a:lnTo>
                    <a:pt x="48829" y="822"/>
                  </a:lnTo>
                  <a:lnTo>
                    <a:pt x="48829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2" name="Google Shape;5172;p18"/>
            <p:cNvSpPr/>
            <p:nvPr/>
          </p:nvSpPr>
          <p:spPr>
            <a:xfrm>
              <a:off x="6039650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27" y="0"/>
                  </a:moveTo>
                  <a:lnTo>
                    <a:pt x="0" y="1828"/>
                  </a:lnTo>
                  <a:lnTo>
                    <a:pt x="1170" y="1828"/>
                  </a:lnTo>
                  <a:lnTo>
                    <a:pt x="2997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3" name="Google Shape;5173;p18"/>
            <p:cNvSpPr/>
            <p:nvPr/>
          </p:nvSpPr>
          <p:spPr>
            <a:xfrm>
              <a:off x="6085325" y="3521300"/>
              <a:ext cx="1294725" cy="1289700"/>
            </a:xfrm>
            <a:custGeom>
              <a:avLst/>
              <a:gdLst/>
              <a:ahLst/>
              <a:cxnLst/>
              <a:rect l="l" t="t" r="r" b="b"/>
              <a:pathLst>
                <a:path w="51789" h="51588" extrusionOk="0">
                  <a:moveTo>
                    <a:pt x="51789" y="0"/>
                  </a:moveTo>
                  <a:lnTo>
                    <a:pt x="0" y="51587"/>
                  </a:lnTo>
                  <a:lnTo>
                    <a:pt x="1170" y="51587"/>
                  </a:lnTo>
                  <a:lnTo>
                    <a:pt x="51789" y="804"/>
                  </a:lnTo>
                  <a:lnTo>
                    <a:pt x="51789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4" name="Google Shape;5174;p18"/>
            <p:cNvSpPr/>
            <p:nvPr/>
          </p:nvSpPr>
          <p:spPr>
            <a:xfrm>
              <a:off x="5966075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28" y="0"/>
                  </a:moveTo>
                  <a:lnTo>
                    <a:pt x="1" y="1828"/>
                  </a:lnTo>
                  <a:lnTo>
                    <a:pt x="1171" y="1828"/>
                  </a:lnTo>
                  <a:lnTo>
                    <a:pt x="299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5" name="Google Shape;5175;p18"/>
            <p:cNvSpPr/>
            <p:nvPr/>
          </p:nvSpPr>
          <p:spPr>
            <a:xfrm>
              <a:off x="6011775" y="3447725"/>
              <a:ext cx="1368275" cy="1363275"/>
            </a:xfrm>
            <a:custGeom>
              <a:avLst/>
              <a:gdLst/>
              <a:ahLst/>
              <a:cxnLst/>
              <a:rect l="l" t="t" r="r" b="b"/>
              <a:pathLst>
                <a:path w="54731" h="54531" extrusionOk="0">
                  <a:moveTo>
                    <a:pt x="54731" y="1"/>
                  </a:moveTo>
                  <a:lnTo>
                    <a:pt x="0" y="54530"/>
                  </a:lnTo>
                  <a:lnTo>
                    <a:pt x="1170" y="54530"/>
                  </a:lnTo>
                  <a:lnTo>
                    <a:pt x="54731" y="787"/>
                  </a:lnTo>
                  <a:lnTo>
                    <a:pt x="54731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6" name="Google Shape;5176;p18"/>
            <p:cNvSpPr/>
            <p:nvPr/>
          </p:nvSpPr>
          <p:spPr>
            <a:xfrm>
              <a:off x="5892075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46" y="0"/>
                  </a:moveTo>
                  <a:lnTo>
                    <a:pt x="1" y="1828"/>
                  </a:lnTo>
                  <a:lnTo>
                    <a:pt x="1188" y="1828"/>
                  </a:lnTo>
                  <a:lnTo>
                    <a:pt x="299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7" name="Google Shape;5177;p18"/>
            <p:cNvSpPr/>
            <p:nvPr/>
          </p:nvSpPr>
          <p:spPr>
            <a:xfrm>
              <a:off x="5938225" y="3374650"/>
              <a:ext cx="1441825" cy="1436350"/>
            </a:xfrm>
            <a:custGeom>
              <a:avLst/>
              <a:gdLst/>
              <a:ahLst/>
              <a:cxnLst/>
              <a:rect l="l" t="t" r="r" b="b"/>
              <a:pathLst>
                <a:path w="57673" h="57454" extrusionOk="0">
                  <a:moveTo>
                    <a:pt x="57673" y="0"/>
                  </a:moveTo>
                  <a:lnTo>
                    <a:pt x="0" y="57453"/>
                  </a:lnTo>
                  <a:lnTo>
                    <a:pt x="1170" y="57453"/>
                  </a:lnTo>
                  <a:lnTo>
                    <a:pt x="57673" y="749"/>
                  </a:lnTo>
                  <a:lnTo>
                    <a:pt x="57673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8" name="Google Shape;5178;p18"/>
            <p:cNvSpPr/>
            <p:nvPr/>
          </p:nvSpPr>
          <p:spPr>
            <a:xfrm>
              <a:off x="5818525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46" y="0"/>
                  </a:moveTo>
                  <a:lnTo>
                    <a:pt x="0" y="1828"/>
                  </a:lnTo>
                  <a:lnTo>
                    <a:pt x="1188" y="1828"/>
                  </a:lnTo>
                  <a:lnTo>
                    <a:pt x="2997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9" name="Google Shape;5179;p18"/>
            <p:cNvSpPr/>
            <p:nvPr/>
          </p:nvSpPr>
          <p:spPr>
            <a:xfrm>
              <a:off x="5864675" y="3301100"/>
              <a:ext cx="1515375" cy="1509900"/>
            </a:xfrm>
            <a:custGeom>
              <a:avLst/>
              <a:gdLst/>
              <a:ahLst/>
              <a:cxnLst/>
              <a:rect l="l" t="t" r="r" b="b"/>
              <a:pathLst>
                <a:path w="60615" h="60396" extrusionOk="0">
                  <a:moveTo>
                    <a:pt x="60615" y="0"/>
                  </a:moveTo>
                  <a:lnTo>
                    <a:pt x="0" y="60395"/>
                  </a:lnTo>
                  <a:lnTo>
                    <a:pt x="1151" y="60395"/>
                  </a:lnTo>
                  <a:lnTo>
                    <a:pt x="60615" y="731"/>
                  </a:lnTo>
                  <a:lnTo>
                    <a:pt x="60615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0" name="Google Shape;5180;p18"/>
            <p:cNvSpPr/>
            <p:nvPr/>
          </p:nvSpPr>
          <p:spPr>
            <a:xfrm>
              <a:off x="5744975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28" y="0"/>
                  </a:moveTo>
                  <a:lnTo>
                    <a:pt x="0" y="1828"/>
                  </a:lnTo>
                  <a:lnTo>
                    <a:pt x="1170" y="1828"/>
                  </a:lnTo>
                  <a:lnTo>
                    <a:pt x="2997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1" name="Google Shape;5181;p18"/>
            <p:cNvSpPr/>
            <p:nvPr/>
          </p:nvSpPr>
          <p:spPr>
            <a:xfrm>
              <a:off x="5790650" y="3227525"/>
              <a:ext cx="1589400" cy="1583475"/>
            </a:xfrm>
            <a:custGeom>
              <a:avLst/>
              <a:gdLst/>
              <a:ahLst/>
              <a:cxnLst/>
              <a:rect l="l" t="t" r="r" b="b"/>
              <a:pathLst>
                <a:path w="63576" h="63339" extrusionOk="0">
                  <a:moveTo>
                    <a:pt x="63576" y="1"/>
                  </a:moveTo>
                  <a:lnTo>
                    <a:pt x="1" y="63338"/>
                  </a:lnTo>
                  <a:lnTo>
                    <a:pt x="1170" y="63338"/>
                  </a:lnTo>
                  <a:lnTo>
                    <a:pt x="63576" y="732"/>
                  </a:lnTo>
                  <a:lnTo>
                    <a:pt x="63576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2" name="Google Shape;5182;p18"/>
            <p:cNvSpPr/>
            <p:nvPr/>
          </p:nvSpPr>
          <p:spPr>
            <a:xfrm>
              <a:off x="5671425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28" y="0"/>
                  </a:moveTo>
                  <a:lnTo>
                    <a:pt x="0" y="1828"/>
                  </a:lnTo>
                  <a:lnTo>
                    <a:pt x="1170" y="1828"/>
                  </a:lnTo>
                  <a:lnTo>
                    <a:pt x="2997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3" name="Google Shape;5183;p18"/>
            <p:cNvSpPr/>
            <p:nvPr/>
          </p:nvSpPr>
          <p:spPr>
            <a:xfrm>
              <a:off x="5717100" y="3154450"/>
              <a:ext cx="1662950" cy="1656550"/>
            </a:xfrm>
            <a:custGeom>
              <a:avLst/>
              <a:gdLst/>
              <a:ahLst/>
              <a:cxnLst/>
              <a:rect l="l" t="t" r="r" b="b"/>
              <a:pathLst>
                <a:path w="66518" h="66262" extrusionOk="0">
                  <a:moveTo>
                    <a:pt x="66518" y="0"/>
                  </a:moveTo>
                  <a:lnTo>
                    <a:pt x="1" y="66261"/>
                  </a:lnTo>
                  <a:lnTo>
                    <a:pt x="1170" y="66261"/>
                  </a:lnTo>
                  <a:lnTo>
                    <a:pt x="66518" y="694"/>
                  </a:lnTo>
                  <a:lnTo>
                    <a:pt x="6651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4" name="Google Shape;5184;p18"/>
            <p:cNvSpPr/>
            <p:nvPr/>
          </p:nvSpPr>
          <p:spPr>
            <a:xfrm>
              <a:off x="5597400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47" y="0"/>
                  </a:moveTo>
                  <a:lnTo>
                    <a:pt x="1" y="1828"/>
                  </a:lnTo>
                  <a:lnTo>
                    <a:pt x="1189" y="1828"/>
                  </a:lnTo>
                  <a:lnTo>
                    <a:pt x="299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5" name="Google Shape;5185;p18"/>
            <p:cNvSpPr/>
            <p:nvPr/>
          </p:nvSpPr>
          <p:spPr>
            <a:xfrm>
              <a:off x="5643550" y="3080875"/>
              <a:ext cx="1736500" cy="1730125"/>
            </a:xfrm>
            <a:custGeom>
              <a:avLst/>
              <a:gdLst/>
              <a:ahLst/>
              <a:cxnLst/>
              <a:rect l="l" t="t" r="r" b="b"/>
              <a:pathLst>
                <a:path w="69460" h="69205" extrusionOk="0">
                  <a:moveTo>
                    <a:pt x="69460" y="1"/>
                  </a:moveTo>
                  <a:lnTo>
                    <a:pt x="1" y="69204"/>
                  </a:lnTo>
                  <a:lnTo>
                    <a:pt x="1152" y="69204"/>
                  </a:lnTo>
                  <a:lnTo>
                    <a:pt x="69460" y="677"/>
                  </a:lnTo>
                  <a:lnTo>
                    <a:pt x="69460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6" name="Google Shape;5186;p18"/>
            <p:cNvSpPr/>
            <p:nvPr/>
          </p:nvSpPr>
          <p:spPr>
            <a:xfrm>
              <a:off x="5523850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28" y="0"/>
                  </a:moveTo>
                  <a:lnTo>
                    <a:pt x="1" y="1828"/>
                  </a:lnTo>
                  <a:lnTo>
                    <a:pt x="1170" y="1828"/>
                  </a:lnTo>
                  <a:lnTo>
                    <a:pt x="299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7" name="Google Shape;5187;p18"/>
            <p:cNvSpPr/>
            <p:nvPr/>
          </p:nvSpPr>
          <p:spPr>
            <a:xfrm>
              <a:off x="5569550" y="3007325"/>
              <a:ext cx="1810500" cy="1803675"/>
            </a:xfrm>
            <a:custGeom>
              <a:avLst/>
              <a:gdLst/>
              <a:ahLst/>
              <a:cxnLst/>
              <a:rect l="l" t="t" r="r" b="b"/>
              <a:pathLst>
                <a:path w="72420" h="72147" extrusionOk="0">
                  <a:moveTo>
                    <a:pt x="72420" y="1"/>
                  </a:moveTo>
                  <a:lnTo>
                    <a:pt x="0" y="72146"/>
                  </a:lnTo>
                  <a:lnTo>
                    <a:pt x="1170" y="72146"/>
                  </a:lnTo>
                  <a:lnTo>
                    <a:pt x="72420" y="659"/>
                  </a:lnTo>
                  <a:lnTo>
                    <a:pt x="72420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8" name="Google Shape;5188;p18"/>
            <p:cNvSpPr/>
            <p:nvPr/>
          </p:nvSpPr>
          <p:spPr>
            <a:xfrm>
              <a:off x="5450300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28" y="0"/>
                  </a:moveTo>
                  <a:lnTo>
                    <a:pt x="1" y="1828"/>
                  </a:lnTo>
                  <a:lnTo>
                    <a:pt x="1170" y="1828"/>
                  </a:lnTo>
                  <a:lnTo>
                    <a:pt x="299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9" name="Google Shape;5189;p18"/>
            <p:cNvSpPr/>
            <p:nvPr/>
          </p:nvSpPr>
          <p:spPr>
            <a:xfrm>
              <a:off x="5496000" y="2933775"/>
              <a:ext cx="1884050" cy="1877225"/>
            </a:xfrm>
            <a:custGeom>
              <a:avLst/>
              <a:gdLst/>
              <a:ahLst/>
              <a:cxnLst/>
              <a:rect l="l" t="t" r="r" b="b"/>
              <a:pathLst>
                <a:path w="75362" h="75089" extrusionOk="0">
                  <a:moveTo>
                    <a:pt x="75362" y="1"/>
                  </a:moveTo>
                  <a:lnTo>
                    <a:pt x="0" y="75088"/>
                  </a:lnTo>
                  <a:lnTo>
                    <a:pt x="1170" y="75088"/>
                  </a:lnTo>
                  <a:lnTo>
                    <a:pt x="75362" y="640"/>
                  </a:lnTo>
                  <a:lnTo>
                    <a:pt x="75362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0" name="Google Shape;5190;p18"/>
            <p:cNvSpPr/>
            <p:nvPr/>
          </p:nvSpPr>
          <p:spPr>
            <a:xfrm>
              <a:off x="5376300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46" y="0"/>
                  </a:moveTo>
                  <a:lnTo>
                    <a:pt x="0" y="1828"/>
                  </a:lnTo>
                  <a:lnTo>
                    <a:pt x="1188" y="1828"/>
                  </a:lnTo>
                  <a:lnTo>
                    <a:pt x="2997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1" name="Google Shape;5191;p18"/>
            <p:cNvSpPr/>
            <p:nvPr/>
          </p:nvSpPr>
          <p:spPr>
            <a:xfrm>
              <a:off x="5422425" y="2860675"/>
              <a:ext cx="1957625" cy="1950325"/>
            </a:xfrm>
            <a:custGeom>
              <a:avLst/>
              <a:gdLst/>
              <a:ahLst/>
              <a:cxnLst/>
              <a:rect l="l" t="t" r="r" b="b"/>
              <a:pathLst>
                <a:path w="78305" h="78013" extrusionOk="0">
                  <a:moveTo>
                    <a:pt x="78305" y="1"/>
                  </a:moveTo>
                  <a:lnTo>
                    <a:pt x="1" y="78012"/>
                  </a:lnTo>
                  <a:lnTo>
                    <a:pt x="1152" y="78012"/>
                  </a:lnTo>
                  <a:lnTo>
                    <a:pt x="78305" y="604"/>
                  </a:lnTo>
                  <a:lnTo>
                    <a:pt x="78305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2" name="Google Shape;5192;p18"/>
            <p:cNvSpPr/>
            <p:nvPr/>
          </p:nvSpPr>
          <p:spPr>
            <a:xfrm>
              <a:off x="2631550" y="839600"/>
              <a:ext cx="2149950" cy="2142625"/>
            </a:xfrm>
            <a:custGeom>
              <a:avLst/>
              <a:gdLst/>
              <a:ahLst/>
              <a:cxnLst/>
              <a:rect l="l" t="t" r="r" b="b"/>
              <a:pathLst>
                <a:path w="85998" h="85705" extrusionOk="0">
                  <a:moveTo>
                    <a:pt x="85395" y="0"/>
                  </a:moveTo>
                  <a:lnTo>
                    <a:pt x="0" y="85705"/>
                  </a:lnTo>
                  <a:lnTo>
                    <a:pt x="8599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3" name="Google Shape;5193;p18"/>
            <p:cNvSpPr/>
            <p:nvPr/>
          </p:nvSpPr>
          <p:spPr>
            <a:xfrm>
              <a:off x="2623325" y="839600"/>
              <a:ext cx="2142175" cy="2134400"/>
            </a:xfrm>
            <a:custGeom>
              <a:avLst/>
              <a:gdLst/>
              <a:ahLst/>
              <a:cxnLst/>
              <a:rect l="l" t="t" r="r" b="b"/>
              <a:pathLst>
                <a:path w="85687" h="85376" extrusionOk="0">
                  <a:moveTo>
                    <a:pt x="85084" y="0"/>
                  </a:moveTo>
                  <a:lnTo>
                    <a:pt x="0" y="85376"/>
                  </a:lnTo>
                  <a:lnTo>
                    <a:pt x="85687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4" name="Google Shape;5194;p18"/>
            <p:cNvSpPr/>
            <p:nvPr/>
          </p:nvSpPr>
          <p:spPr>
            <a:xfrm>
              <a:off x="821050" y="4408025"/>
              <a:ext cx="447275" cy="448650"/>
            </a:xfrm>
            <a:custGeom>
              <a:avLst/>
              <a:gdLst/>
              <a:ahLst/>
              <a:cxnLst/>
              <a:rect l="l" t="t" r="r" b="b"/>
              <a:pathLst>
                <a:path w="17891" h="17946" extrusionOk="0">
                  <a:moveTo>
                    <a:pt x="17891" y="1"/>
                  </a:moveTo>
                  <a:lnTo>
                    <a:pt x="1" y="17946"/>
                  </a:lnTo>
                  <a:lnTo>
                    <a:pt x="110" y="17946"/>
                  </a:lnTo>
                  <a:lnTo>
                    <a:pt x="17891" y="238"/>
                  </a:lnTo>
                  <a:lnTo>
                    <a:pt x="17891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5" name="Google Shape;5195;p18"/>
            <p:cNvSpPr/>
            <p:nvPr/>
          </p:nvSpPr>
          <p:spPr>
            <a:xfrm>
              <a:off x="1268300" y="839600"/>
              <a:ext cx="3587200" cy="3574400"/>
            </a:xfrm>
            <a:custGeom>
              <a:avLst/>
              <a:gdLst/>
              <a:ahLst/>
              <a:cxnLst/>
              <a:rect l="l" t="t" r="r" b="b"/>
              <a:pathLst>
                <a:path w="143488" h="142976" extrusionOk="0">
                  <a:moveTo>
                    <a:pt x="142227" y="0"/>
                  </a:moveTo>
                  <a:lnTo>
                    <a:pt x="1" y="142738"/>
                  </a:lnTo>
                  <a:lnTo>
                    <a:pt x="1" y="142975"/>
                  </a:lnTo>
                  <a:lnTo>
                    <a:pt x="14348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6" name="Google Shape;5196;p18"/>
            <p:cNvSpPr/>
            <p:nvPr/>
          </p:nvSpPr>
          <p:spPr>
            <a:xfrm>
              <a:off x="894600" y="4482050"/>
              <a:ext cx="373725" cy="374625"/>
            </a:xfrm>
            <a:custGeom>
              <a:avLst/>
              <a:gdLst/>
              <a:ahLst/>
              <a:cxnLst/>
              <a:rect l="l" t="t" r="r" b="b"/>
              <a:pathLst>
                <a:path w="14949" h="14985" extrusionOk="0">
                  <a:moveTo>
                    <a:pt x="14949" y="0"/>
                  </a:moveTo>
                  <a:lnTo>
                    <a:pt x="1" y="14985"/>
                  </a:lnTo>
                  <a:lnTo>
                    <a:pt x="110" y="14985"/>
                  </a:lnTo>
                  <a:lnTo>
                    <a:pt x="14949" y="219"/>
                  </a:lnTo>
                  <a:lnTo>
                    <a:pt x="14949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7" name="Google Shape;5197;p18"/>
            <p:cNvSpPr/>
            <p:nvPr/>
          </p:nvSpPr>
          <p:spPr>
            <a:xfrm>
              <a:off x="1268300" y="839600"/>
              <a:ext cx="3660775" cy="3647950"/>
            </a:xfrm>
            <a:custGeom>
              <a:avLst/>
              <a:gdLst/>
              <a:ahLst/>
              <a:cxnLst/>
              <a:rect l="l" t="t" r="r" b="b"/>
              <a:pathLst>
                <a:path w="146431" h="145918" extrusionOk="0">
                  <a:moveTo>
                    <a:pt x="145169" y="0"/>
                  </a:moveTo>
                  <a:lnTo>
                    <a:pt x="1" y="145698"/>
                  </a:lnTo>
                  <a:lnTo>
                    <a:pt x="1" y="145917"/>
                  </a:lnTo>
                  <a:lnTo>
                    <a:pt x="146430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8" name="Google Shape;5198;p18"/>
            <p:cNvSpPr/>
            <p:nvPr/>
          </p:nvSpPr>
          <p:spPr>
            <a:xfrm>
              <a:off x="968150" y="4556050"/>
              <a:ext cx="300175" cy="300625"/>
            </a:xfrm>
            <a:custGeom>
              <a:avLst/>
              <a:gdLst/>
              <a:ahLst/>
              <a:cxnLst/>
              <a:rect l="l" t="t" r="r" b="b"/>
              <a:pathLst>
                <a:path w="12007" h="12025" extrusionOk="0">
                  <a:moveTo>
                    <a:pt x="12007" y="1"/>
                  </a:moveTo>
                  <a:lnTo>
                    <a:pt x="1" y="12025"/>
                  </a:lnTo>
                  <a:lnTo>
                    <a:pt x="129" y="12025"/>
                  </a:lnTo>
                  <a:lnTo>
                    <a:pt x="12007" y="202"/>
                  </a:lnTo>
                  <a:lnTo>
                    <a:pt x="12007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9" name="Google Shape;5199;p18"/>
            <p:cNvSpPr/>
            <p:nvPr/>
          </p:nvSpPr>
          <p:spPr>
            <a:xfrm>
              <a:off x="1268300" y="839600"/>
              <a:ext cx="3734325" cy="3721500"/>
            </a:xfrm>
            <a:custGeom>
              <a:avLst/>
              <a:gdLst/>
              <a:ahLst/>
              <a:cxnLst/>
              <a:rect l="l" t="t" r="r" b="b"/>
              <a:pathLst>
                <a:path w="149373" h="148860" extrusionOk="0">
                  <a:moveTo>
                    <a:pt x="148130" y="0"/>
                  </a:moveTo>
                  <a:lnTo>
                    <a:pt x="1" y="148659"/>
                  </a:lnTo>
                  <a:lnTo>
                    <a:pt x="1" y="148860"/>
                  </a:lnTo>
                  <a:lnTo>
                    <a:pt x="149372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0" name="Google Shape;5200;p18"/>
            <p:cNvSpPr/>
            <p:nvPr/>
          </p:nvSpPr>
          <p:spPr>
            <a:xfrm>
              <a:off x="1042175" y="4630050"/>
              <a:ext cx="226150" cy="226625"/>
            </a:xfrm>
            <a:custGeom>
              <a:avLst/>
              <a:gdLst/>
              <a:ahLst/>
              <a:cxnLst/>
              <a:rect l="l" t="t" r="r" b="b"/>
              <a:pathLst>
                <a:path w="9046" h="9065" extrusionOk="0">
                  <a:moveTo>
                    <a:pt x="9046" y="1"/>
                  </a:moveTo>
                  <a:lnTo>
                    <a:pt x="0" y="9065"/>
                  </a:lnTo>
                  <a:lnTo>
                    <a:pt x="110" y="9065"/>
                  </a:lnTo>
                  <a:lnTo>
                    <a:pt x="9046" y="184"/>
                  </a:lnTo>
                  <a:lnTo>
                    <a:pt x="9046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1" name="Google Shape;5201;p18"/>
            <p:cNvSpPr/>
            <p:nvPr/>
          </p:nvSpPr>
          <p:spPr>
            <a:xfrm>
              <a:off x="1268300" y="839600"/>
              <a:ext cx="3807875" cy="3795050"/>
            </a:xfrm>
            <a:custGeom>
              <a:avLst/>
              <a:gdLst/>
              <a:ahLst/>
              <a:cxnLst/>
              <a:rect l="l" t="t" r="r" b="b"/>
              <a:pathLst>
                <a:path w="152315" h="151802" extrusionOk="0">
                  <a:moveTo>
                    <a:pt x="151072" y="0"/>
                  </a:moveTo>
                  <a:lnTo>
                    <a:pt x="1" y="151619"/>
                  </a:lnTo>
                  <a:lnTo>
                    <a:pt x="1" y="151802"/>
                  </a:lnTo>
                  <a:lnTo>
                    <a:pt x="152314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2" name="Google Shape;5202;p18"/>
            <p:cNvSpPr/>
            <p:nvPr/>
          </p:nvSpPr>
          <p:spPr>
            <a:xfrm>
              <a:off x="1115725" y="4704075"/>
              <a:ext cx="152600" cy="152600"/>
            </a:xfrm>
            <a:custGeom>
              <a:avLst/>
              <a:gdLst/>
              <a:ahLst/>
              <a:cxnLst/>
              <a:rect l="l" t="t" r="r" b="b"/>
              <a:pathLst>
                <a:path w="6104" h="6104" extrusionOk="0">
                  <a:moveTo>
                    <a:pt x="6104" y="0"/>
                  </a:moveTo>
                  <a:lnTo>
                    <a:pt x="0" y="6104"/>
                  </a:lnTo>
                  <a:lnTo>
                    <a:pt x="110" y="6104"/>
                  </a:lnTo>
                  <a:lnTo>
                    <a:pt x="6104" y="146"/>
                  </a:lnTo>
                  <a:lnTo>
                    <a:pt x="6104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3" name="Google Shape;5203;p18"/>
            <p:cNvSpPr/>
            <p:nvPr/>
          </p:nvSpPr>
          <p:spPr>
            <a:xfrm>
              <a:off x="1268300" y="839600"/>
              <a:ext cx="3881875" cy="3868150"/>
            </a:xfrm>
            <a:custGeom>
              <a:avLst/>
              <a:gdLst/>
              <a:ahLst/>
              <a:cxnLst/>
              <a:rect l="l" t="t" r="r" b="b"/>
              <a:pathLst>
                <a:path w="155275" h="154726" extrusionOk="0">
                  <a:moveTo>
                    <a:pt x="154014" y="0"/>
                  </a:moveTo>
                  <a:lnTo>
                    <a:pt x="1" y="154579"/>
                  </a:lnTo>
                  <a:lnTo>
                    <a:pt x="1" y="154725"/>
                  </a:lnTo>
                  <a:lnTo>
                    <a:pt x="155275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4" name="Google Shape;5204;p18"/>
            <p:cNvSpPr/>
            <p:nvPr/>
          </p:nvSpPr>
          <p:spPr>
            <a:xfrm>
              <a:off x="1189275" y="4777625"/>
              <a:ext cx="79050" cy="79050"/>
            </a:xfrm>
            <a:custGeom>
              <a:avLst/>
              <a:gdLst/>
              <a:ahLst/>
              <a:cxnLst/>
              <a:rect l="l" t="t" r="r" b="b"/>
              <a:pathLst>
                <a:path w="3162" h="3162" extrusionOk="0">
                  <a:moveTo>
                    <a:pt x="3162" y="0"/>
                  </a:moveTo>
                  <a:lnTo>
                    <a:pt x="0" y="3162"/>
                  </a:lnTo>
                  <a:lnTo>
                    <a:pt x="128" y="3162"/>
                  </a:lnTo>
                  <a:lnTo>
                    <a:pt x="3162" y="147"/>
                  </a:lnTo>
                  <a:lnTo>
                    <a:pt x="3162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5" name="Google Shape;5205;p18"/>
            <p:cNvSpPr/>
            <p:nvPr/>
          </p:nvSpPr>
          <p:spPr>
            <a:xfrm>
              <a:off x="1268300" y="839600"/>
              <a:ext cx="3955425" cy="3941700"/>
            </a:xfrm>
            <a:custGeom>
              <a:avLst/>
              <a:gdLst/>
              <a:ahLst/>
              <a:cxnLst/>
              <a:rect l="l" t="t" r="r" b="b"/>
              <a:pathLst>
                <a:path w="158217" h="157668" extrusionOk="0">
                  <a:moveTo>
                    <a:pt x="156974" y="0"/>
                  </a:moveTo>
                  <a:lnTo>
                    <a:pt x="1" y="157521"/>
                  </a:lnTo>
                  <a:lnTo>
                    <a:pt x="1" y="157668"/>
                  </a:lnTo>
                  <a:lnTo>
                    <a:pt x="158217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6" name="Google Shape;5206;p18"/>
            <p:cNvSpPr/>
            <p:nvPr/>
          </p:nvSpPr>
          <p:spPr>
            <a:xfrm>
              <a:off x="1263275" y="4810975"/>
              <a:ext cx="48450" cy="45700"/>
            </a:xfrm>
            <a:custGeom>
              <a:avLst/>
              <a:gdLst/>
              <a:ahLst/>
              <a:cxnLst/>
              <a:rect l="l" t="t" r="r" b="b"/>
              <a:pathLst>
                <a:path w="1938" h="1828" extrusionOk="0">
                  <a:moveTo>
                    <a:pt x="1810" y="0"/>
                  </a:moveTo>
                  <a:lnTo>
                    <a:pt x="1" y="1828"/>
                  </a:lnTo>
                  <a:lnTo>
                    <a:pt x="110" y="1828"/>
                  </a:lnTo>
                  <a:lnTo>
                    <a:pt x="193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7" name="Google Shape;5207;p18"/>
            <p:cNvSpPr/>
            <p:nvPr/>
          </p:nvSpPr>
          <p:spPr>
            <a:xfrm>
              <a:off x="1308500" y="839600"/>
              <a:ext cx="3988775" cy="3971400"/>
            </a:xfrm>
            <a:custGeom>
              <a:avLst/>
              <a:gdLst/>
              <a:ahLst/>
              <a:cxnLst/>
              <a:rect l="l" t="t" r="r" b="b"/>
              <a:pathLst>
                <a:path w="159551" h="158856" extrusionOk="0">
                  <a:moveTo>
                    <a:pt x="158308" y="0"/>
                  </a:moveTo>
                  <a:lnTo>
                    <a:pt x="1" y="158855"/>
                  </a:lnTo>
                  <a:lnTo>
                    <a:pt x="129" y="158855"/>
                  </a:lnTo>
                  <a:lnTo>
                    <a:pt x="159551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8" name="Google Shape;5208;p18"/>
            <p:cNvSpPr/>
            <p:nvPr/>
          </p:nvSpPr>
          <p:spPr>
            <a:xfrm>
              <a:off x="1336825" y="4810975"/>
              <a:ext cx="48925" cy="45700"/>
            </a:xfrm>
            <a:custGeom>
              <a:avLst/>
              <a:gdLst/>
              <a:ahLst/>
              <a:cxnLst/>
              <a:rect l="l" t="t" r="r" b="b"/>
              <a:pathLst>
                <a:path w="1957" h="1828" extrusionOk="0">
                  <a:moveTo>
                    <a:pt x="1828" y="0"/>
                  </a:moveTo>
                  <a:lnTo>
                    <a:pt x="1" y="1828"/>
                  </a:lnTo>
                  <a:lnTo>
                    <a:pt x="111" y="1828"/>
                  </a:lnTo>
                  <a:lnTo>
                    <a:pt x="1956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9" name="Google Shape;5209;p18"/>
            <p:cNvSpPr/>
            <p:nvPr/>
          </p:nvSpPr>
          <p:spPr>
            <a:xfrm>
              <a:off x="1382525" y="839600"/>
              <a:ext cx="3988775" cy="3971400"/>
            </a:xfrm>
            <a:custGeom>
              <a:avLst/>
              <a:gdLst/>
              <a:ahLst/>
              <a:cxnLst/>
              <a:rect l="l" t="t" r="r" b="b"/>
              <a:pathLst>
                <a:path w="159551" h="158856" extrusionOk="0">
                  <a:moveTo>
                    <a:pt x="158289" y="0"/>
                  </a:moveTo>
                  <a:lnTo>
                    <a:pt x="0" y="158855"/>
                  </a:lnTo>
                  <a:lnTo>
                    <a:pt x="128" y="158855"/>
                  </a:lnTo>
                  <a:lnTo>
                    <a:pt x="159550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0" name="Google Shape;5210;p18"/>
            <p:cNvSpPr/>
            <p:nvPr/>
          </p:nvSpPr>
          <p:spPr>
            <a:xfrm>
              <a:off x="1410375" y="4810975"/>
              <a:ext cx="48925" cy="45700"/>
            </a:xfrm>
            <a:custGeom>
              <a:avLst/>
              <a:gdLst/>
              <a:ahLst/>
              <a:cxnLst/>
              <a:rect l="l" t="t" r="r" b="b"/>
              <a:pathLst>
                <a:path w="1957" h="1828" extrusionOk="0">
                  <a:moveTo>
                    <a:pt x="1828" y="0"/>
                  </a:moveTo>
                  <a:lnTo>
                    <a:pt x="1" y="1828"/>
                  </a:lnTo>
                  <a:lnTo>
                    <a:pt x="129" y="1828"/>
                  </a:lnTo>
                  <a:lnTo>
                    <a:pt x="1956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1" name="Google Shape;5211;p18"/>
            <p:cNvSpPr/>
            <p:nvPr/>
          </p:nvSpPr>
          <p:spPr>
            <a:xfrm>
              <a:off x="1456075" y="839600"/>
              <a:ext cx="3988775" cy="3971400"/>
            </a:xfrm>
            <a:custGeom>
              <a:avLst/>
              <a:gdLst/>
              <a:ahLst/>
              <a:cxnLst/>
              <a:rect l="l" t="t" r="r" b="b"/>
              <a:pathLst>
                <a:path w="159551" h="158856" extrusionOk="0">
                  <a:moveTo>
                    <a:pt x="158308" y="0"/>
                  </a:moveTo>
                  <a:lnTo>
                    <a:pt x="0" y="158855"/>
                  </a:lnTo>
                  <a:lnTo>
                    <a:pt x="128" y="158855"/>
                  </a:lnTo>
                  <a:lnTo>
                    <a:pt x="159550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2" name="Google Shape;5212;p18"/>
            <p:cNvSpPr/>
            <p:nvPr/>
          </p:nvSpPr>
          <p:spPr>
            <a:xfrm>
              <a:off x="1484400" y="4810975"/>
              <a:ext cx="48450" cy="45700"/>
            </a:xfrm>
            <a:custGeom>
              <a:avLst/>
              <a:gdLst/>
              <a:ahLst/>
              <a:cxnLst/>
              <a:rect l="l" t="t" r="r" b="b"/>
              <a:pathLst>
                <a:path w="1938" h="1828" extrusionOk="0">
                  <a:moveTo>
                    <a:pt x="1810" y="0"/>
                  </a:moveTo>
                  <a:lnTo>
                    <a:pt x="0" y="1828"/>
                  </a:lnTo>
                  <a:lnTo>
                    <a:pt x="110" y="1828"/>
                  </a:lnTo>
                  <a:lnTo>
                    <a:pt x="1937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3" name="Google Shape;5213;p18"/>
            <p:cNvSpPr/>
            <p:nvPr/>
          </p:nvSpPr>
          <p:spPr>
            <a:xfrm>
              <a:off x="1529625" y="839600"/>
              <a:ext cx="3988775" cy="3971400"/>
            </a:xfrm>
            <a:custGeom>
              <a:avLst/>
              <a:gdLst/>
              <a:ahLst/>
              <a:cxnLst/>
              <a:rect l="l" t="t" r="r" b="b"/>
              <a:pathLst>
                <a:path w="159551" h="158856" extrusionOk="0">
                  <a:moveTo>
                    <a:pt x="158308" y="0"/>
                  </a:moveTo>
                  <a:lnTo>
                    <a:pt x="1" y="158855"/>
                  </a:lnTo>
                  <a:lnTo>
                    <a:pt x="128" y="158855"/>
                  </a:lnTo>
                  <a:lnTo>
                    <a:pt x="159551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4" name="Google Shape;5214;p18"/>
            <p:cNvSpPr/>
            <p:nvPr/>
          </p:nvSpPr>
          <p:spPr>
            <a:xfrm>
              <a:off x="1557950" y="4810975"/>
              <a:ext cx="48900" cy="45700"/>
            </a:xfrm>
            <a:custGeom>
              <a:avLst/>
              <a:gdLst/>
              <a:ahLst/>
              <a:cxnLst/>
              <a:rect l="l" t="t" r="r" b="b"/>
              <a:pathLst>
                <a:path w="1956" h="1828" extrusionOk="0">
                  <a:moveTo>
                    <a:pt x="1810" y="0"/>
                  </a:moveTo>
                  <a:lnTo>
                    <a:pt x="0" y="1828"/>
                  </a:lnTo>
                  <a:lnTo>
                    <a:pt x="110" y="1828"/>
                  </a:lnTo>
                  <a:lnTo>
                    <a:pt x="1956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5" name="Google Shape;5215;p18"/>
            <p:cNvSpPr/>
            <p:nvPr/>
          </p:nvSpPr>
          <p:spPr>
            <a:xfrm>
              <a:off x="1603175" y="839600"/>
              <a:ext cx="3989225" cy="3971400"/>
            </a:xfrm>
            <a:custGeom>
              <a:avLst/>
              <a:gdLst/>
              <a:ahLst/>
              <a:cxnLst/>
              <a:rect l="l" t="t" r="r" b="b"/>
              <a:pathLst>
                <a:path w="159569" h="158856" extrusionOk="0">
                  <a:moveTo>
                    <a:pt x="158308" y="0"/>
                  </a:moveTo>
                  <a:lnTo>
                    <a:pt x="1" y="158855"/>
                  </a:lnTo>
                  <a:lnTo>
                    <a:pt x="147" y="158855"/>
                  </a:lnTo>
                  <a:lnTo>
                    <a:pt x="159569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6" name="Google Shape;5216;p18"/>
            <p:cNvSpPr/>
            <p:nvPr/>
          </p:nvSpPr>
          <p:spPr>
            <a:xfrm>
              <a:off x="1631500" y="4810975"/>
              <a:ext cx="48900" cy="45700"/>
            </a:xfrm>
            <a:custGeom>
              <a:avLst/>
              <a:gdLst/>
              <a:ahLst/>
              <a:cxnLst/>
              <a:rect l="l" t="t" r="r" b="b"/>
              <a:pathLst>
                <a:path w="1956" h="1828" extrusionOk="0">
                  <a:moveTo>
                    <a:pt x="1828" y="0"/>
                  </a:moveTo>
                  <a:lnTo>
                    <a:pt x="1" y="1828"/>
                  </a:lnTo>
                  <a:lnTo>
                    <a:pt x="110" y="1828"/>
                  </a:lnTo>
                  <a:lnTo>
                    <a:pt x="1956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7" name="Google Shape;5217;p18"/>
            <p:cNvSpPr/>
            <p:nvPr/>
          </p:nvSpPr>
          <p:spPr>
            <a:xfrm>
              <a:off x="1677175" y="839600"/>
              <a:ext cx="3988775" cy="3971400"/>
            </a:xfrm>
            <a:custGeom>
              <a:avLst/>
              <a:gdLst/>
              <a:ahLst/>
              <a:cxnLst/>
              <a:rect l="l" t="t" r="r" b="b"/>
              <a:pathLst>
                <a:path w="159551" h="158856" extrusionOk="0">
                  <a:moveTo>
                    <a:pt x="158290" y="0"/>
                  </a:moveTo>
                  <a:lnTo>
                    <a:pt x="1" y="158855"/>
                  </a:lnTo>
                  <a:lnTo>
                    <a:pt x="129" y="158855"/>
                  </a:lnTo>
                  <a:lnTo>
                    <a:pt x="159551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8" name="Google Shape;5218;p18"/>
            <p:cNvSpPr/>
            <p:nvPr/>
          </p:nvSpPr>
          <p:spPr>
            <a:xfrm>
              <a:off x="1705050" y="4810975"/>
              <a:ext cx="48925" cy="45700"/>
            </a:xfrm>
            <a:custGeom>
              <a:avLst/>
              <a:gdLst/>
              <a:ahLst/>
              <a:cxnLst/>
              <a:rect l="l" t="t" r="r" b="b"/>
              <a:pathLst>
                <a:path w="1957" h="1828" extrusionOk="0">
                  <a:moveTo>
                    <a:pt x="1828" y="0"/>
                  </a:moveTo>
                  <a:lnTo>
                    <a:pt x="1" y="1828"/>
                  </a:lnTo>
                  <a:lnTo>
                    <a:pt x="129" y="1828"/>
                  </a:lnTo>
                  <a:lnTo>
                    <a:pt x="1956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9" name="Google Shape;5219;p18"/>
            <p:cNvSpPr/>
            <p:nvPr/>
          </p:nvSpPr>
          <p:spPr>
            <a:xfrm>
              <a:off x="1750750" y="839600"/>
              <a:ext cx="3988775" cy="3971400"/>
            </a:xfrm>
            <a:custGeom>
              <a:avLst/>
              <a:gdLst/>
              <a:ahLst/>
              <a:cxnLst/>
              <a:rect l="l" t="t" r="r" b="b"/>
              <a:pathLst>
                <a:path w="159551" h="158856" extrusionOk="0">
                  <a:moveTo>
                    <a:pt x="158307" y="0"/>
                  </a:moveTo>
                  <a:lnTo>
                    <a:pt x="0" y="158855"/>
                  </a:lnTo>
                  <a:lnTo>
                    <a:pt x="128" y="158855"/>
                  </a:lnTo>
                  <a:lnTo>
                    <a:pt x="159550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0" name="Google Shape;5220;p18"/>
            <p:cNvSpPr/>
            <p:nvPr/>
          </p:nvSpPr>
          <p:spPr>
            <a:xfrm>
              <a:off x="1779075" y="4810975"/>
              <a:ext cx="48450" cy="45700"/>
            </a:xfrm>
            <a:custGeom>
              <a:avLst/>
              <a:gdLst/>
              <a:ahLst/>
              <a:cxnLst/>
              <a:rect l="l" t="t" r="r" b="b"/>
              <a:pathLst>
                <a:path w="1938" h="1828" extrusionOk="0">
                  <a:moveTo>
                    <a:pt x="1809" y="0"/>
                  </a:moveTo>
                  <a:lnTo>
                    <a:pt x="0" y="1828"/>
                  </a:lnTo>
                  <a:lnTo>
                    <a:pt x="110" y="1828"/>
                  </a:lnTo>
                  <a:lnTo>
                    <a:pt x="1937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1" name="Google Shape;5221;p18"/>
            <p:cNvSpPr/>
            <p:nvPr/>
          </p:nvSpPr>
          <p:spPr>
            <a:xfrm>
              <a:off x="1824300" y="839600"/>
              <a:ext cx="3988775" cy="3971400"/>
            </a:xfrm>
            <a:custGeom>
              <a:avLst/>
              <a:gdLst/>
              <a:ahLst/>
              <a:cxnLst/>
              <a:rect l="l" t="t" r="r" b="b"/>
              <a:pathLst>
                <a:path w="159551" h="158856" extrusionOk="0">
                  <a:moveTo>
                    <a:pt x="158308" y="0"/>
                  </a:moveTo>
                  <a:lnTo>
                    <a:pt x="0" y="158855"/>
                  </a:lnTo>
                  <a:lnTo>
                    <a:pt x="128" y="158855"/>
                  </a:lnTo>
                  <a:lnTo>
                    <a:pt x="159550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2" name="Google Shape;5222;p18"/>
            <p:cNvSpPr/>
            <p:nvPr/>
          </p:nvSpPr>
          <p:spPr>
            <a:xfrm>
              <a:off x="1852625" y="4810975"/>
              <a:ext cx="48900" cy="45700"/>
            </a:xfrm>
            <a:custGeom>
              <a:avLst/>
              <a:gdLst/>
              <a:ahLst/>
              <a:cxnLst/>
              <a:rect l="l" t="t" r="r" b="b"/>
              <a:pathLst>
                <a:path w="1956" h="1828" extrusionOk="0">
                  <a:moveTo>
                    <a:pt x="1828" y="0"/>
                  </a:moveTo>
                  <a:lnTo>
                    <a:pt x="0" y="1828"/>
                  </a:lnTo>
                  <a:lnTo>
                    <a:pt x="110" y="1828"/>
                  </a:lnTo>
                  <a:lnTo>
                    <a:pt x="1956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3" name="Google Shape;5223;p18"/>
            <p:cNvSpPr/>
            <p:nvPr/>
          </p:nvSpPr>
          <p:spPr>
            <a:xfrm>
              <a:off x="1898300" y="839600"/>
              <a:ext cx="3988775" cy="3971400"/>
            </a:xfrm>
            <a:custGeom>
              <a:avLst/>
              <a:gdLst/>
              <a:ahLst/>
              <a:cxnLst/>
              <a:rect l="l" t="t" r="r" b="b"/>
              <a:pathLst>
                <a:path w="159551" h="158856" extrusionOk="0">
                  <a:moveTo>
                    <a:pt x="158290" y="0"/>
                  </a:moveTo>
                  <a:lnTo>
                    <a:pt x="1" y="158855"/>
                  </a:lnTo>
                  <a:lnTo>
                    <a:pt x="129" y="158855"/>
                  </a:lnTo>
                  <a:lnTo>
                    <a:pt x="159551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4" name="Google Shape;5224;p18"/>
            <p:cNvSpPr/>
            <p:nvPr/>
          </p:nvSpPr>
          <p:spPr>
            <a:xfrm>
              <a:off x="1926175" y="4810975"/>
              <a:ext cx="48900" cy="45700"/>
            </a:xfrm>
            <a:custGeom>
              <a:avLst/>
              <a:gdLst/>
              <a:ahLst/>
              <a:cxnLst/>
              <a:rect l="l" t="t" r="r" b="b"/>
              <a:pathLst>
                <a:path w="1956" h="1828" extrusionOk="0">
                  <a:moveTo>
                    <a:pt x="1828" y="0"/>
                  </a:moveTo>
                  <a:lnTo>
                    <a:pt x="0" y="1828"/>
                  </a:lnTo>
                  <a:lnTo>
                    <a:pt x="128" y="1828"/>
                  </a:lnTo>
                  <a:lnTo>
                    <a:pt x="1956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5" name="Google Shape;5225;p18"/>
            <p:cNvSpPr/>
            <p:nvPr/>
          </p:nvSpPr>
          <p:spPr>
            <a:xfrm>
              <a:off x="1971850" y="839600"/>
              <a:ext cx="3988775" cy="3971400"/>
            </a:xfrm>
            <a:custGeom>
              <a:avLst/>
              <a:gdLst/>
              <a:ahLst/>
              <a:cxnLst/>
              <a:rect l="l" t="t" r="r" b="b"/>
              <a:pathLst>
                <a:path w="159551" h="158856" extrusionOk="0">
                  <a:moveTo>
                    <a:pt x="158308" y="0"/>
                  </a:moveTo>
                  <a:lnTo>
                    <a:pt x="1" y="158855"/>
                  </a:lnTo>
                  <a:lnTo>
                    <a:pt x="129" y="158855"/>
                  </a:lnTo>
                  <a:lnTo>
                    <a:pt x="159551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6" name="Google Shape;5226;p18"/>
            <p:cNvSpPr/>
            <p:nvPr/>
          </p:nvSpPr>
          <p:spPr>
            <a:xfrm>
              <a:off x="2000175" y="4810975"/>
              <a:ext cx="48450" cy="45700"/>
            </a:xfrm>
            <a:custGeom>
              <a:avLst/>
              <a:gdLst/>
              <a:ahLst/>
              <a:cxnLst/>
              <a:rect l="l" t="t" r="r" b="b"/>
              <a:pathLst>
                <a:path w="1938" h="1828" extrusionOk="0">
                  <a:moveTo>
                    <a:pt x="1810" y="0"/>
                  </a:moveTo>
                  <a:lnTo>
                    <a:pt x="1" y="1828"/>
                  </a:lnTo>
                  <a:lnTo>
                    <a:pt x="110" y="1828"/>
                  </a:lnTo>
                  <a:lnTo>
                    <a:pt x="193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7" name="Google Shape;5227;p18"/>
            <p:cNvSpPr/>
            <p:nvPr/>
          </p:nvSpPr>
          <p:spPr>
            <a:xfrm>
              <a:off x="2045400" y="839600"/>
              <a:ext cx="3988775" cy="3971400"/>
            </a:xfrm>
            <a:custGeom>
              <a:avLst/>
              <a:gdLst/>
              <a:ahLst/>
              <a:cxnLst/>
              <a:rect l="l" t="t" r="r" b="b"/>
              <a:pathLst>
                <a:path w="159551" h="158856" extrusionOk="0">
                  <a:moveTo>
                    <a:pt x="158308" y="0"/>
                  </a:moveTo>
                  <a:lnTo>
                    <a:pt x="1" y="158855"/>
                  </a:lnTo>
                  <a:lnTo>
                    <a:pt x="129" y="158855"/>
                  </a:lnTo>
                  <a:lnTo>
                    <a:pt x="159551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8" name="Google Shape;5228;p18"/>
            <p:cNvSpPr/>
            <p:nvPr/>
          </p:nvSpPr>
          <p:spPr>
            <a:xfrm>
              <a:off x="2073725" y="4810975"/>
              <a:ext cx="48925" cy="45700"/>
            </a:xfrm>
            <a:custGeom>
              <a:avLst/>
              <a:gdLst/>
              <a:ahLst/>
              <a:cxnLst/>
              <a:rect l="l" t="t" r="r" b="b"/>
              <a:pathLst>
                <a:path w="1957" h="1828" extrusionOk="0">
                  <a:moveTo>
                    <a:pt x="1828" y="0"/>
                  </a:moveTo>
                  <a:lnTo>
                    <a:pt x="1" y="1828"/>
                  </a:lnTo>
                  <a:lnTo>
                    <a:pt x="110" y="1828"/>
                  </a:lnTo>
                  <a:lnTo>
                    <a:pt x="1956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9" name="Google Shape;5229;p18"/>
            <p:cNvSpPr/>
            <p:nvPr/>
          </p:nvSpPr>
          <p:spPr>
            <a:xfrm>
              <a:off x="2119425" y="839600"/>
              <a:ext cx="3988775" cy="3971400"/>
            </a:xfrm>
            <a:custGeom>
              <a:avLst/>
              <a:gdLst/>
              <a:ahLst/>
              <a:cxnLst/>
              <a:rect l="l" t="t" r="r" b="b"/>
              <a:pathLst>
                <a:path w="159551" h="158856" extrusionOk="0">
                  <a:moveTo>
                    <a:pt x="158289" y="0"/>
                  </a:moveTo>
                  <a:lnTo>
                    <a:pt x="0" y="158855"/>
                  </a:lnTo>
                  <a:lnTo>
                    <a:pt x="128" y="158855"/>
                  </a:lnTo>
                  <a:lnTo>
                    <a:pt x="159550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0" name="Google Shape;5230;p18"/>
            <p:cNvSpPr/>
            <p:nvPr/>
          </p:nvSpPr>
          <p:spPr>
            <a:xfrm>
              <a:off x="2147275" y="4810975"/>
              <a:ext cx="48925" cy="45700"/>
            </a:xfrm>
            <a:custGeom>
              <a:avLst/>
              <a:gdLst/>
              <a:ahLst/>
              <a:cxnLst/>
              <a:rect l="l" t="t" r="r" b="b"/>
              <a:pathLst>
                <a:path w="1957" h="1828" extrusionOk="0">
                  <a:moveTo>
                    <a:pt x="1828" y="0"/>
                  </a:moveTo>
                  <a:lnTo>
                    <a:pt x="1" y="1828"/>
                  </a:lnTo>
                  <a:lnTo>
                    <a:pt x="129" y="1828"/>
                  </a:lnTo>
                  <a:lnTo>
                    <a:pt x="1956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1" name="Google Shape;5231;p18"/>
            <p:cNvSpPr/>
            <p:nvPr/>
          </p:nvSpPr>
          <p:spPr>
            <a:xfrm>
              <a:off x="2192975" y="839600"/>
              <a:ext cx="3988775" cy="3971400"/>
            </a:xfrm>
            <a:custGeom>
              <a:avLst/>
              <a:gdLst/>
              <a:ahLst/>
              <a:cxnLst/>
              <a:rect l="l" t="t" r="r" b="b"/>
              <a:pathLst>
                <a:path w="159551" h="158856" extrusionOk="0">
                  <a:moveTo>
                    <a:pt x="158308" y="0"/>
                  </a:moveTo>
                  <a:lnTo>
                    <a:pt x="0" y="158855"/>
                  </a:lnTo>
                  <a:lnTo>
                    <a:pt x="128" y="158855"/>
                  </a:lnTo>
                  <a:lnTo>
                    <a:pt x="159550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2" name="Google Shape;5232;p18"/>
            <p:cNvSpPr/>
            <p:nvPr/>
          </p:nvSpPr>
          <p:spPr>
            <a:xfrm>
              <a:off x="2221300" y="4810975"/>
              <a:ext cx="48450" cy="45700"/>
            </a:xfrm>
            <a:custGeom>
              <a:avLst/>
              <a:gdLst/>
              <a:ahLst/>
              <a:cxnLst/>
              <a:rect l="l" t="t" r="r" b="b"/>
              <a:pathLst>
                <a:path w="1938" h="1828" extrusionOk="0">
                  <a:moveTo>
                    <a:pt x="1809" y="0"/>
                  </a:moveTo>
                  <a:lnTo>
                    <a:pt x="0" y="1828"/>
                  </a:lnTo>
                  <a:lnTo>
                    <a:pt x="110" y="1828"/>
                  </a:lnTo>
                  <a:lnTo>
                    <a:pt x="1937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3" name="Google Shape;5233;p18"/>
            <p:cNvSpPr/>
            <p:nvPr/>
          </p:nvSpPr>
          <p:spPr>
            <a:xfrm>
              <a:off x="2266525" y="839600"/>
              <a:ext cx="3988775" cy="3971400"/>
            </a:xfrm>
            <a:custGeom>
              <a:avLst/>
              <a:gdLst/>
              <a:ahLst/>
              <a:cxnLst/>
              <a:rect l="l" t="t" r="r" b="b"/>
              <a:pathLst>
                <a:path w="159551" h="158856" extrusionOk="0">
                  <a:moveTo>
                    <a:pt x="158308" y="0"/>
                  </a:moveTo>
                  <a:lnTo>
                    <a:pt x="0" y="158855"/>
                  </a:lnTo>
                  <a:lnTo>
                    <a:pt x="128" y="158855"/>
                  </a:lnTo>
                  <a:lnTo>
                    <a:pt x="159550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4" name="Google Shape;5234;p18"/>
            <p:cNvSpPr/>
            <p:nvPr/>
          </p:nvSpPr>
          <p:spPr>
            <a:xfrm>
              <a:off x="2294850" y="4810975"/>
              <a:ext cx="48900" cy="45700"/>
            </a:xfrm>
            <a:custGeom>
              <a:avLst/>
              <a:gdLst/>
              <a:ahLst/>
              <a:cxnLst/>
              <a:rect l="l" t="t" r="r" b="b"/>
              <a:pathLst>
                <a:path w="1956" h="1828" extrusionOk="0">
                  <a:moveTo>
                    <a:pt x="1810" y="0"/>
                  </a:moveTo>
                  <a:lnTo>
                    <a:pt x="0" y="1828"/>
                  </a:lnTo>
                  <a:lnTo>
                    <a:pt x="110" y="1828"/>
                  </a:lnTo>
                  <a:lnTo>
                    <a:pt x="1956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5" name="Google Shape;5235;p18"/>
            <p:cNvSpPr/>
            <p:nvPr/>
          </p:nvSpPr>
          <p:spPr>
            <a:xfrm>
              <a:off x="2340525" y="839600"/>
              <a:ext cx="3988775" cy="3971400"/>
            </a:xfrm>
            <a:custGeom>
              <a:avLst/>
              <a:gdLst/>
              <a:ahLst/>
              <a:cxnLst/>
              <a:rect l="l" t="t" r="r" b="b"/>
              <a:pathLst>
                <a:path w="159551" h="158856" extrusionOk="0">
                  <a:moveTo>
                    <a:pt x="158290" y="0"/>
                  </a:moveTo>
                  <a:lnTo>
                    <a:pt x="1" y="158855"/>
                  </a:lnTo>
                  <a:lnTo>
                    <a:pt x="129" y="158855"/>
                  </a:lnTo>
                  <a:lnTo>
                    <a:pt x="159551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6" name="Google Shape;5236;p18"/>
            <p:cNvSpPr/>
            <p:nvPr/>
          </p:nvSpPr>
          <p:spPr>
            <a:xfrm>
              <a:off x="2368400" y="4810975"/>
              <a:ext cx="48900" cy="45700"/>
            </a:xfrm>
            <a:custGeom>
              <a:avLst/>
              <a:gdLst/>
              <a:ahLst/>
              <a:cxnLst/>
              <a:rect l="l" t="t" r="r" b="b"/>
              <a:pathLst>
                <a:path w="1956" h="1828" extrusionOk="0">
                  <a:moveTo>
                    <a:pt x="1828" y="0"/>
                  </a:moveTo>
                  <a:lnTo>
                    <a:pt x="1" y="1828"/>
                  </a:lnTo>
                  <a:lnTo>
                    <a:pt x="110" y="1828"/>
                  </a:lnTo>
                  <a:lnTo>
                    <a:pt x="1956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7" name="Google Shape;5237;p18"/>
            <p:cNvSpPr/>
            <p:nvPr/>
          </p:nvSpPr>
          <p:spPr>
            <a:xfrm>
              <a:off x="2414075" y="839600"/>
              <a:ext cx="3988775" cy="3971400"/>
            </a:xfrm>
            <a:custGeom>
              <a:avLst/>
              <a:gdLst/>
              <a:ahLst/>
              <a:cxnLst/>
              <a:rect l="l" t="t" r="r" b="b"/>
              <a:pathLst>
                <a:path w="159551" h="158856" extrusionOk="0">
                  <a:moveTo>
                    <a:pt x="158290" y="0"/>
                  </a:moveTo>
                  <a:lnTo>
                    <a:pt x="1" y="158855"/>
                  </a:lnTo>
                  <a:lnTo>
                    <a:pt x="129" y="158855"/>
                  </a:lnTo>
                  <a:lnTo>
                    <a:pt x="159551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8" name="Google Shape;5238;p18"/>
            <p:cNvSpPr/>
            <p:nvPr/>
          </p:nvSpPr>
          <p:spPr>
            <a:xfrm>
              <a:off x="2441950" y="4810975"/>
              <a:ext cx="48900" cy="45700"/>
            </a:xfrm>
            <a:custGeom>
              <a:avLst/>
              <a:gdLst/>
              <a:ahLst/>
              <a:cxnLst/>
              <a:rect l="l" t="t" r="r" b="b"/>
              <a:pathLst>
                <a:path w="1956" h="1828" extrusionOk="0">
                  <a:moveTo>
                    <a:pt x="1828" y="0"/>
                  </a:moveTo>
                  <a:lnTo>
                    <a:pt x="1" y="1828"/>
                  </a:lnTo>
                  <a:lnTo>
                    <a:pt x="129" y="1828"/>
                  </a:lnTo>
                  <a:lnTo>
                    <a:pt x="1956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9" name="Google Shape;5239;p18"/>
            <p:cNvSpPr/>
            <p:nvPr/>
          </p:nvSpPr>
          <p:spPr>
            <a:xfrm>
              <a:off x="2487650" y="839600"/>
              <a:ext cx="3988775" cy="3971400"/>
            </a:xfrm>
            <a:custGeom>
              <a:avLst/>
              <a:gdLst/>
              <a:ahLst/>
              <a:cxnLst/>
              <a:rect l="l" t="t" r="r" b="b"/>
              <a:pathLst>
                <a:path w="159551" h="158856" extrusionOk="0">
                  <a:moveTo>
                    <a:pt x="158307" y="0"/>
                  </a:moveTo>
                  <a:lnTo>
                    <a:pt x="0" y="158855"/>
                  </a:lnTo>
                  <a:lnTo>
                    <a:pt x="128" y="158855"/>
                  </a:lnTo>
                  <a:lnTo>
                    <a:pt x="159550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0" name="Google Shape;5240;p18"/>
            <p:cNvSpPr/>
            <p:nvPr/>
          </p:nvSpPr>
          <p:spPr>
            <a:xfrm>
              <a:off x="2515950" y="4810975"/>
              <a:ext cx="48475" cy="45700"/>
            </a:xfrm>
            <a:custGeom>
              <a:avLst/>
              <a:gdLst/>
              <a:ahLst/>
              <a:cxnLst/>
              <a:rect l="l" t="t" r="r" b="b"/>
              <a:pathLst>
                <a:path w="1939" h="1828" extrusionOk="0">
                  <a:moveTo>
                    <a:pt x="1810" y="0"/>
                  </a:moveTo>
                  <a:lnTo>
                    <a:pt x="1" y="1828"/>
                  </a:lnTo>
                  <a:lnTo>
                    <a:pt x="111" y="1828"/>
                  </a:lnTo>
                  <a:lnTo>
                    <a:pt x="193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1" name="Google Shape;5241;p18"/>
            <p:cNvSpPr/>
            <p:nvPr/>
          </p:nvSpPr>
          <p:spPr>
            <a:xfrm>
              <a:off x="2561200" y="839600"/>
              <a:ext cx="3988775" cy="3971400"/>
            </a:xfrm>
            <a:custGeom>
              <a:avLst/>
              <a:gdLst/>
              <a:ahLst/>
              <a:cxnLst/>
              <a:rect l="l" t="t" r="r" b="b"/>
              <a:pathLst>
                <a:path w="159551" h="158856" extrusionOk="0">
                  <a:moveTo>
                    <a:pt x="158307" y="0"/>
                  </a:moveTo>
                  <a:lnTo>
                    <a:pt x="0" y="158855"/>
                  </a:lnTo>
                  <a:lnTo>
                    <a:pt x="128" y="158855"/>
                  </a:lnTo>
                  <a:lnTo>
                    <a:pt x="159550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2" name="Google Shape;5242;p18"/>
            <p:cNvSpPr/>
            <p:nvPr/>
          </p:nvSpPr>
          <p:spPr>
            <a:xfrm>
              <a:off x="2589525" y="4810975"/>
              <a:ext cx="48900" cy="45700"/>
            </a:xfrm>
            <a:custGeom>
              <a:avLst/>
              <a:gdLst/>
              <a:ahLst/>
              <a:cxnLst/>
              <a:rect l="l" t="t" r="r" b="b"/>
              <a:pathLst>
                <a:path w="1956" h="1828" extrusionOk="0">
                  <a:moveTo>
                    <a:pt x="1828" y="0"/>
                  </a:moveTo>
                  <a:lnTo>
                    <a:pt x="0" y="1828"/>
                  </a:lnTo>
                  <a:lnTo>
                    <a:pt x="110" y="1828"/>
                  </a:lnTo>
                  <a:lnTo>
                    <a:pt x="1955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3" name="Google Shape;5243;p18"/>
            <p:cNvSpPr/>
            <p:nvPr/>
          </p:nvSpPr>
          <p:spPr>
            <a:xfrm>
              <a:off x="2635200" y="839600"/>
              <a:ext cx="3988775" cy="3971400"/>
            </a:xfrm>
            <a:custGeom>
              <a:avLst/>
              <a:gdLst/>
              <a:ahLst/>
              <a:cxnLst/>
              <a:rect l="l" t="t" r="r" b="b"/>
              <a:pathLst>
                <a:path w="159551" h="158856" extrusionOk="0">
                  <a:moveTo>
                    <a:pt x="158290" y="0"/>
                  </a:moveTo>
                  <a:lnTo>
                    <a:pt x="1" y="158855"/>
                  </a:lnTo>
                  <a:lnTo>
                    <a:pt x="128" y="158855"/>
                  </a:lnTo>
                  <a:lnTo>
                    <a:pt x="159551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4" name="Google Shape;5244;p18"/>
            <p:cNvSpPr/>
            <p:nvPr/>
          </p:nvSpPr>
          <p:spPr>
            <a:xfrm>
              <a:off x="2663075" y="4810975"/>
              <a:ext cx="48900" cy="45700"/>
            </a:xfrm>
            <a:custGeom>
              <a:avLst/>
              <a:gdLst/>
              <a:ahLst/>
              <a:cxnLst/>
              <a:rect l="l" t="t" r="r" b="b"/>
              <a:pathLst>
                <a:path w="1956" h="1828" extrusionOk="0">
                  <a:moveTo>
                    <a:pt x="1828" y="0"/>
                  </a:moveTo>
                  <a:lnTo>
                    <a:pt x="0" y="1828"/>
                  </a:lnTo>
                  <a:lnTo>
                    <a:pt x="128" y="1828"/>
                  </a:lnTo>
                  <a:lnTo>
                    <a:pt x="1956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5" name="Google Shape;5245;p18"/>
            <p:cNvSpPr/>
            <p:nvPr/>
          </p:nvSpPr>
          <p:spPr>
            <a:xfrm>
              <a:off x="2708750" y="839600"/>
              <a:ext cx="3988775" cy="3971400"/>
            </a:xfrm>
            <a:custGeom>
              <a:avLst/>
              <a:gdLst/>
              <a:ahLst/>
              <a:cxnLst/>
              <a:rect l="l" t="t" r="r" b="b"/>
              <a:pathLst>
                <a:path w="159551" h="158856" extrusionOk="0">
                  <a:moveTo>
                    <a:pt x="158308" y="0"/>
                  </a:moveTo>
                  <a:lnTo>
                    <a:pt x="1" y="158855"/>
                  </a:lnTo>
                  <a:lnTo>
                    <a:pt x="129" y="158855"/>
                  </a:lnTo>
                  <a:lnTo>
                    <a:pt x="159551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6" name="Google Shape;5246;p18"/>
            <p:cNvSpPr/>
            <p:nvPr/>
          </p:nvSpPr>
          <p:spPr>
            <a:xfrm>
              <a:off x="2737075" y="4810975"/>
              <a:ext cx="48450" cy="45700"/>
            </a:xfrm>
            <a:custGeom>
              <a:avLst/>
              <a:gdLst/>
              <a:ahLst/>
              <a:cxnLst/>
              <a:rect l="l" t="t" r="r" b="b"/>
              <a:pathLst>
                <a:path w="1938" h="1828" extrusionOk="0">
                  <a:moveTo>
                    <a:pt x="1810" y="0"/>
                  </a:moveTo>
                  <a:lnTo>
                    <a:pt x="1" y="1828"/>
                  </a:lnTo>
                  <a:lnTo>
                    <a:pt x="110" y="1828"/>
                  </a:lnTo>
                  <a:lnTo>
                    <a:pt x="193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7" name="Google Shape;5247;p18"/>
            <p:cNvSpPr/>
            <p:nvPr/>
          </p:nvSpPr>
          <p:spPr>
            <a:xfrm>
              <a:off x="2782300" y="839600"/>
              <a:ext cx="3988775" cy="3971400"/>
            </a:xfrm>
            <a:custGeom>
              <a:avLst/>
              <a:gdLst/>
              <a:ahLst/>
              <a:cxnLst/>
              <a:rect l="l" t="t" r="r" b="b"/>
              <a:pathLst>
                <a:path w="159551" h="158856" extrusionOk="0">
                  <a:moveTo>
                    <a:pt x="158308" y="0"/>
                  </a:moveTo>
                  <a:lnTo>
                    <a:pt x="1" y="158855"/>
                  </a:lnTo>
                  <a:lnTo>
                    <a:pt x="129" y="158855"/>
                  </a:lnTo>
                  <a:lnTo>
                    <a:pt x="159551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8" name="Google Shape;5248;p18"/>
            <p:cNvSpPr/>
            <p:nvPr/>
          </p:nvSpPr>
          <p:spPr>
            <a:xfrm>
              <a:off x="2810625" y="4810975"/>
              <a:ext cx="48925" cy="45700"/>
            </a:xfrm>
            <a:custGeom>
              <a:avLst/>
              <a:gdLst/>
              <a:ahLst/>
              <a:cxnLst/>
              <a:rect l="l" t="t" r="r" b="b"/>
              <a:pathLst>
                <a:path w="1957" h="1828" extrusionOk="0">
                  <a:moveTo>
                    <a:pt x="1828" y="0"/>
                  </a:moveTo>
                  <a:lnTo>
                    <a:pt x="1" y="1828"/>
                  </a:lnTo>
                  <a:lnTo>
                    <a:pt x="110" y="1828"/>
                  </a:lnTo>
                  <a:lnTo>
                    <a:pt x="1956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9" name="Google Shape;5249;p18"/>
            <p:cNvSpPr/>
            <p:nvPr/>
          </p:nvSpPr>
          <p:spPr>
            <a:xfrm>
              <a:off x="2856325" y="839600"/>
              <a:ext cx="3988775" cy="3971400"/>
            </a:xfrm>
            <a:custGeom>
              <a:avLst/>
              <a:gdLst/>
              <a:ahLst/>
              <a:cxnLst/>
              <a:rect l="l" t="t" r="r" b="b"/>
              <a:pathLst>
                <a:path w="159551" h="158856" extrusionOk="0">
                  <a:moveTo>
                    <a:pt x="158289" y="0"/>
                  </a:moveTo>
                  <a:lnTo>
                    <a:pt x="0" y="158855"/>
                  </a:lnTo>
                  <a:lnTo>
                    <a:pt x="128" y="158855"/>
                  </a:lnTo>
                  <a:lnTo>
                    <a:pt x="159550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0" name="Google Shape;5250;p18"/>
            <p:cNvSpPr/>
            <p:nvPr/>
          </p:nvSpPr>
          <p:spPr>
            <a:xfrm>
              <a:off x="2884175" y="4810975"/>
              <a:ext cx="48925" cy="45700"/>
            </a:xfrm>
            <a:custGeom>
              <a:avLst/>
              <a:gdLst/>
              <a:ahLst/>
              <a:cxnLst/>
              <a:rect l="l" t="t" r="r" b="b"/>
              <a:pathLst>
                <a:path w="1957" h="1828" extrusionOk="0">
                  <a:moveTo>
                    <a:pt x="1828" y="0"/>
                  </a:moveTo>
                  <a:lnTo>
                    <a:pt x="1" y="1828"/>
                  </a:lnTo>
                  <a:lnTo>
                    <a:pt x="129" y="1828"/>
                  </a:lnTo>
                  <a:lnTo>
                    <a:pt x="1956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1" name="Google Shape;5251;p18"/>
            <p:cNvSpPr/>
            <p:nvPr/>
          </p:nvSpPr>
          <p:spPr>
            <a:xfrm>
              <a:off x="2929875" y="839600"/>
              <a:ext cx="3988775" cy="3971400"/>
            </a:xfrm>
            <a:custGeom>
              <a:avLst/>
              <a:gdLst/>
              <a:ahLst/>
              <a:cxnLst/>
              <a:rect l="l" t="t" r="r" b="b"/>
              <a:pathLst>
                <a:path w="159551" h="158856" extrusionOk="0">
                  <a:moveTo>
                    <a:pt x="158308" y="0"/>
                  </a:moveTo>
                  <a:lnTo>
                    <a:pt x="0" y="158855"/>
                  </a:lnTo>
                  <a:lnTo>
                    <a:pt x="128" y="158855"/>
                  </a:lnTo>
                  <a:lnTo>
                    <a:pt x="159550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2" name="Google Shape;5252;p18"/>
            <p:cNvSpPr/>
            <p:nvPr/>
          </p:nvSpPr>
          <p:spPr>
            <a:xfrm>
              <a:off x="2958200" y="4810975"/>
              <a:ext cx="48450" cy="45700"/>
            </a:xfrm>
            <a:custGeom>
              <a:avLst/>
              <a:gdLst/>
              <a:ahLst/>
              <a:cxnLst/>
              <a:rect l="l" t="t" r="r" b="b"/>
              <a:pathLst>
                <a:path w="1938" h="1828" extrusionOk="0">
                  <a:moveTo>
                    <a:pt x="1809" y="0"/>
                  </a:moveTo>
                  <a:lnTo>
                    <a:pt x="0" y="1828"/>
                  </a:lnTo>
                  <a:lnTo>
                    <a:pt x="110" y="1828"/>
                  </a:lnTo>
                  <a:lnTo>
                    <a:pt x="1937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3" name="Google Shape;5253;p18"/>
            <p:cNvSpPr/>
            <p:nvPr/>
          </p:nvSpPr>
          <p:spPr>
            <a:xfrm>
              <a:off x="3003425" y="839600"/>
              <a:ext cx="3988775" cy="3971400"/>
            </a:xfrm>
            <a:custGeom>
              <a:avLst/>
              <a:gdLst/>
              <a:ahLst/>
              <a:cxnLst/>
              <a:rect l="l" t="t" r="r" b="b"/>
              <a:pathLst>
                <a:path w="159551" h="158856" extrusionOk="0">
                  <a:moveTo>
                    <a:pt x="158308" y="0"/>
                  </a:moveTo>
                  <a:lnTo>
                    <a:pt x="0" y="158855"/>
                  </a:lnTo>
                  <a:lnTo>
                    <a:pt x="128" y="158855"/>
                  </a:lnTo>
                  <a:lnTo>
                    <a:pt x="159550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4" name="Google Shape;5254;p18"/>
            <p:cNvSpPr/>
            <p:nvPr/>
          </p:nvSpPr>
          <p:spPr>
            <a:xfrm>
              <a:off x="4915800" y="839600"/>
              <a:ext cx="2150400" cy="2142625"/>
            </a:xfrm>
            <a:custGeom>
              <a:avLst/>
              <a:gdLst/>
              <a:ahLst/>
              <a:cxnLst/>
              <a:rect l="l" t="t" r="r" b="b"/>
              <a:pathLst>
                <a:path w="86016" h="85705" extrusionOk="0">
                  <a:moveTo>
                    <a:pt x="85394" y="0"/>
                  </a:moveTo>
                  <a:lnTo>
                    <a:pt x="0" y="85705"/>
                  </a:lnTo>
                  <a:lnTo>
                    <a:pt x="86016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5" name="Google Shape;5255;p18"/>
            <p:cNvSpPr/>
            <p:nvPr/>
          </p:nvSpPr>
          <p:spPr>
            <a:xfrm>
              <a:off x="4908025" y="839600"/>
              <a:ext cx="2141725" cy="2134400"/>
            </a:xfrm>
            <a:custGeom>
              <a:avLst/>
              <a:gdLst/>
              <a:ahLst/>
              <a:cxnLst/>
              <a:rect l="l" t="t" r="r" b="b"/>
              <a:pathLst>
                <a:path w="85669" h="85376" extrusionOk="0">
                  <a:moveTo>
                    <a:pt x="85066" y="0"/>
                  </a:moveTo>
                  <a:lnTo>
                    <a:pt x="0" y="85376"/>
                  </a:lnTo>
                  <a:lnTo>
                    <a:pt x="85669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6" name="Google Shape;5256;p18"/>
            <p:cNvSpPr/>
            <p:nvPr/>
          </p:nvSpPr>
          <p:spPr>
            <a:xfrm>
              <a:off x="750250" y="4340875"/>
              <a:ext cx="518075" cy="515800"/>
            </a:xfrm>
            <a:custGeom>
              <a:avLst/>
              <a:gdLst/>
              <a:ahLst/>
              <a:cxnLst/>
              <a:rect l="l" t="t" r="r" b="b"/>
              <a:pathLst>
                <a:path w="20723" h="20632" extrusionOk="0">
                  <a:moveTo>
                    <a:pt x="20723" y="0"/>
                  </a:moveTo>
                  <a:lnTo>
                    <a:pt x="0" y="20632"/>
                  </a:lnTo>
                  <a:lnTo>
                    <a:pt x="530" y="20632"/>
                  </a:lnTo>
                  <a:lnTo>
                    <a:pt x="20723" y="384"/>
                  </a:lnTo>
                  <a:lnTo>
                    <a:pt x="20723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7" name="Google Shape;5257;p18"/>
            <p:cNvSpPr/>
            <p:nvPr/>
          </p:nvSpPr>
          <p:spPr>
            <a:xfrm>
              <a:off x="733800" y="4324425"/>
              <a:ext cx="534525" cy="532250"/>
            </a:xfrm>
            <a:custGeom>
              <a:avLst/>
              <a:gdLst/>
              <a:ahLst/>
              <a:cxnLst/>
              <a:rect l="l" t="t" r="r" b="b"/>
              <a:pathLst>
                <a:path w="21381" h="21290" extrusionOk="0">
                  <a:moveTo>
                    <a:pt x="21381" y="1"/>
                  </a:moveTo>
                  <a:lnTo>
                    <a:pt x="0" y="21290"/>
                  </a:lnTo>
                  <a:lnTo>
                    <a:pt x="548" y="21290"/>
                  </a:lnTo>
                  <a:lnTo>
                    <a:pt x="21381" y="384"/>
                  </a:lnTo>
                  <a:lnTo>
                    <a:pt x="21381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8" name="Google Shape;5258;p18"/>
            <p:cNvSpPr/>
            <p:nvPr/>
          </p:nvSpPr>
          <p:spPr>
            <a:xfrm>
              <a:off x="1268300" y="2973975"/>
              <a:ext cx="1355050" cy="1360075"/>
            </a:xfrm>
            <a:custGeom>
              <a:avLst/>
              <a:gdLst/>
              <a:ahLst/>
              <a:cxnLst/>
              <a:rect l="l" t="t" r="r" b="b"/>
              <a:pathLst>
                <a:path w="54202" h="54403" extrusionOk="0">
                  <a:moveTo>
                    <a:pt x="54201" y="1"/>
                  </a:moveTo>
                  <a:lnTo>
                    <a:pt x="1" y="54019"/>
                  </a:lnTo>
                  <a:lnTo>
                    <a:pt x="1" y="54402"/>
                  </a:lnTo>
                  <a:lnTo>
                    <a:pt x="54201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9" name="Google Shape;5259;p18"/>
            <p:cNvSpPr/>
            <p:nvPr/>
          </p:nvSpPr>
          <p:spPr>
            <a:xfrm>
              <a:off x="1268300" y="2982200"/>
              <a:ext cx="1363275" cy="1368300"/>
            </a:xfrm>
            <a:custGeom>
              <a:avLst/>
              <a:gdLst/>
              <a:ahLst/>
              <a:cxnLst/>
              <a:rect l="l" t="t" r="r" b="b"/>
              <a:pathLst>
                <a:path w="54531" h="54732" extrusionOk="0">
                  <a:moveTo>
                    <a:pt x="54530" y="1"/>
                  </a:moveTo>
                  <a:lnTo>
                    <a:pt x="1" y="54347"/>
                  </a:lnTo>
                  <a:lnTo>
                    <a:pt x="1" y="54731"/>
                  </a:lnTo>
                  <a:lnTo>
                    <a:pt x="54530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0" name="Google Shape;5260;p18"/>
            <p:cNvSpPr/>
            <p:nvPr/>
          </p:nvSpPr>
          <p:spPr>
            <a:xfrm>
              <a:off x="747500" y="4334025"/>
              <a:ext cx="520825" cy="522650"/>
            </a:xfrm>
            <a:custGeom>
              <a:avLst/>
              <a:gdLst/>
              <a:ahLst/>
              <a:cxnLst/>
              <a:rect l="l" t="t" r="r" b="b"/>
              <a:pathLst>
                <a:path w="20833" h="20906" extrusionOk="0">
                  <a:moveTo>
                    <a:pt x="20833" y="0"/>
                  </a:moveTo>
                  <a:lnTo>
                    <a:pt x="0" y="20906"/>
                  </a:lnTo>
                  <a:lnTo>
                    <a:pt x="110" y="20906"/>
                  </a:lnTo>
                  <a:lnTo>
                    <a:pt x="20833" y="274"/>
                  </a:lnTo>
                  <a:lnTo>
                    <a:pt x="20833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1" name="Google Shape;5261;p18"/>
            <p:cNvSpPr/>
            <p:nvPr/>
          </p:nvSpPr>
          <p:spPr>
            <a:xfrm>
              <a:off x="1268300" y="839600"/>
              <a:ext cx="3498125" cy="3501300"/>
            </a:xfrm>
            <a:custGeom>
              <a:avLst/>
              <a:gdLst/>
              <a:ahLst/>
              <a:cxnLst/>
              <a:rect l="l" t="t" r="r" b="b"/>
              <a:pathLst>
                <a:path w="139925" h="140052" extrusionOk="0">
                  <a:moveTo>
                    <a:pt x="139888" y="0"/>
                  </a:moveTo>
                  <a:lnTo>
                    <a:pt x="54201" y="85376"/>
                  </a:lnTo>
                  <a:lnTo>
                    <a:pt x="1" y="139777"/>
                  </a:lnTo>
                  <a:lnTo>
                    <a:pt x="1" y="140051"/>
                  </a:lnTo>
                  <a:lnTo>
                    <a:pt x="54530" y="85705"/>
                  </a:lnTo>
                  <a:lnTo>
                    <a:pt x="139925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2" name="Google Shape;5262;p18"/>
            <p:cNvSpPr/>
            <p:nvPr/>
          </p:nvSpPr>
          <p:spPr>
            <a:xfrm>
              <a:off x="660250" y="4251325"/>
              <a:ext cx="608075" cy="605350"/>
            </a:xfrm>
            <a:custGeom>
              <a:avLst/>
              <a:gdLst/>
              <a:ahLst/>
              <a:cxnLst/>
              <a:rect l="l" t="t" r="r" b="b"/>
              <a:pathLst>
                <a:path w="24323" h="24214" extrusionOk="0">
                  <a:moveTo>
                    <a:pt x="24323" y="1"/>
                  </a:moveTo>
                  <a:lnTo>
                    <a:pt x="0" y="24214"/>
                  </a:lnTo>
                  <a:lnTo>
                    <a:pt x="1188" y="24214"/>
                  </a:lnTo>
                  <a:lnTo>
                    <a:pt x="24323" y="1006"/>
                  </a:lnTo>
                  <a:lnTo>
                    <a:pt x="24323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3" name="Google Shape;5263;p18"/>
            <p:cNvSpPr/>
            <p:nvPr/>
          </p:nvSpPr>
          <p:spPr>
            <a:xfrm>
              <a:off x="1268300" y="839600"/>
              <a:ext cx="3424575" cy="3436875"/>
            </a:xfrm>
            <a:custGeom>
              <a:avLst/>
              <a:gdLst/>
              <a:ahLst/>
              <a:cxnLst/>
              <a:rect l="l" t="t" r="r" b="b"/>
              <a:pathLst>
                <a:path w="136983" h="137475" extrusionOk="0">
                  <a:moveTo>
                    <a:pt x="136946" y="0"/>
                  </a:moveTo>
                  <a:lnTo>
                    <a:pt x="1" y="136470"/>
                  </a:lnTo>
                  <a:lnTo>
                    <a:pt x="1" y="137475"/>
                  </a:lnTo>
                  <a:lnTo>
                    <a:pt x="136982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4" name="Google Shape;5264;p18"/>
            <p:cNvSpPr/>
            <p:nvPr/>
          </p:nvSpPr>
          <p:spPr>
            <a:xfrm>
              <a:off x="586700" y="4177775"/>
              <a:ext cx="681625" cy="678900"/>
            </a:xfrm>
            <a:custGeom>
              <a:avLst/>
              <a:gdLst/>
              <a:ahLst/>
              <a:cxnLst/>
              <a:rect l="l" t="t" r="r" b="b"/>
              <a:pathLst>
                <a:path w="27265" h="27156" extrusionOk="0">
                  <a:moveTo>
                    <a:pt x="27265" y="1"/>
                  </a:moveTo>
                  <a:lnTo>
                    <a:pt x="0" y="27156"/>
                  </a:lnTo>
                  <a:lnTo>
                    <a:pt x="1170" y="27156"/>
                  </a:lnTo>
                  <a:lnTo>
                    <a:pt x="27265" y="987"/>
                  </a:lnTo>
                  <a:lnTo>
                    <a:pt x="27265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5" name="Google Shape;5265;p18"/>
            <p:cNvSpPr/>
            <p:nvPr/>
          </p:nvSpPr>
          <p:spPr>
            <a:xfrm>
              <a:off x="1268300" y="839600"/>
              <a:ext cx="3351025" cy="3362875"/>
            </a:xfrm>
            <a:custGeom>
              <a:avLst/>
              <a:gdLst/>
              <a:ahLst/>
              <a:cxnLst/>
              <a:rect l="l" t="t" r="r" b="b"/>
              <a:pathLst>
                <a:path w="134041" h="134515" extrusionOk="0">
                  <a:moveTo>
                    <a:pt x="133986" y="0"/>
                  </a:moveTo>
                  <a:lnTo>
                    <a:pt x="1" y="133528"/>
                  </a:lnTo>
                  <a:lnTo>
                    <a:pt x="1" y="134514"/>
                  </a:lnTo>
                  <a:lnTo>
                    <a:pt x="134040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6" name="Google Shape;5266;p18"/>
            <p:cNvSpPr/>
            <p:nvPr/>
          </p:nvSpPr>
          <p:spPr>
            <a:xfrm>
              <a:off x="513125" y="4104225"/>
              <a:ext cx="755200" cy="752450"/>
            </a:xfrm>
            <a:custGeom>
              <a:avLst/>
              <a:gdLst/>
              <a:ahLst/>
              <a:cxnLst/>
              <a:rect l="l" t="t" r="r" b="b"/>
              <a:pathLst>
                <a:path w="30208" h="30098" extrusionOk="0">
                  <a:moveTo>
                    <a:pt x="30208" y="1"/>
                  </a:moveTo>
                  <a:lnTo>
                    <a:pt x="1" y="30098"/>
                  </a:lnTo>
                  <a:lnTo>
                    <a:pt x="1170" y="30098"/>
                  </a:lnTo>
                  <a:lnTo>
                    <a:pt x="30208" y="969"/>
                  </a:lnTo>
                  <a:lnTo>
                    <a:pt x="30208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7" name="Google Shape;5267;p18"/>
            <p:cNvSpPr/>
            <p:nvPr/>
          </p:nvSpPr>
          <p:spPr>
            <a:xfrm>
              <a:off x="1268300" y="839600"/>
              <a:ext cx="3277000" cy="3288875"/>
            </a:xfrm>
            <a:custGeom>
              <a:avLst/>
              <a:gdLst/>
              <a:ahLst/>
              <a:cxnLst/>
              <a:rect l="l" t="t" r="r" b="b"/>
              <a:pathLst>
                <a:path w="131080" h="131555" extrusionOk="0">
                  <a:moveTo>
                    <a:pt x="131043" y="0"/>
                  </a:moveTo>
                  <a:lnTo>
                    <a:pt x="1" y="130586"/>
                  </a:lnTo>
                  <a:lnTo>
                    <a:pt x="1" y="131554"/>
                  </a:lnTo>
                  <a:lnTo>
                    <a:pt x="131080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8" name="Google Shape;5268;p18"/>
            <p:cNvSpPr/>
            <p:nvPr/>
          </p:nvSpPr>
          <p:spPr>
            <a:xfrm>
              <a:off x="439125" y="4030675"/>
              <a:ext cx="829200" cy="826000"/>
            </a:xfrm>
            <a:custGeom>
              <a:avLst/>
              <a:gdLst/>
              <a:ahLst/>
              <a:cxnLst/>
              <a:rect l="l" t="t" r="r" b="b"/>
              <a:pathLst>
                <a:path w="33168" h="33040" extrusionOk="0">
                  <a:moveTo>
                    <a:pt x="33168" y="0"/>
                  </a:moveTo>
                  <a:lnTo>
                    <a:pt x="1" y="33040"/>
                  </a:lnTo>
                  <a:lnTo>
                    <a:pt x="1188" y="33040"/>
                  </a:lnTo>
                  <a:lnTo>
                    <a:pt x="33168" y="951"/>
                  </a:lnTo>
                  <a:lnTo>
                    <a:pt x="3316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9" name="Google Shape;5269;p18"/>
            <p:cNvSpPr/>
            <p:nvPr/>
          </p:nvSpPr>
          <p:spPr>
            <a:xfrm>
              <a:off x="1268300" y="839600"/>
              <a:ext cx="3203450" cy="3214850"/>
            </a:xfrm>
            <a:custGeom>
              <a:avLst/>
              <a:gdLst/>
              <a:ahLst/>
              <a:cxnLst/>
              <a:rect l="l" t="t" r="r" b="b"/>
              <a:pathLst>
                <a:path w="128138" h="128594" extrusionOk="0">
                  <a:moveTo>
                    <a:pt x="128101" y="0"/>
                  </a:moveTo>
                  <a:lnTo>
                    <a:pt x="1" y="127643"/>
                  </a:lnTo>
                  <a:lnTo>
                    <a:pt x="1" y="128594"/>
                  </a:lnTo>
                  <a:lnTo>
                    <a:pt x="12813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0" name="Google Shape;5270;p18"/>
            <p:cNvSpPr/>
            <p:nvPr/>
          </p:nvSpPr>
          <p:spPr>
            <a:xfrm>
              <a:off x="365575" y="3957575"/>
              <a:ext cx="902750" cy="899100"/>
            </a:xfrm>
            <a:custGeom>
              <a:avLst/>
              <a:gdLst/>
              <a:ahLst/>
              <a:cxnLst/>
              <a:rect l="l" t="t" r="r" b="b"/>
              <a:pathLst>
                <a:path w="36110" h="35964" extrusionOk="0">
                  <a:moveTo>
                    <a:pt x="36110" y="1"/>
                  </a:moveTo>
                  <a:lnTo>
                    <a:pt x="0" y="35964"/>
                  </a:lnTo>
                  <a:lnTo>
                    <a:pt x="1170" y="35964"/>
                  </a:lnTo>
                  <a:lnTo>
                    <a:pt x="36110" y="914"/>
                  </a:lnTo>
                  <a:lnTo>
                    <a:pt x="36110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1" name="Google Shape;5271;p18"/>
            <p:cNvSpPr/>
            <p:nvPr/>
          </p:nvSpPr>
          <p:spPr>
            <a:xfrm>
              <a:off x="1268300" y="839600"/>
              <a:ext cx="3129900" cy="3140850"/>
            </a:xfrm>
            <a:custGeom>
              <a:avLst/>
              <a:gdLst/>
              <a:ahLst/>
              <a:cxnLst/>
              <a:rect l="l" t="t" r="r" b="b"/>
              <a:pathLst>
                <a:path w="125196" h="125634" extrusionOk="0">
                  <a:moveTo>
                    <a:pt x="125141" y="0"/>
                  </a:moveTo>
                  <a:lnTo>
                    <a:pt x="1" y="124720"/>
                  </a:lnTo>
                  <a:lnTo>
                    <a:pt x="1" y="125633"/>
                  </a:lnTo>
                  <a:lnTo>
                    <a:pt x="125196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2" name="Google Shape;5272;p18"/>
            <p:cNvSpPr/>
            <p:nvPr/>
          </p:nvSpPr>
          <p:spPr>
            <a:xfrm>
              <a:off x="292025" y="3884025"/>
              <a:ext cx="976300" cy="972650"/>
            </a:xfrm>
            <a:custGeom>
              <a:avLst/>
              <a:gdLst/>
              <a:ahLst/>
              <a:cxnLst/>
              <a:rect l="l" t="t" r="r" b="b"/>
              <a:pathLst>
                <a:path w="39052" h="38906" extrusionOk="0">
                  <a:moveTo>
                    <a:pt x="39052" y="1"/>
                  </a:moveTo>
                  <a:lnTo>
                    <a:pt x="0" y="38906"/>
                  </a:lnTo>
                  <a:lnTo>
                    <a:pt x="1170" y="38906"/>
                  </a:lnTo>
                  <a:lnTo>
                    <a:pt x="39052" y="896"/>
                  </a:lnTo>
                  <a:lnTo>
                    <a:pt x="39052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3" name="Google Shape;5273;p18"/>
            <p:cNvSpPr/>
            <p:nvPr/>
          </p:nvSpPr>
          <p:spPr>
            <a:xfrm>
              <a:off x="1268300" y="839600"/>
              <a:ext cx="3055900" cy="3066825"/>
            </a:xfrm>
            <a:custGeom>
              <a:avLst/>
              <a:gdLst/>
              <a:ahLst/>
              <a:cxnLst/>
              <a:rect l="l" t="t" r="r" b="b"/>
              <a:pathLst>
                <a:path w="122236" h="122673" extrusionOk="0">
                  <a:moveTo>
                    <a:pt x="122199" y="0"/>
                  </a:moveTo>
                  <a:lnTo>
                    <a:pt x="1" y="121778"/>
                  </a:lnTo>
                  <a:lnTo>
                    <a:pt x="1" y="122673"/>
                  </a:lnTo>
                  <a:lnTo>
                    <a:pt x="122235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4" name="Google Shape;5274;p18"/>
            <p:cNvSpPr/>
            <p:nvPr/>
          </p:nvSpPr>
          <p:spPr>
            <a:xfrm>
              <a:off x="238125" y="3810475"/>
              <a:ext cx="1030200" cy="1046200"/>
            </a:xfrm>
            <a:custGeom>
              <a:avLst/>
              <a:gdLst/>
              <a:ahLst/>
              <a:cxnLst/>
              <a:rect l="l" t="t" r="r" b="b"/>
              <a:pathLst>
                <a:path w="41208" h="41848" extrusionOk="0">
                  <a:moveTo>
                    <a:pt x="41208" y="0"/>
                  </a:moveTo>
                  <a:lnTo>
                    <a:pt x="0" y="41062"/>
                  </a:lnTo>
                  <a:lnTo>
                    <a:pt x="0" y="41848"/>
                  </a:lnTo>
                  <a:lnTo>
                    <a:pt x="384" y="41848"/>
                  </a:lnTo>
                  <a:lnTo>
                    <a:pt x="41208" y="896"/>
                  </a:lnTo>
                  <a:lnTo>
                    <a:pt x="4120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5" name="Google Shape;5275;p18"/>
            <p:cNvSpPr/>
            <p:nvPr/>
          </p:nvSpPr>
          <p:spPr>
            <a:xfrm>
              <a:off x="1268300" y="839600"/>
              <a:ext cx="2982350" cy="2993275"/>
            </a:xfrm>
            <a:custGeom>
              <a:avLst/>
              <a:gdLst/>
              <a:ahLst/>
              <a:cxnLst/>
              <a:rect l="l" t="t" r="r" b="b"/>
              <a:pathLst>
                <a:path w="119294" h="119731" extrusionOk="0">
                  <a:moveTo>
                    <a:pt x="119257" y="0"/>
                  </a:moveTo>
                  <a:lnTo>
                    <a:pt x="1" y="118835"/>
                  </a:lnTo>
                  <a:lnTo>
                    <a:pt x="1" y="119731"/>
                  </a:lnTo>
                  <a:lnTo>
                    <a:pt x="119293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6" name="Google Shape;5276;p18"/>
            <p:cNvSpPr/>
            <p:nvPr/>
          </p:nvSpPr>
          <p:spPr>
            <a:xfrm>
              <a:off x="244050" y="3736925"/>
              <a:ext cx="1024275" cy="1049850"/>
            </a:xfrm>
            <a:custGeom>
              <a:avLst/>
              <a:gdLst/>
              <a:ahLst/>
              <a:cxnLst/>
              <a:rect l="l" t="t" r="r" b="b"/>
              <a:pathLst>
                <a:path w="40971" h="41994" extrusionOk="0">
                  <a:moveTo>
                    <a:pt x="40971" y="0"/>
                  </a:moveTo>
                  <a:lnTo>
                    <a:pt x="1" y="40843"/>
                  </a:lnTo>
                  <a:lnTo>
                    <a:pt x="1" y="41994"/>
                  </a:lnTo>
                  <a:lnTo>
                    <a:pt x="40971" y="877"/>
                  </a:lnTo>
                  <a:lnTo>
                    <a:pt x="40971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7" name="Google Shape;5277;p18"/>
            <p:cNvSpPr/>
            <p:nvPr/>
          </p:nvSpPr>
          <p:spPr>
            <a:xfrm>
              <a:off x="1268300" y="839600"/>
              <a:ext cx="2908800" cy="2919275"/>
            </a:xfrm>
            <a:custGeom>
              <a:avLst/>
              <a:gdLst/>
              <a:ahLst/>
              <a:cxnLst/>
              <a:rect l="l" t="t" r="r" b="b"/>
              <a:pathLst>
                <a:path w="116352" h="116771" extrusionOk="0">
                  <a:moveTo>
                    <a:pt x="116296" y="0"/>
                  </a:moveTo>
                  <a:lnTo>
                    <a:pt x="1" y="115893"/>
                  </a:lnTo>
                  <a:lnTo>
                    <a:pt x="1" y="116770"/>
                  </a:lnTo>
                  <a:lnTo>
                    <a:pt x="116351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8" name="Google Shape;5278;p18"/>
            <p:cNvSpPr/>
            <p:nvPr/>
          </p:nvSpPr>
          <p:spPr>
            <a:xfrm>
              <a:off x="244050" y="3663825"/>
              <a:ext cx="1024275" cy="1048950"/>
            </a:xfrm>
            <a:custGeom>
              <a:avLst/>
              <a:gdLst/>
              <a:ahLst/>
              <a:cxnLst/>
              <a:rect l="l" t="t" r="r" b="b"/>
              <a:pathLst>
                <a:path w="40971" h="41958" extrusionOk="0">
                  <a:moveTo>
                    <a:pt x="40971" y="1"/>
                  </a:moveTo>
                  <a:lnTo>
                    <a:pt x="1" y="40825"/>
                  </a:lnTo>
                  <a:lnTo>
                    <a:pt x="1" y="41957"/>
                  </a:lnTo>
                  <a:lnTo>
                    <a:pt x="40971" y="841"/>
                  </a:lnTo>
                  <a:lnTo>
                    <a:pt x="40971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9" name="Google Shape;5279;p18"/>
            <p:cNvSpPr/>
            <p:nvPr/>
          </p:nvSpPr>
          <p:spPr>
            <a:xfrm>
              <a:off x="1268300" y="839600"/>
              <a:ext cx="2834775" cy="2845275"/>
            </a:xfrm>
            <a:custGeom>
              <a:avLst/>
              <a:gdLst/>
              <a:ahLst/>
              <a:cxnLst/>
              <a:rect l="l" t="t" r="r" b="b"/>
              <a:pathLst>
                <a:path w="113391" h="113811" extrusionOk="0">
                  <a:moveTo>
                    <a:pt x="113354" y="0"/>
                  </a:moveTo>
                  <a:lnTo>
                    <a:pt x="1" y="112970"/>
                  </a:lnTo>
                  <a:lnTo>
                    <a:pt x="1" y="113810"/>
                  </a:lnTo>
                  <a:lnTo>
                    <a:pt x="113391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0" name="Google Shape;5280;p18"/>
            <p:cNvSpPr/>
            <p:nvPr/>
          </p:nvSpPr>
          <p:spPr>
            <a:xfrm>
              <a:off x="244050" y="3590275"/>
              <a:ext cx="1024275" cy="1048500"/>
            </a:xfrm>
            <a:custGeom>
              <a:avLst/>
              <a:gdLst/>
              <a:ahLst/>
              <a:cxnLst/>
              <a:rect l="l" t="t" r="r" b="b"/>
              <a:pathLst>
                <a:path w="40971" h="41940" extrusionOk="0">
                  <a:moveTo>
                    <a:pt x="40971" y="0"/>
                  </a:moveTo>
                  <a:lnTo>
                    <a:pt x="1" y="40824"/>
                  </a:lnTo>
                  <a:lnTo>
                    <a:pt x="1" y="41939"/>
                  </a:lnTo>
                  <a:lnTo>
                    <a:pt x="40971" y="823"/>
                  </a:lnTo>
                  <a:lnTo>
                    <a:pt x="40971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1" name="Google Shape;5281;p18"/>
            <p:cNvSpPr/>
            <p:nvPr/>
          </p:nvSpPr>
          <p:spPr>
            <a:xfrm>
              <a:off x="1268300" y="839600"/>
              <a:ext cx="2761225" cy="2771250"/>
            </a:xfrm>
            <a:custGeom>
              <a:avLst/>
              <a:gdLst/>
              <a:ahLst/>
              <a:cxnLst/>
              <a:rect l="l" t="t" r="r" b="b"/>
              <a:pathLst>
                <a:path w="110449" h="110850" extrusionOk="0">
                  <a:moveTo>
                    <a:pt x="110412" y="0"/>
                  </a:moveTo>
                  <a:lnTo>
                    <a:pt x="1" y="110027"/>
                  </a:lnTo>
                  <a:lnTo>
                    <a:pt x="1" y="110850"/>
                  </a:lnTo>
                  <a:lnTo>
                    <a:pt x="110449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2" name="Google Shape;5282;p18"/>
            <p:cNvSpPr/>
            <p:nvPr/>
          </p:nvSpPr>
          <p:spPr>
            <a:xfrm>
              <a:off x="244050" y="3516725"/>
              <a:ext cx="1024275" cy="1048025"/>
            </a:xfrm>
            <a:custGeom>
              <a:avLst/>
              <a:gdLst/>
              <a:ahLst/>
              <a:cxnLst/>
              <a:rect l="l" t="t" r="r" b="b"/>
              <a:pathLst>
                <a:path w="40971" h="41921" extrusionOk="0">
                  <a:moveTo>
                    <a:pt x="40971" y="0"/>
                  </a:moveTo>
                  <a:lnTo>
                    <a:pt x="1" y="40824"/>
                  </a:lnTo>
                  <a:lnTo>
                    <a:pt x="1" y="41921"/>
                  </a:lnTo>
                  <a:lnTo>
                    <a:pt x="40971" y="804"/>
                  </a:lnTo>
                  <a:lnTo>
                    <a:pt x="40971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3" name="Google Shape;5283;p18"/>
            <p:cNvSpPr/>
            <p:nvPr/>
          </p:nvSpPr>
          <p:spPr>
            <a:xfrm>
              <a:off x="1268300" y="839600"/>
              <a:ext cx="2687675" cy="2697250"/>
            </a:xfrm>
            <a:custGeom>
              <a:avLst/>
              <a:gdLst/>
              <a:ahLst/>
              <a:cxnLst/>
              <a:rect l="l" t="t" r="r" b="b"/>
              <a:pathLst>
                <a:path w="107507" h="107890" extrusionOk="0">
                  <a:moveTo>
                    <a:pt x="107470" y="0"/>
                  </a:moveTo>
                  <a:lnTo>
                    <a:pt x="1" y="107085"/>
                  </a:lnTo>
                  <a:lnTo>
                    <a:pt x="1" y="107889"/>
                  </a:lnTo>
                  <a:lnTo>
                    <a:pt x="107507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4" name="Google Shape;5284;p18"/>
            <p:cNvSpPr/>
            <p:nvPr/>
          </p:nvSpPr>
          <p:spPr>
            <a:xfrm>
              <a:off x="244050" y="3443625"/>
              <a:ext cx="1024275" cy="1047125"/>
            </a:xfrm>
            <a:custGeom>
              <a:avLst/>
              <a:gdLst/>
              <a:ahLst/>
              <a:cxnLst/>
              <a:rect l="l" t="t" r="r" b="b"/>
              <a:pathLst>
                <a:path w="40971" h="41885" extrusionOk="0">
                  <a:moveTo>
                    <a:pt x="40971" y="0"/>
                  </a:moveTo>
                  <a:lnTo>
                    <a:pt x="1" y="40824"/>
                  </a:lnTo>
                  <a:lnTo>
                    <a:pt x="1" y="41884"/>
                  </a:lnTo>
                  <a:lnTo>
                    <a:pt x="40971" y="768"/>
                  </a:lnTo>
                  <a:lnTo>
                    <a:pt x="40971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5" name="Google Shape;5285;p18"/>
            <p:cNvSpPr/>
            <p:nvPr/>
          </p:nvSpPr>
          <p:spPr>
            <a:xfrm>
              <a:off x="1268300" y="839600"/>
              <a:ext cx="2614125" cy="2623225"/>
            </a:xfrm>
            <a:custGeom>
              <a:avLst/>
              <a:gdLst/>
              <a:ahLst/>
              <a:cxnLst/>
              <a:rect l="l" t="t" r="r" b="b"/>
              <a:pathLst>
                <a:path w="104565" h="104929" extrusionOk="0">
                  <a:moveTo>
                    <a:pt x="104510" y="0"/>
                  </a:moveTo>
                  <a:lnTo>
                    <a:pt x="1" y="104161"/>
                  </a:lnTo>
                  <a:lnTo>
                    <a:pt x="1" y="104929"/>
                  </a:lnTo>
                  <a:lnTo>
                    <a:pt x="104564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6" name="Google Shape;5286;p18"/>
            <p:cNvSpPr/>
            <p:nvPr/>
          </p:nvSpPr>
          <p:spPr>
            <a:xfrm>
              <a:off x="244050" y="3370075"/>
              <a:ext cx="1024275" cy="1046650"/>
            </a:xfrm>
            <a:custGeom>
              <a:avLst/>
              <a:gdLst/>
              <a:ahLst/>
              <a:cxnLst/>
              <a:rect l="l" t="t" r="r" b="b"/>
              <a:pathLst>
                <a:path w="40971" h="41866" extrusionOk="0">
                  <a:moveTo>
                    <a:pt x="40971" y="0"/>
                  </a:moveTo>
                  <a:lnTo>
                    <a:pt x="1" y="40824"/>
                  </a:lnTo>
                  <a:lnTo>
                    <a:pt x="1" y="41866"/>
                  </a:lnTo>
                  <a:lnTo>
                    <a:pt x="40971" y="750"/>
                  </a:lnTo>
                  <a:lnTo>
                    <a:pt x="40971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7" name="Google Shape;5287;p18"/>
            <p:cNvSpPr/>
            <p:nvPr/>
          </p:nvSpPr>
          <p:spPr>
            <a:xfrm>
              <a:off x="1268300" y="839600"/>
              <a:ext cx="2540125" cy="2549225"/>
            </a:xfrm>
            <a:custGeom>
              <a:avLst/>
              <a:gdLst/>
              <a:ahLst/>
              <a:cxnLst/>
              <a:rect l="l" t="t" r="r" b="b"/>
              <a:pathLst>
                <a:path w="101605" h="101969" extrusionOk="0">
                  <a:moveTo>
                    <a:pt x="101568" y="0"/>
                  </a:moveTo>
                  <a:lnTo>
                    <a:pt x="1" y="101219"/>
                  </a:lnTo>
                  <a:lnTo>
                    <a:pt x="1" y="101969"/>
                  </a:lnTo>
                  <a:lnTo>
                    <a:pt x="101604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8" name="Google Shape;5288;p18"/>
            <p:cNvSpPr/>
            <p:nvPr/>
          </p:nvSpPr>
          <p:spPr>
            <a:xfrm>
              <a:off x="244050" y="3296525"/>
              <a:ext cx="1024275" cy="1046200"/>
            </a:xfrm>
            <a:custGeom>
              <a:avLst/>
              <a:gdLst/>
              <a:ahLst/>
              <a:cxnLst/>
              <a:rect l="l" t="t" r="r" b="b"/>
              <a:pathLst>
                <a:path w="40971" h="41848" extrusionOk="0">
                  <a:moveTo>
                    <a:pt x="40971" y="0"/>
                  </a:moveTo>
                  <a:lnTo>
                    <a:pt x="951" y="39874"/>
                  </a:lnTo>
                  <a:lnTo>
                    <a:pt x="1" y="40824"/>
                  </a:lnTo>
                  <a:lnTo>
                    <a:pt x="1" y="41848"/>
                  </a:lnTo>
                  <a:lnTo>
                    <a:pt x="40971" y="731"/>
                  </a:lnTo>
                  <a:lnTo>
                    <a:pt x="40971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9" name="Google Shape;5289;p18"/>
            <p:cNvSpPr/>
            <p:nvPr/>
          </p:nvSpPr>
          <p:spPr>
            <a:xfrm>
              <a:off x="1268300" y="839600"/>
              <a:ext cx="2466550" cy="2475225"/>
            </a:xfrm>
            <a:custGeom>
              <a:avLst/>
              <a:gdLst/>
              <a:ahLst/>
              <a:cxnLst/>
              <a:rect l="l" t="t" r="r" b="b"/>
              <a:pathLst>
                <a:path w="98662" h="99009" extrusionOk="0">
                  <a:moveTo>
                    <a:pt x="98625" y="0"/>
                  </a:moveTo>
                  <a:lnTo>
                    <a:pt x="951" y="97327"/>
                  </a:lnTo>
                  <a:lnTo>
                    <a:pt x="1" y="98277"/>
                  </a:lnTo>
                  <a:lnTo>
                    <a:pt x="1" y="99008"/>
                  </a:lnTo>
                  <a:lnTo>
                    <a:pt x="98662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0" name="Google Shape;5290;p18"/>
            <p:cNvSpPr/>
            <p:nvPr/>
          </p:nvSpPr>
          <p:spPr>
            <a:xfrm>
              <a:off x="244050" y="3222975"/>
              <a:ext cx="1024275" cy="1046200"/>
            </a:xfrm>
            <a:custGeom>
              <a:avLst/>
              <a:gdLst/>
              <a:ahLst/>
              <a:cxnLst/>
              <a:rect l="l" t="t" r="r" b="b"/>
              <a:pathLst>
                <a:path w="40971" h="41848" extrusionOk="0">
                  <a:moveTo>
                    <a:pt x="40971" y="0"/>
                  </a:moveTo>
                  <a:lnTo>
                    <a:pt x="1" y="40824"/>
                  </a:lnTo>
                  <a:lnTo>
                    <a:pt x="1" y="41847"/>
                  </a:lnTo>
                  <a:lnTo>
                    <a:pt x="40971" y="731"/>
                  </a:lnTo>
                  <a:lnTo>
                    <a:pt x="40971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1" name="Google Shape;5291;p18"/>
            <p:cNvSpPr/>
            <p:nvPr/>
          </p:nvSpPr>
          <p:spPr>
            <a:xfrm>
              <a:off x="1268300" y="839600"/>
              <a:ext cx="2393000" cy="2401675"/>
            </a:xfrm>
            <a:custGeom>
              <a:avLst/>
              <a:gdLst/>
              <a:ahLst/>
              <a:cxnLst/>
              <a:rect l="l" t="t" r="r" b="b"/>
              <a:pathLst>
                <a:path w="95720" h="96067" extrusionOk="0">
                  <a:moveTo>
                    <a:pt x="95665" y="0"/>
                  </a:moveTo>
                  <a:lnTo>
                    <a:pt x="1" y="95335"/>
                  </a:lnTo>
                  <a:lnTo>
                    <a:pt x="1" y="96066"/>
                  </a:lnTo>
                  <a:lnTo>
                    <a:pt x="95720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2" name="Google Shape;5292;p18"/>
            <p:cNvSpPr/>
            <p:nvPr/>
          </p:nvSpPr>
          <p:spPr>
            <a:xfrm>
              <a:off x="244050" y="3149875"/>
              <a:ext cx="1024275" cy="1045300"/>
            </a:xfrm>
            <a:custGeom>
              <a:avLst/>
              <a:gdLst/>
              <a:ahLst/>
              <a:cxnLst/>
              <a:rect l="l" t="t" r="r" b="b"/>
              <a:pathLst>
                <a:path w="40971" h="41812" extrusionOk="0">
                  <a:moveTo>
                    <a:pt x="40971" y="0"/>
                  </a:moveTo>
                  <a:lnTo>
                    <a:pt x="1" y="40824"/>
                  </a:lnTo>
                  <a:lnTo>
                    <a:pt x="1" y="41811"/>
                  </a:lnTo>
                  <a:lnTo>
                    <a:pt x="40971" y="695"/>
                  </a:lnTo>
                  <a:lnTo>
                    <a:pt x="40971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3" name="Google Shape;5293;p18"/>
            <p:cNvSpPr/>
            <p:nvPr/>
          </p:nvSpPr>
          <p:spPr>
            <a:xfrm>
              <a:off x="1268300" y="839600"/>
              <a:ext cx="2319000" cy="2327650"/>
            </a:xfrm>
            <a:custGeom>
              <a:avLst/>
              <a:gdLst/>
              <a:ahLst/>
              <a:cxnLst/>
              <a:rect l="l" t="t" r="r" b="b"/>
              <a:pathLst>
                <a:path w="92760" h="93106" extrusionOk="0">
                  <a:moveTo>
                    <a:pt x="92723" y="0"/>
                  </a:moveTo>
                  <a:lnTo>
                    <a:pt x="1" y="92411"/>
                  </a:lnTo>
                  <a:lnTo>
                    <a:pt x="1" y="93106"/>
                  </a:lnTo>
                  <a:lnTo>
                    <a:pt x="92759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4" name="Google Shape;5294;p18"/>
            <p:cNvSpPr/>
            <p:nvPr/>
          </p:nvSpPr>
          <p:spPr>
            <a:xfrm>
              <a:off x="244050" y="3076325"/>
              <a:ext cx="1024275" cy="1044825"/>
            </a:xfrm>
            <a:custGeom>
              <a:avLst/>
              <a:gdLst/>
              <a:ahLst/>
              <a:cxnLst/>
              <a:rect l="l" t="t" r="r" b="b"/>
              <a:pathLst>
                <a:path w="40971" h="41793" extrusionOk="0">
                  <a:moveTo>
                    <a:pt x="40971" y="0"/>
                  </a:moveTo>
                  <a:lnTo>
                    <a:pt x="1" y="40824"/>
                  </a:lnTo>
                  <a:lnTo>
                    <a:pt x="1" y="41793"/>
                  </a:lnTo>
                  <a:lnTo>
                    <a:pt x="40971" y="676"/>
                  </a:lnTo>
                  <a:lnTo>
                    <a:pt x="40971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5" name="Google Shape;5295;p18"/>
            <p:cNvSpPr/>
            <p:nvPr/>
          </p:nvSpPr>
          <p:spPr>
            <a:xfrm>
              <a:off x="1268300" y="839600"/>
              <a:ext cx="2245450" cy="2253650"/>
            </a:xfrm>
            <a:custGeom>
              <a:avLst/>
              <a:gdLst/>
              <a:ahLst/>
              <a:cxnLst/>
              <a:rect l="l" t="t" r="r" b="b"/>
              <a:pathLst>
                <a:path w="89818" h="90146" extrusionOk="0">
                  <a:moveTo>
                    <a:pt x="89781" y="0"/>
                  </a:moveTo>
                  <a:lnTo>
                    <a:pt x="1" y="89469"/>
                  </a:lnTo>
                  <a:lnTo>
                    <a:pt x="1" y="90145"/>
                  </a:lnTo>
                  <a:lnTo>
                    <a:pt x="89817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6" name="Google Shape;5296;p18"/>
            <p:cNvSpPr/>
            <p:nvPr/>
          </p:nvSpPr>
          <p:spPr>
            <a:xfrm>
              <a:off x="244050" y="3002775"/>
              <a:ext cx="1024275" cy="1044375"/>
            </a:xfrm>
            <a:custGeom>
              <a:avLst/>
              <a:gdLst/>
              <a:ahLst/>
              <a:cxnLst/>
              <a:rect l="l" t="t" r="r" b="b"/>
              <a:pathLst>
                <a:path w="40971" h="41775" extrusionOk="0">
                  <a:moveTo>
                    <a:pt x="40971" y="0"/>
                  </a:moveTo>
                  <a:lnTo>
                    <a:pt x="1" y="40824"/>
                  </a:lnTo>
                  <a:lnTo>
                    <a:pt x="1" y="41774"/>
                  </a:lnTo>
                  <a:lnTo>
                    <a:pt x="40971" y="658"/>
                  </a:lnTo>
                  <a:lnTo>
                    <a:pt x="40971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7" name="Google Shape;5297;p18"/>
            <p:cNvSpPr/>
            <p:nvPr/>
          </p:nvSpPr>
          <p:spPr>
            <a:xfrm>
              <a:off x="1268300" y="839600"/>
              <a:ext cx="2171900" cy="2179625"/>
            </a:xfrm>
            <a:custGeom>
              <a:avLst/>
              <a:gdLst/>
              <a:ahLst/>
              <a:cxnLst/>
              <a:rect l="l" t="t" r="r" b="b"/>
              <a:pathLst>
                <a:path w="86876" h="87185" extrusionOk="0">
                  <a:moveTo>
                    <a:pt x="86820" y="0"/>
                  </a:moveTo>
                  <a:lnTo>
                    <a:pt x="1" y="86527"/>
                  </a:lnTo>
                  <a:lnTo>
                    <a:pt x="1" y="87185"/>
                  </a:lnTo>
                  <a:lnTo>
                    <a:pt x="86875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8" name="Google Shape;5298;p18"/>
            <p:cNvSpPr/>
            <p:nvPr/>
          </p:nvSpPr>
          <p:spPr>
            <a:xfrm>
              <a:off x="244050" y="2929225"/>
              <a:ext cx="1024275" cy="1043900"/>
            </a:xfrm>
            <a:custGeom>
              <a:avLst/>
              <a:gdLst/>
              <a:ahLst/>
              <a:cxnLst/>
              <a:rect l="l" t="t" r="r" b="b"/>
              <a:pathLst>
                <a:path w="40971" h="41756" extrusionOk="0">
                  <a:moveTo>
                    <a:pt x="40971" y="0"/>
                  </a:moveTo>
                  <a:lnTo>
                    <a:pt x="1" y="40842"/>
                  </a:lnTo>
                  <a:lnTo>
                    <a:pt x="1" y="41756"/>
                  </a:lnTo>
                  <a:lnTo>
                    <a:pt x="40971" y="640"/>
                  </a:lnTo>
                  <a:lnTo>
                    <a:pt x="40971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9" name="Google Shape;5299;p18"/>
            <p:cNvSpPr/>
            <p:nvPr/>
          </p:nvSpPr>
          <p:spPr>
            <a:xfrm>
              <a:off x="1268300" y="839600"/>
              <a:ext cx="2097875" cy="2105625"/>
            </a:xfrm>
            <a:custGeom>
              <a:avLst/>
              <a:gdLst/>
              <a:ahLst/>
              <a:cxnLst/>
              <a:rect l="l" t="t" r="r" b="b"/>
              <a:pathLst>
                <a:path w="83915" h="84225" extrusionOk="0">
                  <a:moveTo>
                    <a:pt x="83878" y="0"/>
                  </a:moveTo>
                  <a:lnTo>
                    <a:pt x="1" y="83585"/>
                  </a:lnTo>
                  <a:lnTo>
                    <a:pt x="1" y="84225"/>
                  </a:lnTo>
                  <a:lnTo>
                    <a:pt x="83915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0" name="Google Shape;5300;p18"/>
            <p:cNvSpPr/>
            <p:nvPr/>
          </p:nvSpPr>
          <p:spPr>
            <a:xfrm>
              <a:off x="244050" y="2856125"/>
              <a:ext cx="1024275" cy="1043000"/>
            </a:xfrm>
            <a:custGeom>
              <a:avLst/>
              <a:gdLst/>
              <a:ahLst/>
              <a:cxnLst/>
              <a:rect l="l" t="t" r="r" b="b"/>
              <a:pathLst>
                <a:path w="40971" h="41720" extrusionOk="0">
                  <a:moveTo>
                    <a:pt x="40971" y="0"/>
                  </a:moveTo>
                  <a:lnTo>
                    <a:pt x="1" y="40824"/>
                  </a:lnTo>
                  <a:lnTo>
                    <a:pt x="1" y="41720"/>
                  </a:lnTo>
                  <a:lnTo>
                    <a:pt x="40971" y="603"/>
                  </a:lnTo>
                  <a:lnTo>
                    <a:pt x="40971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1" name="Google Shape;5301;p18"/>
            <p:cNvSpPr/>
            <p:nvPr/>
          </p:nvSpPr>
          <p:spPr>
            <a:xfrm>
              <a:off x="1268300" y="839600"/>
              <a:ext cx="2024325" cy="2031625"/>
            </a:xfrm>
            <a:custGeom>
              <a:avLst/>
              <a:gdLst/>
              <a:ahLst/>
              <a:cxnLst/>
              <a:rect l="l" t="t" r="r" b="b"/>
              <a:pathLst>
                <a:path w="80973" h="81265" extrusionOk="0">
                  <a:moveTo>
                    <a:pt x="80936" y="0"/>
                  </a:moveTo>
                  <a:lnTo>
                    <a:pt x="1" y="80661"/>
                  </a:lnTo>
                  <a:lnTo>
                    <a:pt x="1" y="81264"/>
                  </a:lnTo>
                  <a:lnTo>
                    <a:pt x="80973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2" name="Google Shape;5302;p18"/>
            <p:cNvSpPr/>
            <p:nvPr/>
          </p:nvSpPr>
          <p:spPr>
            <a:xfrm>
              <a:off x="244050" y="2782575"/>
              <a:ext cx="1024275" cy="1042550"/>
            </a:xfrm>
            <a:custGeom>
              <a:avLst/>
              <a:gdLst/>
              <a:ahLst/>
              <a:cxnLst/>
              <a:rect l="l" t="t" r="r" b="b"/>
              <a:pathLst>
                <a:path w="40971" h="41702" extrusionOk="0">
                  <a:moveTo>
                    <a:pt x="40971" y="0"/>
                  </a:moveTo>
                  <a:lnTo>
                    <a:pt x="1" y="40824"/>
                  </a:lnTo>
                  <a:lnTo>
                    <a:pt x="1" y="41701"/>
                  </a:lnTo>
                  <a:lnTo>
                    <a:pt x="40971" y="585"/>
                  </a:lnTo>
                  <a:lnTo>
                    <a:pt x="40971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3" name="Google Shape;5303;p18"/>
            <p:cNvSpPr/>
            <p:nvPr/>
          </p:nvSpPr>
          <p:spPr>
            <a:xfrm>
              <a:off x="1268300" y="839600"/>
              <a:ext cx="1950775" cy="1957600"/>
            </a:xfrm>
            <a:custGeom>
              <a:avLst/>
              <a:gdLst/>
              <a:ahLst/>
              <a:cxnLst/>
              <a:rect l="l" t="t" r="r" b="b"/>
              <a:pathLst>
                <a:path w="78031" h="78304" extrusionOk="0">
                  <a:moveTo>
                    <a:pt x="77976" y="0"/>
                  </a:moveTo>
                  <a:lnTo>
                    <a:pt x="1" y="77719"/>
                  </a:lnTo>
                  <a:lnTo>
                    <a:pt x="1" y="78304"/>
                  </a:lnTo>
                  <a:lnTo>
                    <a:pt x="78031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4" name="Google Shape;5304;p18"/>
            <p:cNvSpPr/>
            <p:nvPr/>
          </p:nvSpPr>
          <p:spPr>
            <a:xfrm>
              <a:off x="244050" y="2709000"/>
              <a:ext cx="1024275" cy="1042100"/>
            </a:xfrm>
            <a:custGeom>
              <a:avLst/>
              <a:gdLst/>
              <a:ahLst/>
              <a:cxnLst/>
              <a:rect l="l" t="t" r="r" b="b"/>
              <a:pathLst>
                <a:path w="40971" h="41684" extrusionOk="0">
                  <a:moveTo>
                    <a:pt x="40971" y="1"/>
                  </a:moveTo>
                  <a:lnTo>
                    <a:pt x="1" y="40825"/>
                  </a:lnTo>
                  <a:lnTo>
                    <a:pt x="1" y="41684"/>
                  </a:lnTo>
                  <a:lnTo>
                    <a:pt x="40971" y="567"/>
                  </a:lnTo>
                  <a:lnTo>
                    <a:pt x="40971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5" name="Google Shape;5305;p18"/>
            <p:cNvSpPr/>
            <p:nvPr/>
          </p:nvSpPr>
          <p:spPr>
            <a:xfrm>
              <a:off x="1268300" y="839600"/>
              <a:ext cx="1877225" cy="1883600"/>
            </a:xfrm>
            <a:custGeom>
              <a:avLst/>
              <a:gdLst/>
              <a:ahLst/>
              <a:cxnLst/>
              <a:rect l="l" t="t" r="r" b="b"/>
              <a:pathLst>
                <a:path w="75089" h="75344" extrusionOk="0">
                  <a:moveTo>
                    <a:pt x="75034" y="0"/>
                  </a:moveTo>
                  <a:lnTo>
                    <a:pt x="1" y="74777"/>
                  </a:lnTo>
                  <a:lnTo>
                    <a:pt x="1" y="75343"/>
                  </a:lnTo>
                  <a:lnTo>
                    <a:pt x="75089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6" name="Google Shape;5306;p18"/>
            <p:cNvSpPr/>
            <p:nvPr/>
          </p:nvSpPr>
          <p:spPr>
            <a:xfrm>
              <a:off x="244050" y="2635450"/>
              <a:ext cx="1024275" cy="1042100"/>
            </a:xfrm>
            <a:custGeom>
              <a:avLst/>
              <a:gdLst/>
              <a:ahLst/>
              <a:cxnLst/>
              <a:rect l="l" t="t" r="r" b="b"/>
              <a:pathLst>
                <a:path w="40971" h="41684" extrusionOk="0">
                  <a:moveTo>
                    <a:pt x="40971" y="1"/>
                  </a:moveTo>
                  <a:lnTo>
                    <a:pt x="1" y="40843"/>
                  </a:lnTo>
                  <a:lnTo>
                    <a:pt x="1" y="41684"/>
                  </a:lnTo>
                  <a:lnTo>
                    <a:pt x="40971" y="567"/>
                  </a:lnTo>
                  <a:lnTo>
                    <a:pt x="40971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7" name="Google Shape;5307;p18"/>
            <p:cNvSpPr/>
            <p:nvPr/>
          </p:nvSpPr>
          <p:spPr>
            <a:xfrm>
              <a:off x="1268300" y="839600"/>
              <a:ext cx="1803225" cy="1810050"/>
            </a:xfrm>
            <a:custGeom>
              <a:avLst/>
              <a:gdLst/>
              <a:ahLst/>
              <a:cxnLst/>
              <a:rect l="l" t="t" r="r" b="b"/>
              <a:pathLst>
                <a:path w="72129" h="72402" extrusionOk="0">
                  <a:moveTo>
                    <a:pt x="72092" y="0"/>
                  </a:moveTo>
                  <a:lnTo>
                    <a:pt x="1" y="71835"/>
                  </a:lnTo>
                  <a:lnTo>
                    <a:pt x="1" y="72401"/>
                  </a:lnTo>
                  <a:lnTo>
                    <a:pt x="7212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8" name="Google Shape;5308;p18"/>
            <p:cNvSpPr/>
            <p:nvPr/>
          </p:nvSpPr>
          <p:spPr>
            <a:xfrm>
              <a:off x="244050" y="2562375"/>
              <a:ext cx="1024275" cy="1041175"/>
            </a:xfrm>
            <a:custGeom>
              <a:avLst/>
              <a:gdLst/>
              <a:ahLst/>
              <a:cxnLst/>
              <a:rect l="l" t="t" r="r" b="b"/>
              <a:pathLst>
                <a:path w="40971" h="41647" extrusionOk="0">
                  <a:moveTo>
                    <a:pt x="40971" y="0"/>
                  </a:moveTo>
                  <a:lnTo>
                    <a:pt x="1" y="40824"/>
                  </a:lnTo>
                  <a:lnTo>
                    <a:pt x="1" y="41646"/>
                  </a:lnTo>
                  <a:lnTo>
                    <a:pt x="40971" y="530"/>
                  </a:lnTo>
                  <a:lnTo>
                    <a:pt x="40971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9" name="Google Shape;5309;p18"/>
            <p:cNvSpPr/>
            <p:nvPr/>
          </p:nvSpPr>
          <p:spPr>
            <a:xfrm>
              <a:off x="1268300" y="839600"/>
              <a:ext cx="1729675" cy="1736025"/>
            </a:xfrm>
            <a:custGeom>
              <a:avLst/>
              <a:gdLst/>
              <a:ahLst/>
              <a:cxnLst/>
              <a:rect l="l" t="t" r="r" b="b"/>
              <a:pathLst>
                <a:path w="69187" h="69441" extrusionOk="0">
                  <a:moveTo>
                    <a:pt x="69149" y="0"/>
                  </a:moveTo>
                  <a:lnTo>
                    <a:pt x="1" y="68911"/>
                  </a:lnTo>
                  <a:lnTo>
                    <a:pt x="1" y="69441"/>
                  </a:lnTo>
                  <a:lnTo>
                    <a:pt x="69186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0" name="Google Shape;5310;p18"/>
            <p:cNvSpPr/>
            <p:nvPr/>
          </p:nvSpPr>
          <p:spPr>
            <a:xfrm>
              <a:off x="244050" y="2488800"/>
              <a:ext cx="1024275" cy="1040725"/>
            </a:xfrm>
            <a:custGeom>
              <a:avLst/>
              <a:gdLst/>
              <a:ahLst/>
              <a:cxnLst/>
              <a:rect l="l" t="t" r="r" b="b"/>
              <a:pathLst>
                <a:path w="40971" h="41629" extrusionOk="0">
                  <a:moveTo>
                    <a:pt x="40971" y="1"/>
                  </a:moveTo>
                  <a:lnTo>
                    <a:pt x="1" y="40825"/>
                  </a:lnTo>
                  <a:lnTo>
                    <a:pt x="1" y="41629"/>
                  </a:lnTo>
                  <a:lnTo>
                    <a:pt x="40971" y="513"/>
                  </a:lnTo>
                  <a:lnTo>
                    <a:pt x="40971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1" name="Google Shape;5311;p18"/>
            <p:cNvSpPr/>
            <p:nvPr/>
          </p:nvSpPr>
          <p:spPr>
            <a:xfrm>
              <a:off x="1268300" y="839600"/>
              <a:ext cx="1656100" cy="1662025"/>
            </a:xfrm>
            <a:custGeom>
              <a:avLst/>
              <a:gdLst/>
              <a:ahLst/>
              <a:cxnLst/>
              <a:rect l="l" t="t" r="r" b="b"/>
              <a:pathLst>
                <a:path w="66244" h="66481" extrusionOk="0">
                  <a:moveTo>
                    <a:pt x="66189" y="0"/>
                  </a:moveTo>
                  <a:lnTo>
                    <a:pt x="1" y="65969"/>
                  </a:lnTo>
                  <a:lnTo>
                    <a:pt x="1" y="66481"/>
                  </a:lnTo>
                  <a:lnTo>
                    <a:pt x="66244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2" name="Google Shape;5312;p18"/>
            <p:cNvSpPr/>
            <p:nvPr/>
          </p:nvSpPr>
          <p:spPr>
            <a:xfrm>
              <a:off x="244050" y="2415250"/>
              <a:ext cx="1024275" cy="1040275"/>
            </a:xfrm>
            <a:custGeom>
              <a:avLst/>
              <a:gdLst/>
              <a:ahLst/>
              <a:cxnLst/>
              <a:rect l="l" t="t" r="r" b="b"/>
              <a:pathLst>
                <a:path w="40971" h="41611" extrusionOk="0">
                  <a:moveTo>
                    <a:pt x="40971" y="1"/>
                  </a:moveTo>
                  <a:lnTo>
                    <a:pt x="1" y="40825"/>
                  </a:lnTo>
                  <a:lnTo>
                    <a:pt x="1" y="41611"/>
                  </a:lnTo>
                  <a:lnTo>
                    <a:pt x="40971" y="494"/>
                  </a:lnTo>
                  <a:lnTo>
                    <a:pt x="40971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3" name="Google Shape;5313;p18"/>
            <p:cNvSpPr/>
            <p:nvPr/>
          </p:nvSpPr>
          <p:spPr>
            <a:xfrm>
              <a:off x="1268300" y="839600"/>
              <a:ext cx="1582100" cy="1588025"/>
            </a:xfrm>
            <a:custGeom>
              <a:avLst/>
              <a:gdLst/>
              <a:ahLst/>
              <a:cxnLst/>
              <a:rect l="l" t="t" r="r" b="b"/>
              <a:pathLst>
                <a:path w="63284" h="63521" extrusionOk="0">
                  <a:moveTo>
                    <a:pt x="63247" y="0"/>
                  </a:moveTo>
                  <a:lnTo>
                    <a:pt x="1" y="63027"/>
                  </a:lnTo>
                  <a:lnTo>
                    <a:pt x="1" y="63520"/>
                  </a:lnTo>
                  <a:lnTo>
                    <a:pt x="63284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4" name="Google Shape;5314;p18"/>
            <p:cNvSpPr/>
            <p:nvPr/>
          </p:nvSpPr>
          <p:spPr>
            <a:xfrm>
              <a:off x="244050" y="2342150"/>
              <a:ext cx="1024275" cy="1039375"/>
            </a:xfrm>
            <a:custGeom>
              <a:avLst/>
              <a:gdLst/>
              <a:ahLst/>
              <a:cxnLst/>
              <a:rect l="l" t="t" r="r" b="b"/>
              <a:pathLst>
                <a:path w="40971" h="41575" extrusionOk="0">
                  <a:moveTo>
                    <a:pt x="40971" y="1"/>
                  </a:moveTo>
                  <a:lnTo>
                    <a:pt x="1" y="40825"/>
                  </a:lnTo>
                  <a:lnTo>
                    <a:pt x="1" y="41574"/>
                  </a:lnTo>
                  <a:lnTo>
                    <a:pt x="40971" y="458"/>
                  </a:lnTo>
                  <a:lnTo>
                    <a:pt x="40971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5" name="Google Shape;5315;p18"/>
            <p:cNvSpPr/>
            <p:nvPr/>
          </p:nvSpPr>
          <p:spPr>
            <a:xfrm>
              <a:off x="1268300" y="839600"/>
              <a:ext cx="1508550" cy="1514000"/>
            </a:xfrm>
            <a:custGeom>
              <a:avLst/>
              <a:gdLst/>
              <a:ahLst/>
              <a:cxnLst/>
              <a:rect l="l" t="t" r="r" b="b"/>
              <a:pathLst>
                <a:path w="60342" h="60560" extrusionOk="0">
                  <a:moveTo>
                    <a:pt x="60305" y="0"/>
                  </a:moveTo>
                  <a:lnTo>
                    <a:pt x="1" y="60103"/>
                  </a:lnTo>
                  <a:lnTo>
                    <a:pt x="1" y="60560"/>
                  </a:lnTo>
                  <a:lnTo>
                    <a:pt x="60341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6" name="Google Shape;5316;p18"/>
            <p:cNvSpPr/>
            <p:nvPr/>
          </p:nvSpPr>
          <p:spPr>
            <a:xfrm>
              <a:off x="244050" y="2268600"/>
              <a:ext cx="1024275" cy="1038900"/>
            </a:xfrm>
            <a:custGeom>
              <a:avLst/>
              <a:gdLst/>
              <a:ahLst/>
              <a:cxnLst/>
              <a:rect l="l" t="t" r="r" b="b"/>
              <a:pathLst>
                <a:path w="40971" h="41556" extrusionOk="0">
                  <a:moveTo>
                    <a:pt x="40971" y="1"/>
                  </a:moveTo>
                  <a:lnTo>
                    <a:pt x="1" y="40825"/>
                  </a:lnTo>
                  <a:lnTo>
                    <a:pt x="1" y="41556"/>
                  </a:lnTo>
                  <a:lnTo>
                    <a:pt x="40971" y="439"/>
                  </a:lnTo>
                  <a:lnTo>
                    <a:pt x="40971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7" name="Google Shape;5317;p18"/>
            <p:cNvSpPr/>
            <p:nvPr/>
          </p:nvSpPr>
          <p:spPr>
            <a:xfrm>
              <a:off x="1268300" y="839600"/>
              <a:ext cx="1435000" cy="1440000"/>
            </a:xfrm>
            <a:custGeom>
              <a:avLst/>
              <a:gdLst/>
              <a:ahLst/>
              <a:cxnLst/>
              <a:rect l="l" t="t" r="r" b="b"/>
              <a:pathLst>
                <a:path w="57400" h="57600" extrusionOk="0">
                  <a:moveTo>
                    <a:pt x="57345" y="0"/>
                  </a:moveTo>
                  <a:lnTo>
                    <a:pt x="1" y="57161"/>
                  </a:lnTo>
                  <a:lnTo>
                    <a:pt x="1" y="57599"/>
                  </a:lnTo>
                  <a:lnTo>
                    <a:pt x="57399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8" name="Google Shape;5318;p18"/>
            <p:cNvSpPr/>
            <p:nvPr/>
          </p:nvSpPr>
          <p:spPr>
            <a:xfrm>
              <a:off x="244050" y="2195050"/>
              <a:ext cx="1024275" cy="1038450"/>
            </a:xfrm>
            <a:custGeom>
              <a:avLst/>
              <a:gdLst/>
              <a:ahLst/>
              <a:cxnLst/>
              <a:rect l="l" t="t" r="r" b="b"/>
              <a:pathLst>
                <a:path w="40971" h="41538" extrusionOk="0">
                  <a:moveTo>
                    <a:pt x="40971" y="1"/>
                  </a:moveTo>
                  <a:lnTo>
                    <a:pt x="1" y="40825"/>
                  </a:lnTo>
                  <a:lnTo>
                    <a:pt x="1" y="41537"/>
                  </a:lnTo>
                  <a:lnTo>
                    <a:pt x="40971" y="421"/>
                  </a:lnTo>
                  <a:lnTo>
                    <a:pt x="40971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9" name="Google Shape;5319;p18"/>
            <p:cNvSpPr/>
            <p:nvPr/>
          </p:nvSpPr>
          <p:spPr>
            <a:xfrm>
              <a:off x="1268300" y="839600"/>
              <a:ext cx="1360975" cy="1366000"/>
            </a:xfrm>
            <a:custGeom>
              <a:avLst/>
              <a:gdLst/>
              <a:ahLst/>
              <a:cxnLst/>
              <a:rect l="l" t="t" r="r" b="b"/>
              <a:pathLst>
                <a:path w="54439" h="54640" extrusionOk="0">
                  <a:moveTo>
                    <a:pt x="54402" y="0"/>
                  </a:moveTo>
                  <a:lnTo>
                    <a:pt x="1" y="54219"/>
                  </a:lnTo>
                  <a:lnTo>
                    <a:pt x="1" y="54639"/>
                  </a:lnTo>
                  <a:lnTo>
                    <a:pt x="54439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0" name="Google Shape;5320;p18"/>
            <p:cNvSpPr/>
            <p:nvPr/>
          </p:nvSpPr>
          <p:spPr>
            <a:xfrm>
              <a:off x="244050" y="2121500"/>
              <a:ext cx="1024275" cy="1038000"/>
            </a:xfrm>
            <a:custGeom>
              <a:avLst/>
              <a:gdLst/>
              <a:ahLst/>
              <a:cxnLst/>
              <a:rect l="l" t="t" r="r" b="b"/>
              <a:pathLst>
                <a:path w="40971" h="41520" extrusionOk="0">
                  <a:moveTo>
                    <a:pt x="40971" y="1"/>
                  </a:moveTo>
                  <a:lnTo>
                    <a:pt x="1" y="40825"/>
                  </a:lnTo>
                  <a:lnTo>
                    <a:pt x="1" y="41519"/>
                  </a:lnTo>
                  <a:lnTo>
                    <a:pt x="40971" y="421"/>
                  </a:lnTo>
                  <a:lnTo>
                    <a:pt x="40971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1" name="Google Shape;5321;p18"/>
            <p:cNvSpPr/>
            <p:nvPr/>
          </p:nvSpPr>
          <p:spPr>
            <a:xfrm>
              <a:off x="1268300" y="839600"/>
              <a:ext cx="1287425" cy="1292425"/>
            </a:xfrm>
            <a:custGeom>
              <a:avLst/>
              <a:gdLst/>
              <a:ahLst/>
              <a:cxnLst/>
              <a:rect l="l" t="t" r="r" b="b"/>
              <a:pathLst>
                <a:path w="51497" h="51697" extrusionOk="0">
                  <a:moveTo>
                    <a:pt x="51460" y="0"/>
                  </a:moveTo>
                  <a:lnTo>
                    <a:pt x="1" y="51277"/>
                  </a:lnTo>
                  <a:lnTo>
                    <a:pt x="1" y="51697"/>
                  </a:lnTo>
                  <a:lnTo>
                    <a:pt x="51497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2" name="Google Shape;5322;p18"/>
            <p:cNvSpPr/>
            <p:nvPr/>
          </p:nvSpPr>
          <p:spPr>
            <a:xfrm>
              <a:off x="244050" y="2048400"/>
              <a:ext cx="1024275" cy="1037525"/>
            </a:xfrm>
            <a:custGeom>
              <a:avLst/>
              <a:gdLst/>
              <a:ahLst/>
              <a:cxnLst/>
              <a:rect l="l" t="t" r="r" b="b"/>
              <a:pathLst>
                <a:path w="40971" h="41501" extrusionOk="0">
                  <a:moveTo>
                    <a:pt x="40971" y="1"/>
                  </a:moveTo>
                  <a:lnTo>
                    <a:pt x="1" y="40825"/>
                  </a:lnTo>
                  <a:lnTo>
                    <a:pt x="1" y="41501"/>
                  </a:lnTo>
                  <a:lnTo>
                    <a:pt x="40971" y="385"/>
                  </a:lnTo>
                  <a:lnTo>
                    <a:pt x="40971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3" name="Google Shape;5323;p18"/>
            <p:cNvSpPr/>
            <p:nvPr/>
          </p:nvSpPr>
          <p:spPr>
            <a:xfrm>
              <a:off x="1268300" y="839600"/>
              <a:ext cx="1213875" cy="1218425"/>
            </a:xfrm>
            <a:custGeom>
              <a:avLst/>
              <a:gdLst/>
              <a:ahLst/>
              <a:cxnLst/>
              <a:rect l="l" t="t" r="r" b="b"/>
              <a:pathLst>
                <a:path w="48555" h="48737" extrusionOk="0">
                  <a:moveTo>
                    <a:pt x="48500" y="0"/>
                  </a:moveTo>
                  <a:lnTo>
                    <a:pt x="1" y="48353"/>
                  </a:lnTo>
                  <a:lnTo>
                    <a:pt x="1" y="48737"/>
                  </a:lnTo>
                  <a:lnTo>
                    <a:pt x="48555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4" name="Google Shape;5324;p18"/>
            <p:cNvSpPr/>
            <p:nvPr/>
          </p:nvSpPr>
          <p:spPr>
            <a:xfrm>
              <a:off x="5302750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28" y="0"/>
                  </a:moveTo>
                  <a:lnTo>
                    <a:pt x="0" y="1828"/>
                  </a:lnTo>
                  <a:lnTo>
                    <a:pt x="1170" y="1828"/>
                  </a:lnTo>
                  <a:lnTo>
                    <a:pt x="2997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5" name="Google Shape;5325;p18"/>
            <p:cNvSpPr/>
            <p:nvPr/>
          </p:nvSpPr>
          <p:spPr>
            <a:xfrm>
              <a:off x="5348425" y="2787125"/>
              <a:ext cx="2031625" cy="2023875"/>
            </a:xfrm>
            <a:custGeom>
              <a:avLst/>
              <a:gdLst/>
              <a:ahLst/>
              <a:cxnLst/>
              <a:rect l="l" t="t" r="r" b="b"/>
              <a:pathLst>
                <a:path w="81265" h="80955" extrusionOk="0">
                  <a:moveTo>
                    <a:pt x="81265" y="1"/>
                  </a:moveTo>
                  <a:lnTo>
                    <a:pt x="1" y="80954"/>
                  </a:lnTo>
                  <a:lnTo>
                    <a:pt x="1170" y="80954"/>
                  </a:lnTo>
                  <a:lnTo>
                    <a:pt x="81265" y="586"/>
                  </a:lnTo>
                  <a:lnTo>
                    <a:pt x="81265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6" name="Google Shape;5326;p18"/>
            <p:cNvSpPr/>
            <p:nvPr/>
          </p:nvSpPr>
          <p:spPr>
            <a:xfrm>
              <a:off x="5229200" y="4810975"/>
              <a:ext cx="74925" cy="45700"/>
            </a:xfrm>
            <a:custGeom>
              <a:avLst/>
              <a:gdLst/>
              <a:ahLst/>
              <a:cxnLst/>
              <a:rect l="l" t="t" r="r" b="b"/>
              <a:pathLst>
                <a:path w="2997" h="1828" extrusionOk="0">
                  <a:moveTo>
                    <a:pt x="1827" y="0"/>
                  </a:moveTo>
                  <a:lnTo>
                    <a:pt x="0" y="1828"/>
                  </a:lnTo>
                  <a:lnTo>
                    <a:pt x="1170" y="1828"/>
                  </a:lnTo>
                  <a:lnTo>
                    <a:pt x="2997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7" name="Google Shape;5327;p18"/>
            <p:cNvSpPr/>
            <p:nvPr/>
          </p:nvSpPr>
          <p:spPr>
            <a:xfrm>
              <a:off x="5274875" y="2713575"/>
              <a:ext cx="2105175" cy="2097425"/>
            </a:xfrm>
            <a:custGeom>
              <a:avLst/>
              <a:gdLst/>
              <a:ahLst/>
              <a:cxnLst/>
              <a:rect l="l" t="t" r="r" b="b"/>
              <a:pathLst>
                <a:path w="84207" h="83897" extrusionOk="0">
                  <a:moveTo>
                    <a:pt x="84207" y="1"/>
                  </a:moveTo>
                  <a:lnTo>
                    <a:pt x="0" y="83896"/>
                  </a:lnTo>
                  <a:lnTo>
                    <a:pt x="1170" y="83896"/>
                  </a:lnTo>
                  <a:lnTo>
                    <a:pt x="84207" y="585"/>
                  </a:lnTo>
                  <a:lnTo>
                    <a:pt x="84207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8" name="Google Shape;5328;p18"/>
            <p:cNvSpPr/>
            <p:nvPr/>
          </p:nvSpPr>
          <p:spPr>
            <a:xfrm>
              <a:off x="5155175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46" y="0"/>
                  </a:moveTo>
                  <a:lnTo>
                    <a:pt x="1" y="1828"/>
                  </a:lnTo>
                  <a:lnTo>
                    <a:pt x="1189" y="1828"/>
                  </a:lnTo>
                  <a:lnTo>
                    <a:pt x="299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9" name="Google Shape;5329;p18"/>
            <p:cNvSpPr/>
            <p:nvPr/>
          </p:nvSpPr>
          <p:spPr>
            <a:xfrm>
              <a:off x="5201325" y="2640025"/>
              <a:ext cx="2178725" cy="2170975"/>
            </a:xfrm>
            <a:custGeom>
              <a:avLst/>
              <a:gdLst/>
              <a:ahLst/>
              <a:cxnLst/>
              <a:rect l="l" t="t" r="r" b="b"/>
              <a:pathLst>
                <a:path w="87149" h="86839" extrusionOk="0">
                  <a:moveTo>
                    <a:pt x="87149" y="1"/>
                  </a:moveTo>
                  <a:lnTo>
                    <a:pt x="0" y="86838"/>
                  </a:lnTo>
                  <a:lnTo>
                    <a:pt x="1170" y="86838"/>
                  </a:lnTo>
                  <a:lnTo>
                    <a:pt x="87149" y="567"/>
                  </a:lnTo>
                  <a:lnTo>
                    <a:pt x="87149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0" name="Google Shape;5330;p18"/>
            <p:cNvSpPr/>
            <p:nvPr/>
          </p:nvSpPr>
          <p:spPr>
            <a:xfrm>
              <a:off x="5081625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46" y="0"/>
                  </a:moveTo>
                  <a:lnTo>
                    <a:pt x="1" y="1828"/>
                  </a:lnTo>
                  <a:lnTo>
                    <a:pt x="1188" y="1828"/>
                  </a:lnTo>
                  <a:lnTo>
                    <a:pt x="299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1" name="Google Shape;5331;p18"/>
            <p:cNvSpPr/>
            <p:nvPr/>
          </p:nvSpPr>
          <p:spPr>
            <a:xfrm>
              <a:off x="5127775" y="2566925"/>
              <a:ext cx="2252275" cy="2244075"/>
            </a:xfrm>
            <a:custGeom>
              <a:avLst/>
              <a:gdLst/>
              <a:ahLst/>
              <a:cxnLst/>
              <a:rect l="l" t="t" r="r" b="b"/>
              <a:pathLst>
                <a:path w="90091" h="89763" extrusionOk="0">
                  <a:moveTo>
                    <a:pt x="90091" y="1"/>
                  </a:moveTo>
                  <a:lnTo>
                    <a:pt x="0" y="89762"/>
                  </a:lnTo>
                  <a:lnTo>
                    <a:pt x="1152" y="89762"/>
                  </a:lnTo>
                  <a:lnTo>
                    <a:pt x="90091" y="531"/>
                  </a:lnTo>
                  <a:lnTo>
                    <a:pt x="90091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2" name="Google Shape;5332;p18"/>
            <p:cNvSpPr/>
            <p:nvPr/>
          </p:nvSpPr>
          <p:spPr>
            <a:xfrm>
              <a:off x="5008075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28" y="0"/>
                  </a:moveTo>
                  <a:lnTo>
                    <a:pt x="0" y="1828"/>
                  </a:lnTo>
                  <a:lnTo>
                    <a:pt x="1170" y="1828"/>
                  </a:lnTo>
                  <a:lnTo>
                    <a:pt x="2997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3" name="Google Shape;5333;p18"/>
            <p:cNvSpPr/>
            <p:nvPr/>
          </p:nvSpPr>
          <p:spPr>
            <a:xfrm>
              <a:off x="5053750" y="2493375"/>
              <a:ext cx="2326300" cy="2317625"/>
            </a:xfrm>
            <a:custGeom>
              <a:avLst/>
              <a:gdLst/>
              <a:ahLst/>
              <a:cxnLst/>
              <a:rect l="l" t="t" r="r" b="b"/>
              <a:pathLst>
                <a:path w="93052" h="92705" extrusionOk="0">
                  <a:moveTo>
                    <a:pt x="93052" y="1"/>
                  </a:moveTo>
                  <a:lnTo>
                    <a:pt x="1" y="92704"/>
                  </a:lnTo>
                  <a:lnTo>
                    <a:pt x="1170" y="92704"/>
                  </a:lnTo>
                  <a:lnTo>
                    <a:pt x="93052" y="512"/>
                  </a:lnTo>
                  <a:lnTo>
                    <a:pt x="93052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4" name="Google Shape;5334;p18"/>
            <p:cNvSpPr/>
            <p:nvPr/>
          </p:nvSpPr>
          <p:spPr>
            <a:xfrm>
              <a:off x="4934525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28" y="0"/>
                  </a:moveTo>
                  <a:lnTo>
                    <a:pt x="0" y="1828"/>
                  </a:lnTo>
                  <a:lnTo>
                    <a:pt x="1170" y="1828"/>
                  </a:lnTo>
                  <a:lnTo>
                    <a:pt x="2997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5" name="Google Shape;5335;p18"/>
            <p:cNvSpPr/>
            <p:nvPr/>
          </p:nvSpPr>
          <p:spPr>
            <a:xfrm>
              <a:off x="4980200" y="2419825"/>
              <a:ext cx="2399850" cy="2391175"/>
            </a:xfrm>
            <a:custGeom>
              <a:avLst/>
              <a:gdLst/>
              <a:ahLst/>
              <a:cxnLst/>
              <a:rect l="l" t="t" r="r" b="b"/>
              <a:pathLst>
                <a:path w="95994" h="95647" extrusionOk="0">
                  <a:moveTo>
                    <a:pt x="95994" y="1"/>
                  </a:moveTo>
                  <a:lnTo>
                    <a:pt x="1" y="95646"/>
                  </a:lnTo>
                  <a:lnTo>
                    <a:pt x="1170" y="95646"/>
                  </a:lnTo>
                  <a:lnTo>
                    <a:pt x="95994" y="494"/>
                  </a:lnTo>
                  <a:lnTo>
                    <a:pt x="95994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6" name="Google Shape;5336;p18"/>
            <p:cNvSpPr/>
            <p:nvPr/>
          </p:nvSpPr>
          <p:spPr>
            <a:xfrm>
              <a:off x="4860500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47" y="0"/>
                  </a:moveTo>
                  <a:lnTo>
                    <a:pt x="1" y="1828"/>
                  </a:lnTo>
                  <a:lnTo>
                    <a:pt x="1189" y="1828"/>
                  </a:lnTo>
                  <a:lnTo>
                    <a:pt x="299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7" name="Google Shape;5337;p18"/>
            <p:cNvSpPr/>
            <p:nvPr/>
          </p:nvSpPr>
          <p:spPr>
            <a:xfrm>
              <a:off x="4906650" y="2346275"/>
              <a:ext cx="2473400" cy="2464725"/>
            </a:xfrm>
            <a:custGeom>
              <a:avLst/>
              <a:gdLst/>
              <a:ahLst/>
              <a:cxnLst/>
              <a:rect l="l" t="t" r="r" b="b"/>
              <a:pathLst>
                <a:path w="98936" h="98589" extrusionOk="0">
                  <a:moveTo>
                    <a:pt x="98936" y="0"/>
                  </a:moveTo>
                  <a:lnTo>
                    <a:pt x="1" y="98588"/>
                  </a:lnTo>
                  <a:lnTo>
                    <a:pt x="1152" y="98588"/>
                  </a:lnTo>
                  <a:lnTo>
                    <a:pt x="98936" y="476"/>
                  </a:lnTo>
                  <a:lnTo>
                    <a:pt x="98936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8" name="Google Shape;5338;p18"/>
            <p:cNvSpPr/>
            <p:nvPr/>
          </p:nvSpPr>
          <p:spPr>
            <a:xfrm>
              <a:off x="4786950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28" y="0"/>
                  </a:moveTo>
                  <a:lnTo>
                    <a:pt x="1" y="1828"/>
                  </a:lnTo>
                  <a:lnTo>
                    <a:pt x="1170" y="1828"/>
                  </a:lnTo>
                  <a:lnTo>
                    <a:pt x="299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9" name="Google Shape;5339;p18"/>
            <p:cNvSpPr/>
            <p:nvPr/>
          </p:nvSpPr>
          <p:spPr>
            <a:xfrm>
              <a:off x="4832650" y="2273175"/>
              <a:ext cx="2547400" cy="2537825"/>
            </a:xfrm>
            <a:custGeom>
              <a:avLst/>
              <a:gdLst/>
              <a:ahLst/>
              <a:cxnLst/>
              <a:rect l="l" t="t" r="r" b="b"/>
              <a:pathLst>
                <a:path w="101896" h="101513" extrusionOk="0">
                  <a:moveTo>
                    <a:pt x="101896" y="1"/>
                  </a:moveTo>
                  <a:lnTo>
                    <a:pt x="0" y="101512"/>
                  </a:lnTo>
                  <a:lnTo>
                    <a:pt x="1170" y="101512"/>
                  </a:lnTo>
                  <a:lnTo>
                    <a:pt x="101896" y="439"/>
                  </a:lnTo>
                  <a:lnTo>
                    <a:pt x="101896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0" name="Google Shape;5340;p18"/>
            <p:cNvSpPr/>
            <p:nvPr/>
          </p:nvSpPr>
          <p:spPr>
            <a:xfrm>
              <a:off x="4713400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28" y="0"/>
                  </a:moveTo>
                  <a:lnTo>
                    <a:pt x="1" y="1828"/>
                  </a:lnTo>
                  <a:lnTo>
                    <a:pt x="1170" y="1828"/>
                  </a:lnTo>
                  <a:lnTo>
                    <a:pt x="299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1" name="Google Shape;5341;p18"/>
            <p:cNvSpPr/>
            <p:nvPr/>
          </p:nvSpPr>
          <p:spPr>
            <a:xfrm>
              <a:off x="4759100" y="2199625"/>
              <a:ext cx="2620950" cy="2611375"/>
            </a:xfrm>
            <a:custGeom>
              <a:avLst/>
              <a:gdLst/>
              <a:ahLst/>
              <a:cxnLst/>
              <a:rect l="l" t="t" r="r" b="b"/>
              <a:pathLst>
                <a:path w="104838" h="104455" extrusionOk="0">
                  <a:moveTo>
                    <a:pt x="104838" y="1"/>
                  </a:moveTo>
                  <a:lnTo>
                    <a:pt x="0" y="104454"/>
                  </a:lnTo>
                  <a:lnTo>
                    <a:pt x="1170" y="104454"/>
                  </a:lnTo>
                  <a:lnTo>
                    <a:pt x="104838" y="421"/>
                  </a:lnTo>
                  <a:lnTo>
                    <a:pt x="104838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2" name="Google Shape;5342;p18"/>
            <p:cNvSpPr/>
            <p:nvPr/>
          </p:nvSpPr>
          <p:spPr>
            <a:xfrm>
              <a:off x="4639400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46" y="0"/>
                  </a:moveTo>
                  <a:lnTo>
                    <a:pt x="0" y="1828"/>
                  </a:lnTo>
                  <a:lnTo>
                    <a:pt x="1188" y="1828"/>
                  </a:lnTo>
                  <a:lnTo>
                    <a:pt x="2997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3" name="Google Shape;5343;p18"/>
            <p:cNvSpPr/>
            <p:nvPr/>
          </p:nvSpPr>
          <p:spPr>
            <a:xfrm>
              <a:off x="4685550" y="2126075"/>
              <a:ext cx="2694500" cy="2684925"/>
            </a:xfrm>
            <a:custGeom>
              <a:avLst/>
              <a:gdLst/>
              <a:ahLst/>
              <a:cxnLst/>
              <a:rect l="l" t="t" r="r" b="b"/>
              <a:pathLst>
                <a:path w="107780" h="107397" extrusionOk="0">
                  <a:moveTo>
                    <a:pt x="107780" y="0"/>
                  </a:moveTo>
                  <a:lnTo>
                    <a:pt x="0" y="107396"/>
                  </a:lnTo>
                  <a:lnTo>
                    <a:pt x="1151" y="107396"/>
                  </a:lnTo>
                  <a:lnTo>
                    <a:pt x="107780" y="421"/>
                  </a:lnTo>
                  <a:lnTo>
                    <a:pt x="107780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4" name="Google Shape;5344;p18"/>
            <p:cNvSpPr/>
            <p:nvPr/>
          </p:nvSpPr>
          <p:spPr>
            <a:xfrm>
              <a:off x="4565850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28" y="0"/>
                  </a:moveTo>
                  <a:lnTo>
                    <a:pt x="0" y="1828"/>
                  </a:lnTo>
                  <a:lnTo>
                    <a:pt x="1170" y="1828"/>
                  </a:lnTo>
                  <a:lnTo>
                    <a:pt x="2997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5" name="Google Shape;5345;p18"/>
            <p:cNvSpPr/>
            <p:nvPr/>
          </p:nvSpPr>
          <p:spPr>
            <a:xfrm>
              <a:off x="4611525" y="2052975"/>
              <a:ext cx="2768525" cy="2758025"/>
            </a:xfrm>
            <a:custGeom>
              <a:avLst/>
              <a:gdLst/>
              <a:ahLst/>
              <a:cxnLst/>
              <a:rect l="l" t="t" r="r" b="b"/>
              <a:pathLst>
                <a:path w="110741" h="110321" extrusionOk="0">
                  <a:moveTo>
                    <a:pt x="110741" y="1"/>
                  </a:moveTo>
                  <a:lnTo>
                    <a:pt x="1" y="110320"/>
                  </a:lnTo>
                  <a:lnTo>
                    <a:pt x="1170" y="110320"/>
                  </a:lnTo>
                  <a:lnTo>
                    <a:pt x="110741" y="384"/>
                  </a:lnTo>
                  <a:lnTo>
                    <a:pt x="110741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6" name="Google Shape;5346;p18"/>
            <p:cNvSpPr/>
            <p:nvPr/>
          </p:nvSpPr>
          <p:spPr>
            <a:xfrm>
              <a:off x="4492300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28" y="0"/>
                  </a:moveTo>
                  <a:lnTo>
                    <a:pt x="0" y="1828"/>
                  </a:lnTo>
                  <a:lnTo>
                    <a:pt x="1170" y="1828"/>
                  </a:lnTo>
                  <a:lnTo>
                    <a:pt x="2997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7" name="Google Shape;5347;p18"/>
            <p:cNvSpPr/>
            <p:nvPr/>
          </p:nvSpPr>
          <p:spPr>
            <a:xfrm>
              <a:off x="4537975" y="1979425"/>
              <a:ext cx="2842075" cy="2831575"/>
            </a:xfrm>
            <a:custGeom>
              <a:avLst/>
              <a:gdLst/>
              <a:ahLst/>
              <a:cxnLst/>
              <a:rect l="l" t="t" r="r" b="b"/>
              <a:pathLst>
                <a:path w="113683" h="113263" extrusionOk="0">
                  <a:moveTo>
                    <a:pt x="113683" y="0"/>
                  </a:moveTo>
                  <a:lnTo>
                    <a:pt x="1" y="113262"/>
                  </a:lnTo>
                  <a:lnTo>
                    <a:pt x="1170" y="113262"/>
                  </a:lnTo>
                  <a:lnTo>
                    <a:pt x="113683" y="366"/>
                  </a:lnTo>
                  <a:lnTo>
                    <a:pt x="113683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8" name="Google Shape;5348;p18"/>
            <p:cNvSpPr/>
            <p:nvPr/>
          </p:nvSpPr>
          <p:spPr>
            <a:xfrm>
              <a:off x="4418275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46" y="0"/>
                  </a:moveTo>
                  <a:lnTo>
                    <a:pt x="1" y="1828"/>
                  </a:lnTo>
                  <a:lnTo>
                    <a:pt x="1189" y="1828"/>
                  </a:lnTo>
                  <a:lnTo>
                    <a:pt x="299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9" name="Google Shape;5349;p18"/>
            <p:cNvSpPr/>
            <p:nvPr/>
          </p:nvSpPr>
          <p:spPr>
            <a:xfrm>
              <a:off x="4464425" y="1905875"/>
              <a:ext cx="2915625" cy="2905125"/>
            </a:xfrm>
            <a:custGeom>
              <a:avLst/>
              <a:gdLst/>
              <a:ahLst/>
              <a:cxnLst/>
              <a:rect l="l" t="t" r="r" b="b"/>
              <a:pathLst>
                <a:path w="116625" h="116205" extrusionOk="0">
                  <a:moveTo>
                    <a:pt x="116625" y="0"/>
                  </a:moveTo>
                  <a:lnTo>
                    <a:pt x="0" y="116204"/>
                  </a:lnTo>
                  <a:lnTo>
                    <a:pt x="1170" y="116204"/>
                  </a:lnTo>
                  <a:lnTo>
                    <a:pt x="116625" y="348"/>
                  </a:lnTo>
                  <a:lnTo>
                    <a:pt x="116625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0" name="Google Shape;5350;p18"/>
            <p:cNvSpPr/>
            <p:nvPr/>
          </p:nvSpPr>
          <p:spPr>
            <a:xfrm>
              <a:off x="4344725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46" y="0"/>
                  </a:moveTo>
                  <a:lnTo>
                    <a:pt x="1" y="1828"/>
                  </a:lnTo>
                  <a:lnTo>
                    <a:pt x="1188" y="1828"/>
                  </a:lnTo>
                  <a:lnTo>
                    <a:pt x="299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1" name="Google Shape;5351;p18"/>
            <p:cNvSpPr/>
            <p:nvPr/>
          </p:nvSpPr>
          <p:spPr>
            <a:xfrm>
              <a:off x="4390875" y="1832325"/>
              <a:ext cx="2989175" cy="2978675"/>
            </a:xfrm>
            <a:custGeom>
              <a:avLst/>
              <a:gdLst/>
              <a:ahLst/>
              <a:cxnLst/>
              <a:rect l="l" t="t" r="r" b="b"/>
              <a:pathLst>
                <a:path w="119567" h="119147" extrusionOk="0">
                  <a:moveTo>
                    <a:pt x="119567" y="0"/>
                  </a:moveTo>
                  <a:lnTo>
                    <a:pt x="0" y="119146"/>
                  </a:lnTo>
                  <a:lnTo>
                    <a:pt x="1152" y="119146"/>
                  </a:lnTo>
                  <a:lnTo>
                    <a:pt x="119567" y="329"/>
                  </a:lnTo>
                  <a:lnTo>
                    <a:pt x="119567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2" name="Google Shape;5352;p18"/>
            <p:cNvSpPr/>
            <p:nvPr/>
          </p:nvSpPr>
          <p:spPr>
            <a:xfrm>
              <a:off x="4271175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28" y="0"/>
                  </a:moveTo>
                  <a:lnTo>
                    <a:pt x="1" y="1828"/>
                  </a:lnTo>
                  <a:lnTo>
                    <a:pt x="1170" y="1828"/>
                  </a:lnTo>
                  <a:lnTo>
                    <a:pt x="299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3" name="Google Shape;5353;p18"/>
            <p:cNvSpPr/>
            <p:nvPr/>
          </p:nvSpPr>
          <p:spPr>
            <a:xfrm>
              <a:off x="4316850" y="1759225"/>
              <a:ext cx="3063200" cy="3051775"/>
            </a:xfrm>
            <a:custGeom>
              <a:avLst/>
              <a:gdLst/>
              <a:ahLst/>
              <a:cxnLst/>
              <a:rect l="l" t="t" r="r" b="b"/>
              <a:pathLst>
                <a:path w="122528" h="122071" extrusionOk="0">
                  <a:moveTo>
                    <a:pt x="122528" y="0"/>
                  </a:moveTo>
                  <a:lnTo>
                    <a:pt x="1" y="122070"/>
                  </a:lnTo>
                  <a:lnTo>
                    <a:pt x="1171" y="122070"/>
                  </a:lnTo>
                  <a:lnTo>
                    <a:pt x="122528" y="293"/>
                  </a:lnTo>
                  <a:lnTo>
                    <a:pt x="12252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4" name="Google Shape;5354;p18"/>
            <p:cNvSpPr/>
            <p:nvPr/>
          </p:nvSpPr>
          <p:spPr>
            <a:xfrm>
              <a:off x="4197625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28" y="0"/>
                  </a:moveTo>
                  <a:lnTo>
                    <a:pt x="0" y="1828"/>
                  </a:lnTo>
                  <a:lnTo>
                    <a:pt x="1170" y="1828"/>
                  </a:lnTo>
                  <a:lnTo>
                    <a:pt x="2997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5" name="Google Shape;5355;p18"/>
            <p:cNvSpPr/>
            <p:nvPr/>
          </p:nvSpPr>
          <p:spPr>
            <a:xfrm>
              <a:off x="4243300" y="1685675"/>
              <a:ext cx="3136750" cy="3125325"/>
            </a:xfrm>
            <a:custGeom>
              <a:avLst/>
              <a:gdLst/>
              <a:ahLst/>
              <a:cxnLst/>
              <a:rect l="l" t="t" r="r" b="b"/>
              <a:pathLst>
                <a:path w="125470" h="125013" extrusionOk="0">
                  <a:moveTo>
                    <a:pt x="125470" y="0"/>
                  </a:moveTo>
                  <a:lnTo>
                    <a:pt x="1" y="125012"/>
                  </a:lnTo>
                  <a:lnTo>
                    <a:pt x="1170" y="125012"/>
                  </a:lnTo>
                  <a:lnTo>
                    <a:pt x="125470" y="274"/>
                  </a:lnTo>
                  <a:lnTo>
                    <a:pt x="125470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6" name="Google Shape;5356;p18"/>
            <p:cNvSpPr/>
            <p:nvPr/>
          </p:nvSpPr>
          <p:spPr>
            <a:xfrm>
              <a:off x="4123625" y="4810975"/>
              <a:ext cx="74925" cy="45700"/>
            </a:xfrm>
            <a:custGeom>
              <a:avLst/>
              <a:gdLst/>
              <a:ahLst/>
              <a:cxnLst/>
              <a:rect l="l" t="t" r="r" b="b"/>
              <a:pathLst>
                <a:path w="2997" h="1828" extrusionOk="0">
                  <a:moveTo>
                    <a:pt x="1846" y="0"/>
                  </a:moveTo>
                  <a:lnTo>
                    <a:pt x="0" y="1828"/>
                  </a:lnTo>
                  <a:lnTo>
                    <a:pt x="1188" y="1828"/>
                  </a:lnTo>
                  <a:lnTo>
                    <a:pt x="2997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7" name="Google Shape;5357;p18"/>
            <p:cNvSpPr/>
            <p:nvPr/>
          </p:nvSpPr>
          <p:spPr>
            <a:xfrm>
              <a:off x="4169750" y="1612125"/>
              <a:ext cx="3210300" cy="3198875"/>
            </a:xfrm>
            <a:custGeom>
              <a:avLst/>
              <a:gdLst/>
              <a:ahLst/>
              <a:cxnLst/>
              <a:rect l="l" t="t" r="r" b="b"/>
              <a:pathLst>
                <a:path w="128412" h="127955" extrusionOk="0">
                  <a:moveTo>
                    <a:pt x="128412" y="0"/>
                  </a:moveTo>
                  <a:lnTo>
                    <a:pt x="1" y="127954"/>
                  </a:lnTo>
                  <a:lnTo>
                    <a:pt x="1152" y="127954"/>
                  </a:lnTo>
                  <a:lnTo>
                    <a:pt x="128412" y="256"/>
                  </a:lnTo>
                  <a:lnTo>
                    <a:pt x="128412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8" name="Google Shape;5358;p18"/>
            <p:cNvSpPr/>
            <p:nvPr/>
          </p:nvSpPr>
          <p:spPr>
            <a:xfrm>
              <a:off x="4050050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28" y="0"/>
                  </a:moveTo>
                  <a:lnTo>
                    <a:pt x="1" y="1828"/>
                  </a:lnTo>
                  <a:lnTo>
                    <a:pt x="1171" y="1828"/>
                  </a:lnTo>
                  <a:lnTo>
                    <a:pt x="299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9" name="Google Shape;5359;p18"/>
            <p:cNvSpPr/>
            <p:nvPr/>
          </p:nvSpPr>
          <p:spPr>
            <a:xfrm>
              <a:off x="4095750" y="1538575"/>
              <a:ext cx="3284300" cy="3272425"/>
            </a:xfrm>
            <a:custGeom>
              <a:avLst/>
              <a:gdLst/>
              <a:ahLst/>
              <a:cxnLst/>
              <a:rect l="l" t="t" r="r" b="b"/>
              <a:pathLst>
                <a:path w="131372" h="130897" extrusionOk="0">
                  <a:moveTo>
                    <a:pt x="131372" y="0"/>
                  </a:moveTo>
                  <a:lnTo>
                    <a:pt x="0" y="130896"/>
                  </a:lnTo>
                  <a:lnTo>
                    <a:pt x="1170" y="130896"/>
                  </a:lnTo>
                  <a:lnTo>
                    <a:pt x="131372" y="256"/>
                  </a:lnTo>
                  <a:lnTo>
                    <a:pt x="131372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0" name="Google Shape;5360;p18"/>
            <p:cNvSpPr/>
            <p:nvPr/>
          </p:nvSpPr>
          <p:spPr>
            <a:xfrm>
              <a:off x="3976500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28" y="0"/>
                  </a:moveTo>
                  <a:lnTo>
                    <a:pt x="1" y="1828"/>
                  </a:lnTo>
                  <a:lnTo>
                    <a:pt x="1170" y="1828"/>
                  </a:lnTo>
                  <a:lnTo>
                    <a:pt x="299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1" name="Google Shape;5361;p18"/>
            <p:cNvSpPr/>
            <p:nvPr/>
          </p:nvSpPr>
          <p:spPr>
            <a:xfrm>
              <a:off x="4022200" y="1465475"/>
              <a:ext cx="3357850" cy="3345525"/>
            </a:xfrm>
            <a:custGeom>
              <a:avLst/>
              <a:gdLst/>
              <a:ahLst/>
              <a:cxnLst/>
              <a:rect l="l" t="t" r="r" b="b"/>
              <a:pathLst>
                <a:path w="134314" h="133821" extrusionOk="0">
                  <a:moveTo>
                    <a:pt x="134314" y="0"/>
                  </a:moveTo>
                  <a:lnTo>
                    <a:pt x="0" y="133820"/>
                  </a:lnTo>
                  <a:lnTo>
                    <a:pt x="1170" y="133820"/>
                  </a:lnTo>
                  <a:lnTo>
                    <a:pt x="134314" y="220"/>
                  </a:lnTo>
                  <a:lnTo>
                    <a:pt x="134314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2" name="Google Shape;5362;p18"/>
            <p:cNvSpPr/>
            <p:nvPr/>
          </p:nvSpPr>
          <p:spPr>
            <a:xfrm>
              <a:off x="3902500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46" y="0"/>
                  </a:moveTo>
                  <a:lnTo>
                    <a:pt x="0" y="1828"/>
                  </a:lnTo>
                  <a:lnTo>
                    <a:pt x="1188" y="1828"/>
                  </a:lnTo>
                  <a:lnTo>
                    <a:pt x="2997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3" name="Google Shape;5363;p18"/>
            <p:cNvSpPr/>
            <p:nvPr/>
          </p:nvSpPr>
          <p:spPr>
            <a:xfrm>
              <a:off x="3948650" y="1391925"/>
              <a:ext cx="3431400" cy="3419075"/>
            </a:xfrm>
            <a:custGeom>
              <a:avLst/>
              <a:gdLst/>
              <a:ahLst/>
              <a:cxnLst/>
              <a:rect l="l" t="t" r="r" b="b"/>
              <a:pathLst>
                <a:path w="137256" h="136763" extrusionOk="0">
                  <a:moveTo>
                    <a:pt x="137256" y="0"/>
                  </a:moveTo>
                  <a:lnTo>
                    <a:pt x="0" y="136762"/>
                  </a:lnTo>
                  <a:lnTo>
                    <a:pt x="1151" y="136762"/>
                  </a:lnTo>
                  <a:lnTo>
                    <a:pt x="137256" y="201"/>
                  </a:lnTo>
                  <a:lnTo>
                    <a:pt x="137256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4" name="Google Shape;5364;p18"/>
            <p:cNvSpPr/>
            <p:nvPr/>
          </p:nvSpPr>
          <p:spPr>
            <a:xfrm>
              <a:off x="3828950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28" y="0"/>
                  </a:moveTo>
                  <a:lnTo>
                    <a:pt x="0" y="1828"/>
                  </a:lnTo>
                  <a:lnTo>
                    <a:pt x="1170" y="1828"/>
                  </a:lnTo>
                  <a:lnTo>
                    <a:pt x="2997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5" name="Google Shape;5365;p18"/>
            <p:cNvSpPr/>
            <p:nvPr/>
          </p:nvSpPr>
          <p:spPr>
            <a:xfrm>
              <a:off x="3874625" y="1318375"/>
              <a:ext cx="3505425" cy="3492625"/>
            </a:xfrm>
            <a:custGeom>
              <a:avLst/>
              <a:gdLst/>
              <a:ahLst/>
              <a:cxnLst/>
              <a:rect l="l" t="t" r="r" b="b"/>
              <a:pathLst>
                <a:path w="140217" h="139705" extrusionOk="0">
                  <a:moveTo>
                    <a:pt x="140217" y="0"/>
                  </a:moveTo>
                  <a:lnTo>
                    <a:pt x="1" y="139704"/>
                  </a:lnTo>
                  <a:lnTo>
                    <a:pt x="1170" y="139704"/>
                  </a:lnTo>
                  <a:lnTo>
                    <a:pt x="140217" y="183"/>
                  </a:lnTo>
                  <a:lnTo>
                    <a:pt x="140217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6" name="Google Shape;5366;p18"/>
            <p:cNvSpPr/>
            <p:nvPr/>
          </p:nvSpPr>
          <p:spPr>
            <a:xfrm>
              <a:off x="3755400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28" y="0"/>
                  </a:moveTo>
                  <a:lnTo>
                    <a:pt x="0" y="1828"/>
                  </a:lnTo>
                  <a:lnTo>
                    <a:pt x="1170" y="1828"/>
                  </a:lnTo>
                  <a:lnTo>
                    <a:pt x="2997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7" name="Google Shape;5367;p18"/>
            <p:cNvSpPr/>
            <p:nvPr/>
          </p:nvSpPr>
          <p:spPr>
            <a:xfrm>
              <a:off x="3801075" y="1244800"/>
              <a:ext cx="3578975" cy="3566200"/>
            </a:xfrm>
            <a:custGeom>
              <a:avLst/>
              <a:gdLst/>
              <a:ahLst/>
              <a:cxnLst/>
              <a:rect l="l" t="t" r="r" b="b"/>
              <a:pathLst>
                <a:path w="143159" h="142648" extrusionOk="0">
                  <a:moveTo>
                    <a:pt x="143159" y="1"/>
                  </a:moveTo>
                  <a:lnTo>
                    <a:pt x="1" y="142647"/>
                  </a:lnTo>
                  <a:lnTo>
                    <a:pt x="1170" y="142647"/>
                  </a:lnTo>
                  <a:lnTo>
                    <a:pt x="143159" y="165"/>
                  </a:lnTo>
                  <a:lnTo>
                    <a:pt x="143159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8" name="Google Shape;5368;p18"/>
            <p:cNvSpPr/>
            <p:nvPr/>
          </p:nvSpPr>
          <p:spPr>
            <a:xfrm>
              <a:off x="3681375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47" y="0"/>
                  </a:moveTo>
                  <a:lnTo>
                    <a:pt x="1" y="1828"/>
                  </a:lnTo>
                  <a:lnTo>
                    <a:pt x="1189" y="1828"/>
                  </a:lnTo>
                  <a:lnTo>
                    <a:pt x="299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9" name="Google Shape;5369;p18"/>
            <p:cNvSpPr/>
            <p:nvPr/>
          </p:nvSpPr>
          <p:spPr>
            <a:xfrm>
              <a:off x="3727525" y="1171725"/>
              <a:ext cx="3652525" cy="3639275"/>
            </a:xfrm>
            <a:custGeom>
              <a:avLst/>
              <a:gdLst/>
              <a:ahLst/>
              <a:cxnLst/>
              <a:rect l="l" t="t" r="r" b="b"/>
              <a:pathLst>
                <a:path w="146101" h="145571" extrusionOk="0">
                  <a:moveTo>
                    <a:pt x="146101" y="0"/>
                  </a:moveTo>
                  <a:lnTo>
                    <a:pt x="1" y="145570"/>
                  </a:lnTo>
                  <a:lnTo>
                    <a:pt x="1170" y="145570"/>
                  </a:lnTo>
                  <a:lnTo>
                    <a:pt x="146101" y="128"/>
                  </a:lnTo>
                  <a:lnTo>
                    <a:pt x="146101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0" name="Google Shape;5370;p18"/>
            <p:cNvSpPr/>
            <p:nvPr/>
          </p:nvSpPr>
          <p:spPr>
            <a:xfrm>
              <a:off x="3607825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46" y="0"/>
                  </a:moveTo>
                  <a:lnTo>
                    <a:pt x="1" y="1828"/>
                  </a:lnTo>
                  <a:lnTo>
                    <a:pt x="1189" y="1828"/>
                  </a:lnTo>
                  <a:lnTo>
                    <a:pt x="299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1" name="Google Shape;5371;p18"/>
            <p:cNvSpPr/>
            <p:nvPr/>
          </p:nvSpPr>
          <p:spPr>
            <a:xfrm>
              <a:off x="3653975" y="1098175"/>
              <a:ext cx="3726075" cy="3712825"/>
            </a:xfrm>
            <a:custGeom>
              <a:avLst/>
              <a:gdLst/>
              <a:ahLst/>
              <a:cxnLst/>
              <a:rect l="l" t="t" r="r" b="b"/>
              <a:pathLst>
                <a:path w="149043" h="148513" extrusionOk="0">
                  <a:moveTo>
                    <a:pt x="149043" y="0"/>
                  </a:moveTo>
                  <a:lnTo>
                    <a:pt x="0" y="148512"/>
                  </a:lnTo>
                  <a:lnTo>
                    <a:pt x="1152" y="148512"/>
                  </a:lnTo>
                  <a:lnTo>
                    <a:pt x="149043" y="110"/>
                  </a:lnTo>
                  <a:lnTo>
                    <a:pt x="149043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2" name="Google Shape;5372;p18"/>
            <p:cNvSpPr/>
            <p:nvPr/>
          </p:nvSpPr>
          <p:spPr>
            <a:xfrm>
              <a:off x="3534275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28" y="0"/>
                  </a:moveTo>
                  <a:lnTo>
                    <a:pt x="1" y="1828"/>
                  </a:lnTo>
                  <a:lnTo>
                    <a:pt x="1170" y="1828"/>
                  </a:lnTo>
                  <a:lnTo>
                    <a:pt x="299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3" name="Google Shape;5373;p18"/>
            <p:cNvSpPr/>
            <p:nvPr/>
          </p:nvSpPr>
          <p:spPr>
            <a:xfrm>
              <a:off x="3579975" y="1024600"/>
              <a:ext cx="3800075" cy="3786400"/>
            </a:xfrm>
            <a:custGeom>
              <a:avLst/>
              <a:gdLst/>
              <a:ahLst/>
              <a:cxnLst/>
              <a:rect l="l" t="t" r="r" b="b"/>
              <a:pathLst>
                <a:path w="152003" h="151456" extrusionOk="0">
                  <a:moveTo>
                    <a:pt x="152003" y="1"/>
                  </a:moveTo>
                  <a:lnTo>
                    <a:pt x="0" y="151455"/>
                  </a:lnTo>
                  <a:lnTo>
                    <a:pt x="1170" y="151455"/>
                  </a:lnTo>
                  <a:lnTo>
                    <a:pt x="152003" y="111"/>
                  </a:lnTo>
                  <a:lnTo>
                    <a:pt x="152003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4" name="Google Shape;5374;p18"/>
            <p:cNvSpPr/>
            <p:nvPr/>
          </p:nvSpPr>
          <p:spPr>
            <a:xfrm>
              <a:off x="3460725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28" y="0"/>
                  </a:moveTo>
                  <a:lnTo>
                    <a:pt x="1" y="1828"/>
                  </a:lnTo>
                  <a:lnTo>
                    <a:pt x="1170" y="1828"/>
                  </a:lnTo>
                  <a:lnTo>
                    <a:pt x="2997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5" name="Google Shape;5375;p18"/>
            <p:cNvSpPr/>
            <p:nvPr/>
          </p:nvSpPr>
          <p:spPr>
            <a:xfrm>
              <a:off x="3506400" y="951525"/>
              <a:ext cx="3873650" cy="3859475"/>
            </a:xfrm>
            <a:custGeom>
              <a:avLst/>
              <a:gdLst/>
              <a:ahLst/>
              <a:cxnLst/>
              <a:rect l="l" t="t" r="r" b="b"/>
              <a:pathLst>
                <a:path w="154946" h="154379" extrusionOk="0">
                  <a:moveTo>
                    <a:pt x="154946" y="0"/>
                  </a:moveTo>
                  <a:lnTo>
                    <a:pt x="1" y="154378"/>
                  </a:lnTo>
                  <a:lnTo>
                    <a:pt x="1170" y="154378"/>
                  </a:lnTo>
                  <a:lnTo>
                    <a:pt x="154946" y="73"/>
                  </a:lnTo>
                  <a:lnTo>
                    <a:pt x="154946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6" name="Google Shape;5376;p18"/>
            <p:cNvSpPr/>
            <p:nvPr/>
          </p:nvSpPr>
          <p:spPr>
            <a:xfrm>
              <a:off x="3386725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46" y="0"/>
                  </a:moveTo>
                  <a:lnTo>
                    <a:pt x="0" y="1828"/>
                  </a:lnTo>
                  <a:lnTo>
                    <a:pt x="1188" y="1828"/>
                  </a:lnTo>
                  <a:lnTo>
                    <a:pt x="2997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7" name="Google Shape;5377;p18"/>
            <p:cNvSpPr/>
            <p:nvPr/>
          </p:nvSpPr>
          <p:spPr>
            <a:xfrm>
              <a:off x="3432850" y="877975"/>
              <a:ext cx="3947200" cy="3933025"/>
            </a:xfrm>
            <a:custGeom>
              <a:avLst/>
              <a:gdLst/>
              <a:ahLst/>
              <a:cxnLst/>
              <a:rect l="l" t="t" r="r" b="b"/>
              <a:pathLst>
                <a:path w="157888" h="157321" extrusionOk="0">
                  <a:moveTo>
                    <a:pt x="157888" y="0"/>
                  </a:moveTo>
                  <a:lnTo>
                    <a:pt x="1" y="157320"/>
                  </a:lnTo>
                  <a:lnTo>
                    <a:pt x="1152" y="157320"/>
                  </a:lnTo>
                  <a:lnTo>
                    <a:pt x="157888" y="55"/>
                  </a:lnTo>
                  <a:lnTo>
                    <a:pt x="15788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8" name="Google Shape;5378;p18"/>
            <p:cNvSpPr/>
            <p:nvPr/>
          </p:nvSpPr>
          <p:spPr>
            <a:xfrm>
              <a:off x="3313175" y="4810975"/>
              <a:ext cx="74925" cy="45700"/>
            </a:xfrm>
            <a:custGeom>
              <a:avLst/>
              <a:gdLst/>
              <a:ahLst/>
              <a:cxnLst/>
              <a:rect l="l" t="t" r="r" b="b"/>
              <a:pathLst>
                <a:path w="2997" h="1828" extrusionOk="0">
                  <a:moveTo>
                    <a:pt x="1827" y="0"/>
                  </a:moveTo>
                  <a:lnTo>
                    <a:pt x="0" y="1828"/>
                  </a:lnTo>
                  <a:lnTo>
                    <a:pt x="1170" y="1828"/>
                  </a:lnTo>
                  <a:lnTo>
                    <a:pt x="2997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9" name="Google Shape;5379;p18"/>
            <p:cNvSpPr/>
            <p:nvPr/>
          </p:nvSpPr>
          <p:spPr>
            <a:xfrm>
              <a:off x="3358850" y="839600"/>
              <a:ext cx="3986950" cy="3971400"/>
            </a:xfrm>
            <a:custGeom>
              <a:avLst/>
              <a:gdLst/>
              <a:ahLst/>
              <a:cxnLst/>
              <a:rect l="l" t="t" r="r" b="b"/>
              <a:pathLst>
                <a:path w="159478" h="158856" extrusionOk="0">
                  <a:moveTo>
                    <a:pt x="159423" y="0"/>
                  </a:moveTo>
                  <a:lnTo>
                    <a:pt x="0" y="158855"/>
                  </a:lnTo>
                  <a:lnTo>
                    <a:pt x="1170" y="158855"/>
                  </a:lnTo>
                  <a:lnTo>
                    <a:pt x="159477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0" name="Google Shape;5380;p18"/>
            <p:cNvSpPr/>
            <p:nvPr/>
          </p:nvSpPr>
          <p:spPr>
            <a:xfrm>
              <a:off x="3239600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28" y="0"/>
                  </a:moveTo>
                  <a:lnTo>
                    <a:pt x="1" y="1828"/>
                  </a:lnTo>
                  <a:lnTo>
                    <a:pt x="1170" y="1828"/>
                  </a:lnTo>
                  <a:lnTo>
                    <a:pt x="299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1" name="Google Shape;5381;p18"/>
            <p:cNvSpPr/>
            <p:nvPr/>
          </p:nvSpPr>
          <p:spPr>
            <a:xfrm>
              <a:off x="3285300" y="839600"/>
              <a:ext cx="3986475" cy="3971400"/>
            </a:xfrm>
            <a:custGeom>
              <a:avLst/>
              <a:gdLst/>
              <a:ahLst/>
              <a:cxnLst/>
              <a:rect l="l" t="t" r="r" b="b"/>
              <a:pathLst>
                <a:path w="159459" h="158856" extrusionOk="0">
                  <a:moveTo>
                    <a:pt x="159422" y="0"/>
                  </a:moveTo>
                  <a:lnTo>
                    <a:pt x="0" y="158855"/>
                  </a:lnTo>
                  <a:lnTo>
                    <a:pt x="1170" y="158855"/>
                  </a:lnTo>
                  <a:lnTo>
                    <a:pt x="159459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2" name="Google Shape;5382;p18"/>
            <p:cNvSpPr/>
            <p:nvPr/>
          </p:nvSpPr>
          <p:spPr>
            <a:xfrm>
              <a:off x="3165600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46" y="0"/>
                  </a:moveTo>
                  <a:lnTo>
                    <a:pt x="1" y="1828"/>
                  </a:lnTo>
                  <a:lnTo>
                    <a:pt x="1188" y="1828"/>
                  </a:lnTo>
                  <a:lnTo>
                    <a:pt x="299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3" name="Google Shape;5383;p18"/>
            <p:cNvSpPr/>
            <p:nvPr/>
          </p:nvSpPr>
          <p:spPr>
            <a:xfrm>
              <a:off x="3211750" y="839600"/>
              <a:ext cx="3986475" cy="3971400"/>
            </a:xfrm>
            <a:custGeom>
              <a:avLst/>
              <a:gdLst/>
              <a:ahLst/>
              <a:cxnLst/>
              <a:rect l="l" t="t" r="r" b="b"/>
              <a:pathLst>
                <a:path w="159459" h="158856" extrusionOk="0">
                  <a:moveTo>
                    <a:pt x="159422" y="0"/>
                  </a:moveTo>
                  <a:lnTo>
                    <a:pt x="0" y="158855"/>
                  </a:lnTo>
                  <a:lnTo>
                    <a:pt x="1152" y="158855"/>
                  </a:lnTo>
                  <a:lnTo>
                    <a:pt x="159459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4" name="Google Shape;5384;p18"/>
            <p:cNvSpPr/>
            <p:nvPr/>
          </p:nvSpPr>
          <p:spPr>
            <a:xfrm>
              <a:off x="3092050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28" y="0"/>
                  </a:moveTo>
                  <a:lnTo>
                    <a:pt x="0" y="1828"/>
                  </a:lnTo>
                  <a:lnTo>
                    <a:pt x="1170" y="1828"/>
                  </a:lnTo>
                  <a:lnTo>
                    <a:pt x="2997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5" name="Google Shape;5385;p18"/>
            <p:cNvSpPr/>
            <p:nvPr/>
          </p:nvSpPr>
          <p:spPr>
            <a:xfrm>
              <a:off x="3137725" y="839600"/>
              <a:ext cx="3986950" cy="3971400"/>
            </a:xfrm>
            <a:custGeom>
              <a:avLst/>
              <a:gdLst/>
              <a:ahLst/>
              <a:cxnLst/>
              <a:rect l="l" t="t" r="r" b="b"/>
              <a:pathLst>
                <a:path w="159478" h="158856" extrusionOk="0">
                  <a:moveTo>
                    <a:pt x="159423" y="0"/>
                  </a:moveTo>
                  <a:lnTo>
                    <a:pt x="1" y="158855"/>
                  </a:lnTo>
                  <a:lnTo>
                    <a:pt x="1170" y="158855"/>
                  </a:lnTo>
                  <a:lnTo>
                    <a:pt x="15947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6" name="Google Shape;5386;p18"/>
            <p:cNvSpPr/>
            <p:nvPr/>
          </p:nvSpPr>
          <p:spPr>
            <a:xfrm>
              <a:off x="3034475" y="4810975"/>
              <a:ext cx="58975" cy="45700"/>
            </a:xfrm>
            <a:custGeom>
              <a:avLst/>
              <a:gdLst/>
              <a:ahLst/>
              <a:cxnLst/>
              <a:rect l="l" t="t" r="r" b="b"/>
              <a:pathLst>
                <a:path w="2359" h="1828" extrusionOk="0">
                  <a:moveTo>
                    <a:pt x="1847" y="0"/>
                  </a:moveTo>
                  <a:lnTo>
                    <a:pt x="1" y="1828"/>
                  </a:lnTo>
                  <a:lnTo>
                    <a:pt x="531" y="1828"/>
                  </a:lnTo>
                  <a:lnTo>
                    <a:pt x="235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7" name="Google Shape;5387;p18"/>
            <p:cNvSpPr/>
            <p:nvPr/>
          </p:nvSpPr>
          <p:spPr>
            <a:xfrm>
              <a:off x="3018500" y="4810975"/>
              <a:ext cx="58500" cy="45700"/>
            </a:xfrm>
            <a:custGeom>
              <a:avLst/>
              <a:gdLst/>
              <a:ahLst/>
              <a:cxnLst/>
              <a:rect l="l" t="t" r="r" b="b"/>
              <a:pathLst>
                <a:path w="2340" h="1828" extrusionOk="0">
                  <a:moveTo>
                    <a:pt x="1828" y="0"/>
                  </a:moveTo>
                  <a:lnTo>
                    <a:pt x="0" y="1828"/>
                  </a:lnTo>
                  <a:lnTo>
                    <a:pt x="530" y="1828"/>
                  </a:lnTo>
                  <a:lnTo>
                    <a:pt x="2339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8" name="Google Shape;5388;p18"/>
            <p:cNvSpPr/>
            <p:nvPr/>
          </p:nvSpPr>
          <p:spPr>
            <a:xfrm>
              <a:off x="3064175" y="2973975"/>
              <a:ext cx="1843875" cy="1837025"/>
            </a:xfrm>
            <a:custGeom>
              <a:avLst/>
              <a:gdLst/>
              <a:ahLst/>
              <a:cxnLst/>
              <a:rect l="l" t="t" r="r" b="b"/>
              <a:pathLst>
                <a:path w="73755" h="73481" extrusionOk="0">
                  <a:moveTo>
                    <a:pt x="73754" y="1"/>
                  </a:moveTo>
                  <a:lnTo>
                    <a:pt x="1" y="73480"/>
                  </a:lnTo>
                  <a:lnTo>
                    <a:pt x="531" y="73480"/>
                  </a:lnTo>
                  <a:lnTo>
                    <a:pt x="73754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9" name="Google Shape;5389;p18"/>
            <p:cNvSpPr/>
            <p:nvPr/>
          </p:nvSpPr>
          <p:spPr>
            <a:xfrm>
              <a:off x="3080625" y="2982200"/>
              <a:ext cx="1835200" cy="1828800"/>
            </a:xfrm>
            <a:custGeom>
              <a:avLst/>
              <a:gdLst/>
              <a:ahLst/>
              <a:cxnLst/>
              <a:rect l="l" t="t" r="r" b="b"/>
              <a:pathLst>
                <a:path w="73408" h="73152" extrusionOk="0">
                  <a:moveTo>
                    <a:pt x="73407" y="1"/>
                  </a:moveTo>
                  <a:lnTo>
                    <a:pt x="1" y="73151"/>
                  </a:lnTo>
                  <a:lnTo>
                    <a:pt x="512" y="73151"/>
                  </a:lnTo>
                  <a:lnTo>
                    <a:pt x="73407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0" name="Google Shape;5390;p18"/>
            <p:cNvSpPr/>
            <p:nvPr/>
          </p:nvSpPr>
          <p:spPr>
            <a:xfrm>
              <a:off x="3031750" y="4810975"/>
              <a:ext cx="48900" cy="45700"/>
            </a:xfrm>
            <a:custGeom>
              <a:avLst/>
              <a:gdLst/>
              <a:ahLst/>
              <a:cxnLst/>
              <a:rect l="l" t="t" r="r" b="b"/>
              <a:pathLst>
                <a:path w="1956" h="1828" extrusionOk="0">
                  <a:moveTo>
                    <a:pt x="1809" y="0"/>
                  </a:moveTo>
                  <a:lnTo>
                    <a:pt x="0" y="1828"/>
                  </a:lnTo>
                  <a:lnTo>
                    <a:pt x="110" y="1828"/>
                  </a:lnTo>
                  <a:lnTo>
                    <a:pt x="1956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1" name="Google Shape;5391;p18"/>
            <p:cNvSpPr/>
            <p:nvPr/>
          </p:nvSpPr>
          <p:spPr>
            <a:xfrm>
              <a:off x="3076975" y="839600"/>
              <a:ext cx="3973700" cy="3971400"/>
            </a:xfrm>
            <a:custGeom>
              <a:avLst/>
              <a:gdLst/>
              <a:ahLst/>
              <a:cxnLst/>
              <a:rect l="l" t="t" r="r" b="b"/>
              <a:pathLst>
                <a:path w="158948" h="158856" extrusionOk="0">
                  <a:moveTo>
                    <a:pt x="158911" y="0"/>
                  </a:moveTo>
                  <a:lnTo>
                    <a:pt x="73242" y="85376"/>
                  </a:lnTo>
                  <a:lnTo>
                    <a:pt x="0" y="158855"/>
                  </a:lnTo>
                  <a:lnTo>
                    <a:pt x="147" y="158855"/>
                  </a:lnTo>
                  <a:lnTo>
                    <a:pt x="73553" y="85705"/>
                  </a:lnTo>
                  <a:lnTo>
                    <a:pt x="158947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2" name="Google Shape;5392;p18"/>
            <p:cNvSpPr/>
            <p:nvPr/>
          </p:nvSpPr>
          <p:spPr>
            <a:xfrm>
              <a:off x="238125" y="2995450"/>
              <a:ext cx="5950" cy="21950"/>
            </a:xfrm>
            <a:custGeom>
              <a:avLst/>
              <a:gdLst/>
              <a:ahLst/>
              <a:cxnLst/>
              <a:rect l="l" t="t" r="r" b="b"/>
              <a:pathLst>
                <a:path w="238" h="878" extrusionOk="0">
                  <a:moveTo>
                    <a:pt x="238" y="1"/>
                  </a:moveTo>
                  <a:lnTo>
                    <a:pt x="0" y="220"/>
                  </a:lnTo>
                  <a:lnTo>
                    <a:pt x="0" y="878"/>
                  </a:lnTo>
                  <a:lnTo>
                    <a:pt x="238" y="659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3" name="Google Shape;5393;p18"/>
            <p:cNvSpPr/>
            <p:nvPr/>
          </p:nvSpPr>
          <p:spPr>
            <a:xfrm>
              <a:off x="238125" y="2921900"/>
              <a:ext cx="5950" cy="21500"/>
            </a:xfrm>
            <a:custGeom>
              <a:avLst/>
              <a:gdLst/>
              <a:ahLst/>
              <a:cxnLst/>
              <a:rect l="l" t="t" r="r" b="b"/>
              <a:pathLst>
                <a:path w="238" h="860" extrusionOk="0">
                  <a:moveTo>
                    <a:pt x="238" y="1"/>
                  </a:moveTo>
                  <a:lnTo>
                    <a:pt x="0" y="238"/>
                  </a:lnTo>
                  <a:lnTo>
                    <a:pt x="0" y="860"/>
                  </a:lnTo>
                  <a:lnTo>
                    <a:pt x="238" y="640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4" name="Google Shape;5394;p18"/>
            <p:cNvSpPr/>
            <p:nvPr/>
          </p:nvSpPr>
          <p:spPr>
            <a:xfrm>
              <a:off x="238125" y="2848800"/>
              <a:ext cx="5950" cy="21050"/>
            </a:xfrm>
            <a:custGeom>
              <a:avLst/>
              <a:gdLst/>
              <a:ahLst/>
              <a:cxnLst/>
              <a:rect l="l" t="t" r="r" b="b"/>
              <a:pathLst>
                <a:path w="238" h="842" extrusionOk="0">
                  <a:moveTo>
                    <a:pt x="238" y="1"/>
                  </a:moveTo>
                  <a:lnTo>
                    <a:pt x="0" y="220"/>
                  </a:lnTo>
                  <a:lnTo>
                    <a:pt x="0" y="841"/>
                  </a:lnTo>
                  <a:lnTo>
                    <a:pt x="238" y="604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5" name="Google Shape;5395;p18"/>
            <p:cNvSpPr/>
            <p:nvPr/>
          </p:nvSpPr>
          <p:spPr>
            <a:xfrm>
              <a:off x="238125" y="2775250"/>
              <a:ext cx="5950" cy="20600"/>
            </a:xfrm>
            <a:custGeom>
              <a:avLst/>
              <a:gdLst/>
              <a:ahLst/>
              <a:cxnLst/>
              <a:rect l="l" t="t" r="r" b="b"/>
              <a:pathLst>
                <a:path w="238" h="824" extrusionOk="0">
                  <a:moveTo>
                    <a:pt x="238" y="1"/>
                  </a:moveTo>
                  <a:lnTo>
                    <a:pt x="0" y="220"/>
                  </a:lnTo>
                  <a:lnTo>
                    <a:pt x="0" y="823"/>
                  </a:lnTo>
                  <a:lnTo>
                    <a:pt x="238" y="585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6" name="Google Shape;5396;p18"/>
            <p:cNvSpPr/>
            <p:nvPr/>
          </p:nvSpPr>
          <p:spPr>
            <a:xfrm>
              <a:off x="238125" y="2701700"/>
              <a:ext cx="5950" cy="20125"/>
            </a:xfrm>
            <a:custGeom>
              <a:avLst/>
              <a:gdLst/>
              <a:ahLst/>
              <a:cxnLst/>
              <a:rect l="l" t="t" r="r" b="b"/>
              <a:pathLst>
                <a:path w="238" h="805" extrusionOk="0">
                  <a:moveTo>
                    <a:pt x="238" y="1"/>
                  </a:moveTo>
                  <a:lnTo>
                    <a:pt x="0" y="238"/>
                  </a:lnTo>
                  <a:lnTo>
                    <a:pt x="0" y="805"/>
                  </a:lnTo>
                  <a:lnTo>
                    <a:pt x="238" y="567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7" name="Google Shape;5397;p18"/>
            <p:cNvSpPr/>
            <p:nvPr/>
          </p:nvSpPr>
          <p:spPr>
            <a:xfrm>
              <a:off x="238125" y="2628150"/>
              <a:ext cx="5950" cy="19675"/>
            </a:xfrm>
            <a:custGeom>
              <a:avLst/>
              <a:gdLst/>
              <a:ahLst/>
              <a:cxnLst/>
              <a:rect l="l" t="t" r="r" b="b"/>
              <a:pathLst>
                <a:path w="238" h="787" extrusionOk="0">
                  <a:moveTo>
                    <a:pt x="238" y="0"/>
                  </a:moveTo>
                  <a:lnTo>
                    <a:pt x="0" y="238"/>
                  </a:lnTo>
                  <a:lnTo>
                    <a:pt x="0" y="786"/>
                  </a:lnTo>
                  <a:lnTo>
                    <a:pt x="238" y="549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8" name="Google Shape;5398;p18"/>
            <p:cNvSpPr/>
            <p:nvPr/>
          </p:nvSpPr>
          <p:spPr>
            <a:xfrm>
              <a:off x="238125" y="2555050"/>
              <a:ext cx="5950" cy="18750"/>
            </a:xfrm>
            <a:custGeom>
              <a:avLst/>
              <a:gdLst/>
              <a:ahLst/>
              <a:cxnLst/>
              <a:rect l="l" t="t" r="r" b="b"/>
              <a:pathLst>
                <a:path w="238" h="750" extrusionOk="0">
                  <a:moveTo>
                    <a:pt x="238" y="1"/>
                  </a:moveTo>
                  <a:lnTo>
                    <a:pt x="0" y="220"/>
                  </a:lnTo>
                  <a:lnTo>
                    <a:pt x="0" y="750"/>
                  </a:lnTo>
                  <a:lnTo>
                    <a:pt x="238" y="531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9" name="Google Shape;5399;p18"/>
            <p:cNvSpPr/>
            <p:nvPr/>
          </p:nvSpPr>
          <p:spPr>
            <a:xfrm>
              <a:off x="238125" y="2481500"/>
              <a:ext cx="5950" cy="18300"/>
            </a:xfrm>
            <a:custGeom>
              <a:avLst/>
              <a:gdLst/>
              <a:ahLst/>
              <a:cxnLst/>
              <a:rect l="l" t="t" r="r" b="b"/>
              <a:pathLst>
                <a:path w="238" h="732" extrusionOk="0">
                  <a:moveTo>
                    <a:pt x="238" y="1"/>
                  </a:moveTo>
                  <a:lnTo>
                    <a:pt x="0" y="220"/>
                  </a:lnTo>
                  <a:lnTo>
                    <a:pt x="0" y="732"/>
                  </a:lnTo>
                  <a:lnTo>
                    <a:pt x="238" y="512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0" name="Google Shape;5400;p18"/>
            <p:cNvSpPr/>
            <p:nvPr/>
          </p:nvSpPr>
          <p:spPr>
            <a:xfrm>
              <a:off x="238125" y="2407950"/>
              <a:ext cx="5950" cy="17850"/>
            </a:xfrm>
            <a:custGeom>
              <a:avLst/>
              <a:gdLst/>
              <a:ahLst/>
              <a:cxnLst/>
              <a:rect l="l" t="t" r="r" b="b"/>
              <a:pathLst>
                <a:path w="238" h="714" extrusionOk="0">
                  <a:moveTo>
                    <a:pt x="238" y="0"/>
                  </a:moveTo>
                  <a:lnTo>
                    <a:pt x="0" y="238"/>
                  </a:lnTo>
                  <a:lnTo>
                    <a:pt x="0" y="713"/>
                  </a:lnTo>
                  <a:lnTo>
                    <a:pt x="238" y="494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1" name="Google Shape;5401;p18"/>
            <p:cNvSpPr/>
            <p:nvPr/>
          </p:nvSpPr>
          <p:spPr>
            <a:xfrm>
              <a:off x="238125" y="2334400"/>
              <a:ext cx="5950" cy="17375"/>
            </a:xfrm>
            <a:custGeom>
              <a:avLst/>
              <a:gdLst/>
              <a:ahLst/>
              <a:cxnLst/>
              <a:rect l="l" t="t" r="r" b="b"/>
              <a:pathLst>
                <a:path w="238" h="695" extrusionOk="0">
                  <a:moveTo>
                    <a:pt x="238" y="0"/>
                  </a:moveTo>
                  <a:lnTo>
                    <a:pt x="0" y="238"/>
                  </a:lnTo>
                  <a:lnTo>
                    <a:pt x="0" y="695"/>
                  </a:lnTo>
                  <a:lnTo>
                    <a:pt x="238" y="475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2" name="Google Shape;5402;p18"/>
            <p:cNvSpPr/>
            <p:nvPr/>
          </p:nvSpPr>
          <p:spPr>
            <a:xfrm>
              <a:off x="238125" y="2261300"/>
              <a:ext cx="5950" cy="16925"/>
            </a:xfrm>
            <a:custGeom>
              <a:avLst/>
              <a:gdLst/>
              <a:ahLst/>
              <a:cxnLst/>
              <a:rect l="l" t="t" r="r" b="b"/>
              <a:pathLst>
                <a:path w="238" h="677" extrusionOk="0">
                  <a:moveTo>
                    <a:pt x="238" y="1"/>
                  </a:moveTo>
                  <a:lnTo>
                    <a:pt x="0" y="220"/>
                  </a:lnTo>
                  <a:lnTo>
                    <a:pt x="0" y="677"/>
                  </a:lnTo>
                  <a:lnTo>
                    <a:pt x="238" y="439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3" name="Google Shape;5403;p18"/>
            <p:cNvSpPr/>
            <p:nvPr/>
          </p:nvSpPr>
          <p:spPr>
            <a:xfrm>
              <a:off x="238125" y="2187750"/>
              <a:ext cx="5950" cy="16475"/>
            </a:xfrm>
            <a:custGeom>
              <a:avLst/>
              <a:gdLst/>
              <a:ahLst/>
              <a:cxnLst/>
              <a:rect l="l" t="t" r="r" b="b"/>
              <a:pathLst>
                <a:path w="238" h="659" extrusionOk="0">
                  <a:moveTo>
                    <a:pt x="238" y="0"/>
                  </a:moveTo>
                  <a:lnTo>
                    <a:pt x="0" y="220"/>
                  </a:lnTo>
                  <a:lnTo>
                    <a:pt x="0" y="658"/>
                  </a:lnTo>
                  <a:lnTo>
                    <a:pt x="238" y="421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4" name="Google Shape;5404;p18"/>
            <p:cNvSpPr/>
            <p:nvPr/>
          </p:nvSpPr>
          <p:spPr>
            <a:xfrm>
              <a:off x="238125" y="2114200"/>
              <a:ext cx="5950" cy="16000"/>
            </a:xfrm>
            <a:custGeom>
              <a:avLst/>
              <a:gdLst/>
              <a:ahLst/>
              <a:cxnLst/>
              <a:rect l="l" t="t" r="r" b="b"/>
              <a:pathLst>
                <a:path w="238" h="640" extrusionOk="0">
                  <a:moveTo>
                    <a:pt x="238" y="0"/>
                  </a:moveTo>
                  <a:lnTo>
                    <a:pt x="0" y="238"/>
                  </a:lnTo>
                  <a:lnTo>
                    <a:pt x="0" y="640"/>
                  </a:lnTo>
                  <a:lnTo>
                    <a:pt x="238" y="402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5" name="Google Shape;5405;p18"/>
            <p:cNvSpPr/>
            <p:nvPr/>
          </p:nvSpPr>
          <p:spPr>
            <a:xfrm>
              <a:off x="238125" y="2040650"/>
              <a:ext cx="5950" cy="15550"/>
            </a:xfrm>
            <a:custGeom>
              <a:avLst/>
              <a:gdLst/>
              <a:ahLst/>
              <a:cxnLst/>
              <a:rect l="l" t="t" r="r" b="b"/>
              <a:pathLst>
                <a:path w="238" h="622" extrusionOk="0">
                  <a:moveTo>
                    <a:pt x="238" y="0"/>
                  </a:moveTo>
                  <a:lnTo>
                    <a:pt x="0" y="238"/>
                  </a:lnTo>
                  <a:lnTo>
                    <a:pt x="0" y="622"/>
                  </a:lnTo>
                  <a:lnTo>
                    <a:pt x="238" y="384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6" name="Google Shape;5406;p18"/>
            <p:cNvSpPr/>
            <p:nvPr/>
          </p:nvSpPr>
          <p:spPr>
            <a:xfrm>
              <a:off x="238125" y="1967550"/>
              <a:ext cx="5950" cy="14650"/>
            </a:xfrm>
            <a:custGeom>
              <a:avLst/>
              <a:gdLst/>
              <a:ahLst/>
              <a:cxnLst/>
              <a:rect l="l" t="t" r="r" b="b"/>
              <a:pathLst>
                <a:path w="238" h="586" extrusionOk="0">
                  <a:moveTo>
                    <a:pt x="238" y="0"/>
                  </a:moveTo>
                  <a:lnTo>
                    <a:pt x="0" y="220"/>
                  </a:lnTo>
                  <a:lnTo>
                    <a:pt x="0" y="585"/>
                  </a:lnTo>
                  <a:lnTo>
                    <a:pt x="238" y="366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7" name="Google Shape;5407;p18"/>
            <p:cNvSpPr/>
            <p:nvPr/>
          </p:nvSpPr>
          <p:spPr>
            <a:xfrm>
              <a:off x="238125" y="1894000"/>
              <a:ext cx="5950" cy="14175"/>
            </a:xfrm>
            <a:custGeom>
              <a:avLst/>
              <a:gdLst/>
              <a:ahLst/>
              <a:cxnLst/>
              <a:rect l="l" t="t" r="r" b="b"/>
              <a:pathLst>
                <a:path w="238" h="567" extrusionOk="0">
                  <a:moveTo>
                    <a:pt x="238" y="0"/>
                  </a:moveTo>
                  <a:lnTo>
                    <a:pt x="0" y="220"/>
                  </a:lnTo>
                  <a:lnTo>
                    <a:pt x="0" y="567"/>
                  </a:lnTo>
                  <a:lnTo>
                    <a:pt x="238" y="347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8" name="Google Shape;5408;p18"/>
            <p:cNvSpPr/>
            <p:nvPr/>
          </p:nvSpPr>
          <p:spPr>
            <a:xfrm>
              <a:off x="238125" y="1820450"/>
              <a:ext cx="5950" cy="13725"/>
            </a:xfrm>
            <a:custGeom>
              <a:avLst/>
              <a:gdLst/>
              <a:ahLst/>
              <a:cxnLst/>
              <a:rect l="l" t="t" r="r" b="b"/>
              <a:pathLst>
                <a:path w="238" h="549" extrusionOk="0">
                  <a:moveTo>
                    <a:pt x="238" y="0"/>
                  </a:moveTo>
                  <a:lnTo>
                    <a:pt x="0" y="238"/>
                  </a:lnTo>
                  <a:lnTo>
                    <a:pt x="0" y="548"/>
                  </a:lnTo>
                  <a:lnTo>
                    <a:pt x="238" y="329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9" name="Google Shape;5409;p18"/>
            <p:cNvSpPr/>
            <p:nvPr/>
          </p:nvSpPr>
          <p:spPr>
            <a:xfrm>
              <a:off x="238125" y="1747350"/>
              <a:ext cx="5950" cy="12800"/>
            </a:xfrm>
            <a:custGeom>
              <a:avLst/>
              <a:gdLst/>
              <a:ahLst/>
              <a:cxnLst/>
              <a:rect l="l" t="t" r="r" b="b"/>
              <a:pathLst>
                <a:path w="238" h="512" extrusionOk="0">
                  <a:moveTo>
                    <a:pt x="238" y="0"/>
                  </a:moveTo>
                  <a:lnTo>
                    <a:pt x="0" y="220"/>
                  </a:lnTo>
                  <a:lnTo>
                    <a:pt x="0" y="512"/>
                  </a:lnTo>
                  <a:lnTo>
                    <a:pt x="238" y="293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0" name="Google Shape;5410;p18"/>
            <p:cNvSpPr/>
            <p:nvPr/>
          </p:nvSpPr>
          <p:spPr>
            <a:xfrm>
              <a:off x="238125" y="1673800"/>
              <a:ext cx="5950" cy="12800"/>
            </a:xfrm>
            <a:custGeom>
              <a:avLst/>
              <a:gdLst/>
              <a:ahLst/>
              <a:cxnLst/>
              <a:rect l="l" t="t" r="r" b="b"/>
              <a:pathLst>
                <a:path w="238" h="512" extrusionOk="0">
                  <a:moveTo>
                    <a:pt x="238" y="0"/>
                  </a:moveTo>
                  <a:lnTo>
                    <a:pt x="0" y="220"/>
                  </a:lnTo>
                  <a:lnTo>
                    <a:pt x="0" y="512"/>
                  </a:lnTo>
                  <a:lnTo>
                    <a:pt x="238" y="274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1" name="Google Shape;5411;p18"/>
            <p:cNvSpPr/>
            <p:nvPr/>
          </p:nvSpPr>
          <p:spPr>
            <a:xfrm>
              <a:off x="238125" y="1600250"/>
              <a:ext cx="5950" cy="12350"/>
            </a:xfrm>
            <a:custGeom>
              <a:avLst/>
              <a:gdLst/>
              <a:ahLst/>
              <a:cxnLst/>
              <a:rect l="l" t="t" r="r" b="b"/>
              <a:pathLst>
                <a:path w="238" h="494" extrusionOk="0">
                  <a:moveTo>
                    <a:pt x="238" y="0"/>
                  </a:moveTo>
                  <a:lnTo>
                    <a:pt x="0" y="238"/>
                  </a:lnTo>
                  <a:lnTo>
                    <a:pt x="0" y="494"/>
                  </a:lnTo>
                  <a:lnTo>
                    <a:pt x="238" y="256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2" name="Google Shape;5412;p18"/>
            <p:cNvSpPr/>
            <p:nvPr/>
          </p:nvSpPr>
          <p:spPr>
            <a:xfrm>
              <a:off x="238125" y="1526700"/>
              <a:ext cx="5950" cy="11900"/>
            </a:xfrm>
            <a:custGeom>
              <a:avLst/>
              <a:gdLst/>
              <a:ahLst/>
              <a:cxnLst/>
              <a:rect l="l" t="t" r="r" b="b"/>
              <a:pathLst>
                <a:path w="238" h="476" extrusionOk="0">
                  <a:moveTo>
                    <a:pt x="238" y="0"/>
                  </a:moveTo>
                  <a:lnTo>
                    <a:pt x="0" y="238"/>
                  </a:lnTo>
                  <a:lnTo>
                    <a:pt x="0" y="475"/>
                  </a:lnTo>
                  <a:lnTo>
                    <a:pt x="238" y="238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3" name="Google Shape;5413;p18"/>
            <p:cNvSpPr/>
            <p:nvPr/>
          </p:nvSpPr>
          <p:spPr>
            <a:xfrm>
              <a:off x="238125" y="1453600"/>
              <a:ext cx="5950" cy="10975"/>
            </a:xfrm>
            <a:custGeom>
              <a:avLst/>
              <a:gdLst/>
              <a:ahLst/>
              <a:cxnLst/>
              <a:rect l="l" t="t" r="r" b="b"/>
              <a:pathLst>
                <a:path w="238" h="439" extrusionOk="0">
                  <a:moveTo>
                    <a:pt x="238" y="0"/>
                  </a:moveTo>
                  <a:lnTo>
                    <a:pt x="0" y="219"/>
                  </a:lnTo>
                  <a:lnTo>
                    <a:pt x="0" y="439"/>
                  </a:lnTo>
                  <a:lnTo>
                    <a:pt x="238" y="201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4" name="Google Shape;5414;p18"/>
            <p:cNvSpPr/>
            <p:nvPr/>
          </p:nvSpPr>
          <p:spPr>
            <a:xfrm>
              <a:off x="238125" y="1380050"/>
              <a:ext cx="5950" cy="10525"/>
            </a:xfrm>
            <a:custGeom>
              <a:avLst/>
              <a:gdLst/>
              <a:ahLst/>
              <a:cxnLst/>
              <a:rect l="l" t="t" r="r" b="b"/>
              <a:pathLst>
                <a:path w="238" h="421" extrusionOk="0">
                  <a:moveTo>
                    <a:pt x="238" y="0"/>
                  </a:moveTo>
                  <a:lnTo>
                    <a:pt x="0" y="219"/>
                  </a:lnTo>
                  <a:lnTo>
                    <a:pt x="0" y="420"/>
                  </a:lnTo>
                  <a:lnTo>
                    <a:pt x="238" y="201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5" name="Google Shape;5415;p18"/>
            <p:cNvSpPr/>
            <p:nvPr/>
          </p:nvSpPr>
          <p:spPr>
            <a:xfrm>
              <a:off x="238125" y="1306475"/>
              <a:ext cx="5950" cy="10075"/>
            </a:xfrm>
            <a:custGeom>
              <a:avLst/>
              <a:gdLst/>
              <a:ahLst/>
              <a:cxnLst/>
              <a:rect l="l" t="t" r="r" b="b"/>
              <a:pathLst>
                <a:path w="238" h="403" extrusionOk="0">
                  <a:moveTo>
                    <a:pt x="238" y="1"/>
                  </a:moveTo>
                  <a:lnTo>
                    <a:pt x="0" y="239"/>
                  </a:lnTo>
                  <a:lnTo>
                    <a:pt x="0" y="403"/>
                  </a:lnTo>
                  <a:lnTo>
                    <a:pt x="238" y="184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6" name="Google Shape;5416;p18"/>
            <p:cNvSpPr/>
            <p:nvPr/>
          </p:nvSpPr>
          <p:spPr>
            <a:xfrm>
              <a:off x="238125" y="1232925"/>
              <a:ext cx="5950" cy="9625"/>
            </a:xfrm>
            <a:custGeom>
              <a:avLst/>
              <a:gdLst/>
              <a:ahLst/>
              <a:cxnLst/>
              <a:rect l="l" t="t" r="r" b="b"/>
              <a:pathLst>
                <a:path w="238" h="385" extrusionOk="0">
                  <a:moveTo>
                    <a:pt x="238" y="1"/>
                  </a:moveTo>
                  <a:lnTo>
                    <a:pt x="0" y="238"/>
                  </a:lnTo>
                  <a:lnTo>
                    <a:pt x="0" y="385"/>
                  </a:lnTo>
                  <a:lnTo>
                    <a:pt x="238" y="165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7" name="Google Shape;5417;p18"/>
            <p:cNvSpPr/>
            <p:nvPr/>
          </p:nvSpPr>
          <p:spPr>
            <a:xfrm>
              <a:off x="238125" y="1159850"/>
              <a:ext cx="5950" cy="9150"/>
            </a:xfrm>
            <a:custGeom>
              <a:avLst/>
              <a:gdLst/>
              <a:ahLst/>
              <a:cxnLst/>
              <a:rect l="l" t="t" r="r" b="b"/>
              <a:pathLst>
                <a:path w="238" h="366" extrusionOk="0">
                  <a:moveTo>
                    <a:pt x="238" y="0"/>
                  </a:moveTo>
                  <a:lnTo>
                    <a:pt x="0" y="219"/>
                  </a:lnTo>
                  <a:lnTo>
                    <a:pt x="0" y="366"/>
                  </a:lnTo>
                  <a:lnTo>
                    <a:pt x="238" y="128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8" name="Google Shape;5418;p18"/>
            <p:cNvSpPr/>
            <p:nvPr/>
          </p:nvSpPr>
          <p:spPr>
            <a:xfrm>
              <a:off x="238125" y="1086275"/>
              <a:ext cx="5950" cy="8725"/>
            </a:xfrm>
            <a:custGeom>
              <a:avLst/>
              <a:gdLst/>
              <a:ahLst/>
              <a:cxnLst/>
              <a:rect l="l" t="t" r="r" b="b"/>
              <a:pathLst>
                <a:path w="238" h="349" extrusionOk="0">
                  <a:moveTo>
                    <a:pt x="238" y="1"/>
                  </a:moveTo>
                  <a:lnTo>
                    <a:pt x="0" y="220"/>
                  </a:lnTo>
                  <a:lnTo>
                    <a:pt x="0" y="348"/>
                  </a:lnTo>
                  <a:lnTo>
                    <a:pt x="238" y="111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9" name="Google Shape;5419;p18"/>
            <p:cNvSpPr/>
            <p:nvPr/>
          </p:nvSpPr>
          <p:spPr>
            <a:xfrm>
              <a:off x="238125" y="1012725"/>
              <a:ext cx="5950" cy="8250"/>
            </a:xfrm>
            <a:custGeom>
              <a:avLst/>
              <a:gdLst/>
              <a:ahLst/>
              <a:cxnLst/>
              <a:rect l="l" t="t" r="r" b="b"/>
              <a:pathLst>
                <a:path w="238" h="330" extrusionOk="0">
                  <a:moveTo>
                    <a:pt x="238" y="1"/>
                  </a:moveTo>
                  <a:lnTo>
                    <a:pt x="0" y="238"/>
                  </a:lnTo>
                  <a:lnTo>
                    <a:pt x="0" y="330"/>
                  </a:lnTo>
                  <a:lnTo>
                    <a:pt x="238" y="92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0" name="Google Shape;5420;p18"/>
            <p:cNvSpPr/>
            <p:nvPr/>
          </p:nvSpPr>
          <p:spPr>
            <a:xfrm>
              <a:off x="238125" y="939175"/>
              <a:ext cx="5950" cy="7800"/>
            </a:xfrm>
            <a:custGeom>
              <a:avLst/>
              <a:gdLst/>
              <a:ahLst/>
              <a:cxnLst/>
              <a:rect l="l" t="t" r="r" b="b"/>
              <a:pathLst>
                <a:path w="238" h="312" extrusionOk="0">
                  <a:moveTo>
                    <a:pt x="238" y="1"/>
                  </a:moveTo>
                  <a:lnTo>
                    <a:pt x="0" y="238"/>
                  </a:lnTo>
                  <a:lnTo>
                    <a:pt x="0" y="311"/>
                  </a:lnTo>
                  <a:lnTo>
                    <a:pt x="238" y="74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1" name="Google Shape;5421;p18"/>
            <p:cNvSpPr/>
            <p:nvPr/>
          </p:nvSpPr>
          <p:spPr>
            <a:xfrm>
              <a:off x="238125" y="866075"/>
              <a:ext cx="5950" cy="6875"/>
            </a:xfrm>
            <a:custGeom>
              <a:avLst/>
              <a:gdLst/>
              <a:ahLst/>
              <a:cxnLst/>
              <a:rect l="l" t="t" r="r" b="b"/>
              <a:pathLst>
                <a:path w="238" h="275" extrusionOk="0">
                  <a:moveTo>
                    <a:pt x="238" y="1"/>
                  </a:moveTo>
                  <a:lnTo>
                    <a:pt x="0" y="220"/>
                  </a:lnTo>
                  <a:lnTo>
                    <a:pt x="0" y="275"/>
                  </a:lnTo>
                  <a:lnTo>
                    <a:pt x="238" y="56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2" name="Google Shape;5422;p18"/>
            <p:cNvSpPr/>
            <p:nvPr/>
          </p:nvSpPr>
          <p:spPr>
            <a:xfrm>
              <a:off x="238125" y="4757975"/>
              <a:ext cx="5950" cy="34300"/>
            </a:xfrm>
            <a:custGeom>
              <a:avLst/>
              <a:gdLst/>
              <a:ahLst/>
              <a:cxnLst/>
              <a:rect l="l" t="t" r="r" b="b"/>
              <a:pathLst>
                <a:path w="238" h="1372" extrusionOk="0">
                  <a:moveTo>
                    <a:pt x="238" y="1"/>
                  </a:moveTo>
                  <a:lnTo>
                    <a:pt x="0" y="220"/>
                  </a:lnTo>
                  <a:lnTo>
                    <a:pt x="0" y="1371"/>
                  </a:lnTo>
                  <a:lnTo>
                    <a:pt x="238" y="1152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3" name="Google Shape;5423;p18"/>
            <p:cNvSpPr/>
            <p:nvPr/>
          </p:nvSpPr>
          <p:spPr>
            <a:xfrm>
              <a:off x="238125" y="4684425"/>
              <a:ext cx="5950" cy="33825"/>
            </a:xfrm>
            <a:custGeom>
              <a:avLst/>
              <a:gdLst/>
              <a:ahLst/>
              <a:cxnLst/>
              <a:rect l="l" t="t" r="r" b="b"/>
              <a:pathLst>
                <a:path w="238" h="1353" extrusionOk="0">
                  <a:moveTo>
                    <a:pt x="238" y="1"/>
                  </a:moveTo>
                  <a:lnTo>
                    <a:pt x="0" y="220"/>
                  </a:lnTo>
                  <a:lnTo>
                    <a:pt x="0" y="1353"/>
                  </a:lnTo>
                  <a:lnTo>
                    <a:pt x="238" y="1133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4" name="Google Shape;5424;p18"/>
            <p:cNvSpPr/>
            <p:nvPr/>
          </p:nvSpPr>
          <p:spPr>
            <a:xfrm>
              <a:off x="238125" y="4610875"/>
              <a:ext cx="5950" cy="33375"/>
            </a:xfrm>
            <a:custGeom>
              <a:avLst/>
              <a:gdLst/>
              <a:ahLst/>
              <a:cxnLst/>
              <a:rect l="l" t="t" r="r" b="b"/>
              <a:pathLst>
                <a:path w="238" h="1335" extrusionOk="0">
                  <a:moveTo>
                    <a:pt x="238" y="0"/>
                  </a:moveTo>
                  <a:lnTo>
                    <a:pt x="0" y="238"/>
                  </a:lnTo>
                  <a:lnTo>
                    <a:pt x="0" y="1334"/>
                  </a:lnTo>
                  <a:lnTo>
                    <a:pt x="238" y="1115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5" name="Google Shape;5425;p18"/>
            <p:cNvSpPr/>
            <p:nvPr/>
          </p:nvSpPr>
          <p:spPr>
            <a:xfrm>
              <a:off x="238125" y="4537325"/>
              <a:ext cx="5950" cy="33375"/>
            </a:xfrm>
            <a:custGeom>
              <a:avLst/>
              <a:gdLst/>
              <a:ahLst/>
              <a:cxnLst/>
              <a:rect l="l" t="t" r="r" b="b"/>
              <a:pathLst>
                <a:path w="238" h="1335" extrusionOk="0">
                  <a:moveTo>
                    <a:pt x="238" y="0"/>
                  </a:moveTo>
                  <a:lnTo>
                    <a:pt x="0" y="238"/>
                  </a:lnTo>
                  <a:lnTo>
                    <a:pt x="0" y="1334"/>
                  </a:lnTo>
                  <a:lnTo>
                    <a:pt x="238" y="1097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6" name="Google Shape;5426;p18"/>
            <p:cNvSpPr/>
            <p:nvPr/>
          </p:nvSpPr>
          <p:spPr>
            <a:xfrm>
              <a:off x="238125" y="4464225"/>
              <a:ext cx="5950" cy="32450"/>
            </a:xfrm>
            <a:custGeom>
              <a:avLst/>
              <a:gdLst/>
              <a:ahLst/>
              <a:cxnLst/>
              <a:rect l="l" t="t" r="r" b="b"/>
              <a:pathLst>
                <a:path w="238" h="1298" extrusionOk="0">
                  <a:moveTo>
                    <a:pt x="238" y="0"/>
                  </a:moveTo>
                  <a:lnTo>
                    <a:pt x="0" y="220"/>
                  </a:lnTo>
                  <a:lnTo>
                    <a:pt x="0" y="1298"/>
                  </a:lnTo>
                  <a:lnTo>
                    <a:pt x="238" y="1060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7" name="Google Shape;5427;p18"/>
            <p:cNvSpPr/>
            <p:nvPr/>
          </p:nvSpPr>
          <p:spPr>
            <a:xfrm>
              <a:off x="238125" y="4390675"/>
              <a:ext cx="5950" cy="32000"/>
            </a:xfrm>
            <a:custGeom>
              <a:avLst/>
              <a:gdLst/>
              <a:ahLst/>
              <a:cxnLst/>
              <a:rect l="l" t="t" r="r" b="b"/>
              <a:pathLst>
                <a:path w="238" h="1280" extrusionOk="0">
                  <a:moveTo>
                    <a:pt x="238" y="0"/>
                  </a:moveTo>
                  <a:lnTo>
                    <a:pt x="0" y="220"/>
                  </a:lnTo>
                  <a:lnTo>
                    <a:pt x="0" y="1280"/>
                  </a:lnTo>
                  <a:lnTo>
                    <a:pt x="238" y="1042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8" name="Google Shape;5428;p18"/>
            <p:cNvSpPr/>
            <p:nvPr/>
          </p:nvSpPr>
          <p:spPr>
            <a:xfrm>
              <a:off x="238125" y="4317125"/>
              <a:ext cx="5950" cy="31550"/>
            </a:xfrm>
            <a:custGeom>
              <a:avLst/>
              <a:gdLst/>
              <a:ahLst/>
              <a:cxnLst/>
              <a:rect l="l" t="t" r="r" b="b"/>
              <a:pathLst>
                <a:path w="238" h="1262" extrusionOk="0">
                  <a:moveTo>
                    <a:pt x="238" y="0"/>
                  </a:moveTo>
                  <a:lnTo>
                    <a:pt x="0" y="238"/>
                  </a:lnTo>
                  <a:lnTo>
                    <a:pt x="0" y="1261"/>
                  </a:lnTo>
                  <a:lnTo>
                    <a:pt x="238" y="1024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9" name="Google Shape;5429;p18"/>
            <p:cNvSpPr/>
            <p:nvPr/>
          </p:nvSpPr>
          <p:spPr>
            <a:xfrm>
              <a:off x="238125" y="4243575"/>
              <a:ext cx="5950" cy="31075"/>
            </a:xfrm>
            <a:custGeom>
              <a:avLst/>
              <a:gdLst/>
              <a:ahLst/>
              <a:cxnLst/>
              <a:rect l="l" t="t" r="r" b="b"/>
              <a:pathLst>
                <a:path w="238" h="1243" extrusionOk="0">
                  <a:moveTo>
                    <a:pt x="238" y="0"/>
                  </a:moveTo>
                  <a:lnTo>
                    <a:pt x="0" y="238"/>
                  </a:lnTo>
                  <a:lnTo>
                    <a:pt x="0" y="1243"/>
                  </a:lnTo>
                  <a:lnTo>
                    <a:pt x="238" y="1023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0" name="Google Shape;5430;p18"/>
            <p:cNvSpPr/>
            <p:nvPr/>
          </p:nvSpPr>
          <p:spPr>
            <a:xfrm>
              <a:off x="238125" y="4170475"/>
              <a:ext cx="5950" cy="30175"/>
            </a:xfrm>
            <a:custGeom>
              <a:avLst/>
              <a:gdLst/>
              <a:ahLst/>
              <a:cxnLst/>
              <a:rect l="l" t="t" r="r" b="b"/>
              <a:pathLst>
                <a:path w="238" h="1207" extrusionOk="0">
                  <a:moveTo>
                    <a:pt x="238" y="0"/>
                  </a:moveTo>
                  <a:lnTo>
                    <a:pt x="0" y="220"/>
                  </a:lnTo>
                  <a:lnTo>
                    <a:pt x="0" y="1206"/>
                  </a:lnTo>
                  <a:lnTo>
                    <a:pt x="238" y="987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1" name="Google Shape;5431;p18"/>
            <p:cNvSpPr/>
            <p:nvPr/>
          </p:nvSpPr>
          <p:spPr>
            <a:xfrm>
              <a:off x="238125" y="4096925"/>
              <a:ext cx="5950" cy="29725"/>
            </a:xfrm>
            <a:custGeom>
              <a:avLst/>
              <a:gdLst/>
              <a:ahLst/>
              <a:cxnLst/>
              <a:rect l="l" t="t" r="r" b="b"/>
              <a:pathLst>
                <a:path w="238" h="1189" extrusionOk="0">
                  <a:moveTo>
                    <a:pt x="238" y="0"/>
                  </a:moveTo>
                  <a:lnTo>
                    <a:pt x="0" y="219"/>
                  </a:lnTo>
                  <a:lnTo>
                    <a:pt x="0" y="1188"/>
                  </a:lnTo>
                  <a:lnTo>
                    <a:pt x="238" y="969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2" name="Google Shape;5432;p18"/>
            <p:cNvSpPr/>
            <p:nvPr/>
          </p:nvSpPr>
          <p:spPr>
            <a:xfrm>
              <a:off x="238125" y="4023375"/>
              <a:ext cx="5950" cy="29250"/>
            </a:xfrm>
            <a:custGeom>
              <a:avLst/>
              <a:gdLst/>
              <a:ahLst/>
              <a:cxnLst/>
              <a:rect l="l" t="t" r="r" b="b"/>
              <a:pathLst>
                <a:path w="238" h="1170" extrusionOk="0">
                  <a:moveTo>
                    <a:pt x="238" y="0"/>
                  </a:moveTo>
                  <a:lnTo>
                    <a:pt x="0" y="238"/>
                  </a:lnTo>
                  <a:lnTo>
                    <a:pt x="0" y="1170"/>
                  </a:lnTo>
                  <a:lnTo>
                    <a:pt x="238" y="950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3" name="Google Shape;5433;p18"/>
            <p:cNvSpPr/>
            <p:nvPr/>
          </p:nvSpPr>
          <p:spPr>
            <a:xfrm>
              <a:off x="238125" y="3950275"/>
              <a:ext cx="5950" cy="28800"/>
            </a:xfrm>
            <a:custGeom>
              <a:avLst/>
              <a:gdLst/>
              <a:ahLst/>
              <a:cxnLst/>
              <a:rect l="l" t="t" r="r" b="b"/>
              <a:pathLst>
                <a:path w="238" h="1152" extrusionOk="0">
                  <a:moveTo>
                    <a:pt x="238" y="0"/>
                  </a:moveTo>
                  <a:lnTo>
                    <a:pt x="0" y="220"/>
                  </a:lnTo>
                  <a:lnTo>
                    <a:pt x="0" y="1152"/>
                  </a:lnTo>
                  <a:lnTo>
                    <a:pt x="238" y="914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4" name="Google Shape;5434;p18"/>
            <p:cNvSpPr/>
            <p:nvPr/>
          </p:nvSpPr>
          <p:spPr>
            <a:xfrm>
              <a:off x="238125" y="3876725"/>
              <a:ext cx="5950" cy="28350"/>
            </a:xfrm>
            <a:custGeom>
              <a:avLst/>
              <a:gdLst/>
              <a:ahLst/>
              <a:cxnLst/>
              <a:rect l="l" t="t" r="r" b="b"/>
              <a:pathLst>
                <a:path w="238" h="1134" extrusionOk="0">
                  <a:moveTo>
                    <a:pt x="238" y="0"/>
                  </a:moveTo>
                  <a:lnTo>
                    <a:pt x="0" y="219"/>
                  </a:lnTo>
                  <a:lnTo>
                    <a:pt x="0" y="1133"/>
                  </a:lnTo>
                  <a:lnTo>
                    <a:pt x="238" y="896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5" name="Google Shape;5435;p18"/>
            <p:cNvSpPr/>
            <p:nvPr/>
          </p:nvSpPr>
          <p:spPr>
            <a:xfrm>
              <a:off x="238125" y="3803175"/>
              <a:ext cx="5950" cy="27875"/>
            </a:xfrm>
            <a:custGeom>
              <a:avLst/>
              <a:gdLst/>
              <a:ahLst/>
              <a:cxnLst/>
              <a:rect l="l" t="t" r="r" b="b"/>
              <a:pathLst>
                <a:path w="238" h="1115" extrusionOk="0">
                  <a:moveTo>
                    <a:pt x="238" y="0"/>
                  </a:moveTo>
                  <a:lnTo>
                    <a:pt x="0" y="238"/>
                  </a:lnTo>
                  <a:lnTo>
                    <a:pt x="0" y="1115"/>
                  </a:lnTo>
                  <a:lnTo>
                    <a:pt x="238" y="877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6" name="Google Shape;5436;p18"/>
            <p:cNvSpPr/>
            <p:nvPr/>
          </p:nvSpPr>
          <p:spPr>
            <a:xfrm>
              <a:off x="238125" y="3729600"/>
              <a:ext cx="5950" cy="27450"/>
            </a:xfrm>
            <a:custGeom>
              <a:avLst/>
              <a:gdLst/>
              <a:ahLst/>
              <a:cxnLst/>
              <a:rect l="l" t="t" r="r" b="b"/>
              <a:pathLst>
                <a:path w="238" h="1098" extrusionOk="0">
                  <a:moveTo>
                    <a:pt x="238" y="1"/>
                  </a:moveTo>
                  <a:lnTo>
                    <a:pt x="0" y="239"/>
                  </a:lnTo>
                  <a:lnTo>
                    <a:pt x="0" y="1097"/>
                  </a:lnTo>
                  <a:lnTo>
                    <a:pt x="238" y="860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7" name="Google Shape;5437;p18"/>
            <p:cNvSpPr/>
            <p:nvPr/>
          </p:nvSpPr>
          <p:spPr>
            <a:xfrm>
              <a:off x="238125" y="3656525"/>
              <a:ext cx="5950" cy="26525"/>
            </a:xfrm>
            <a:custGeom>
              <a:avLst/>
              <a:gdLst/>
              <a:ahLst/>
              <a:cxnLst/>
              <a:rect l="l" t="t" r="r" b="b"/>
              <a:pathLst>
                <a:path w="238" h="1061" extrusionOk="0">
                  <a:moveTo>
                    <a:pt x="238" y="0"/>
                  </a:moveTo>
                  <a:lnTo>
                    <a:pt x="0" y="219"/>
                  </a:lnTo>
                  <a:lnTo>
                    <a:pt x="0" y="1060"/>
                  </a:lnTo>
                  <a:lnTo>
                    <a:pt x="238" y="841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8" name="Google Shape;5438;p18"/>
            <p:cNvSpPr/>
            <p:nvPr/>
          </p:nvSpPr>
          <p:spPr>
            <a:xfrm>
              <a:off x="238125" y="3582975"/>
              <a:ext cx="5950" cy="26050"/>
            </a:xfrm>
            <a:custGeom>
              <a:avLst/>
              <a:gdLst/>
              <a:ahLst/>
              <a:cxnLst/>
              <a:rect l="l" t="t" r="r" b="b"/>
              <a:pathLst>
                <a:path w="238" h="1042" extrusionOk="0">
                  <a:moveTo>
                    <a:pt x="238" y="0"/>
                  </a:moveTo>
                  <a:lnTo>
                    <a:pt x="0" y="219"/>
                  </a:lnTo>
                  <a:lnTo>
                    <a:pt x="0" y="1042"/>
                  </a:lnTo>
                  <a:lnTo>
                    <a:pt x="238" y="822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9" name="Google Shape;5439;p18"/>
            <p:cNvSpPr/>
            <p:nvPr/>
          </p:nvSpPr>
          <p:spPr>
            <a:xfrm>
              <a:off x="238125" y="3509400"/>
              <a:ext cx="5950" cy="25625"/>
            </a:xfrm>
            <a:custGeom>
              <a:avLst/>
              <a:gdLst/>
              <a:ahLst/>
              <a:cxnLst/>
              <a:rect l="l" t="t" r="r" b="b"/>
              <a:pathLst>
                <a:path w="238" h="1025" extrusionOk="0">
                  <a:moveTo>
                    <a:pt x="238" y="1"/>
                  </a:moveTo>
                  <a:lnTo>
                    <a:pt x="0" y="238"/>
                  </a:lnTo>
                  <a:lnTo>
                    <a:pt x="0" y="1024"/>
                  </a:lnTo>
                  <a:lnTo>
                    <a:pt x="238" y="805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0" name="Google Shape;5440;p18"/>
            <p:cNvSpPr/>
            <p:nvPr/>
          </p:nvSpPr>
          <p:spPr>
            <a:xfrm>
              <a:off x="238125" y="3435850"/>
              <a:ext cx="5950" cy="25625"/>
            </a:xfrm>
            <a:custGeom>
              <a:avLst/>
              <a:gdLst/>
              <a:ahLst/>
              <a:cxnLst/>
              <a:rect l="l" t="t" r="r" b="b"/>
              <a:pathLst>
                <a:path w="238" h="1025" extrusionOk="0">
                  <a:moveTo>
                    <a:pt x="238" y="1"/>
                  </a:moveTo>
                  <a:lnTo>
                    <a:pt x="0" y="238"/>
                  </a:lnTo>
                  <a:lnTo>
                    <a:pt x="0" y="1024"/>
                  </a:lnTo>
                  <a:lnTo>
                    <a:pt x="238" y="787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1" name="Google Shape;5441;p18"/>
            <p:cNvSpPr/>
            <p:nvPr/>
          </p:nvSpPr>
          <p:spPr>
            <a:xfrm>
              <a:off x="238125" y="3362750"/>
              <a:ext cx="5950" cy="24700"/>
            </a:xfrm>
            <a:custGeom>
              <a:avLst/>
              <a:gdLst/>
              <a:ahLst/>
              <a:cxnLst/>
              <a:rect l="l" t="t" r="r" b="b"/>
              <a:pathLst>
                <a:path w="238" h="988" extrusionOk="0">
                  <a:moveTo>
                    <a:pt x="238" y="1"/>
                  </a:moveTo>
                  <a:lnTo>
                    <a:pt x="0" y="220"/>
                  </a:lnTo>
                  <a:lnTo>
                    <a:pt x="0" y="988"/>
                  </a:lnTo>
                  <a:lnTo>
                    <a:pt x="238" y="750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2" name="Google Shape;5442;p18"/>
            <p:cNvSpPr/>
            <p:nvPr/>
          </p:nvSpPr>
          <p:spPr>
            <a:xfrm>
              <a:off x="238125" y="3289200"/>
              <a:ext cx="5950" cy="24250"/>
            </a:xfrm>
            <a:custGeom>
              <a:avLst/>
              <a:gdLst/>
              <a:ahLst/>
              <a:cxnLst/>
              <a:rect l="l" t="t" r="r" b="b"/>
              <a:pathLst>
                <a:path w="238" h="970" extrusionOk="0">
                  <a:moveTo>
                    <a:pt x="238" y="1"/>
                  </a:moveTo>
                  <a:lnTo>
                    <a:pt x="0" y="220"/>
                  </a:lnTo>
                  <a:lnTo>
                    <a:pt x="0" y="969"/>
                  </a:lnTo>
                  <a:lnTo>
                    <a:pt x="238" y="732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3" name="Google Shape;5443;p18"/>
            <p:cNvSpPr/>
            <p:nvPr/>
          </p:nvSpPr>
          <p:spPr>
            <a:xfrm>
              <a:off x="238125" y="3215650"/>
              <a:ext cx="5950" cy="23800"/>
            </a:xfrm>
            <a:custGeom>
              <a:avLst/>
              <a:gdLst/>
              <a:ahLst/>
              <a:cxnLst/>
              <a:rect l="l" t="t" r="r" b="b"/>
              <a:pathLst>
                <a:path w="238" h="952" extrusionOk="0">
                  <a:moveTo>
                    <a:pt x="238" y="1"/>
                  </a:moveTo>
                  <a:lnTo>
                    <a:pt x="0" y="238"/>
                  </a:lnTo>
                  <a:lnTo>
                    <a:pt x="0" y="951"/>
                  </a:lnTo>
                  <a:lnTo>
                    <a:pt x="238" y="713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4" name="Google Shape;5444;p18"/>
            <p:cNvSpPr/>
            <p:nvPr/>
          </p:nvSpPr>
          <p:spPr>
            <a:xfrm>
              <a:off x="238125" y="3142100"/>
              <a:ext cx="5950" cy="23325"/>
            </a:xfrm>
            <a:custGeom>
              <a:avLst/>
              <a:gdLst/>
              <a:ahLst/>
              <a:cxnLst/>
              <a:rect l="l" t="t" r="r" b="b"/>
              <a:pathLst>
                <a:path w="238" h="933" extrusionOk="0">
                  <a:moveTo>
                    <a:pt x="238" y="1"/>
                  </a:moveTo>
                  <a:lnTo>
                    <a:pt x="0" y="238"/>
                  </a:lnTo>
                  <a:lnTo>
                    <a:pt x="0" y="933"/>
                  </a:lnTo>
                  <a:lnTo>
                    <a:pt x="238" y="695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5" name="Google Shape;5445;p18"/>
            <p:cNvSpPr/>
            <p:nvPr/>
          </p:nvSpPr>
          <p:spPr>
            <a:xfrm>
              <a:off x="238125" y="3069000"/>
              <a:ext cx="5950" cy="22425"/>
            </a:xfrm>
            <a:custGeom>
              <a:avLst/>
              <a:gdLst/>
              <a:ahLst/>
              <a:cxnLst/>
              <a:rect l="l" t="t" r="r" b="b"/>
              <a:pathLst>
                <a:path w="238" h="897" extrusionOk="0">
                  <a:moveTo>
                    <a:pt x="238" y="1"/>
                  </a:moveTo>
                  <a:lnTo>
                    <a:pt x="0" y="220"/>
                  </a:lnTo>
                  <a:lnTo>
                    <a:pt x="0" y="896"/>
                  </a:lnTo>
                  <a:lnTo>
                    <a:pt x="238" y="677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46" name="Google Shape;5446;p18"/>
          <p:cNvSpPr/>
          <p:nvPr/>
        </p:nvSpPr>
        <p:spPr>
          <a:xfrm>
            <a:off x="0" y="2495100"/>
            <a:ext cx="9144000" cy="2648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7" name="Google Shape;5447;p18"/>
          <p:cNvSpPr/>
          <p:nvPr/>
        </p:nvSpPr>
        <p:spPr>
          <a:xfrm>
            <a:off x="4684100" y="450"/>
            <a:ext cx="4460400" cy="2494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8" name="Google Shape;5448;p18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2961900" cy="132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5449" name="Google Shape;5449;p18"/>
          <p:cNvSpPr txBox="1">
            <a:spLocks noGrp="1"/>
          </p:cNvSpPr>
          <p:nvPr>
            <p:ph type="title" idx="2" hasCustomPrompt="1"/>
          </p:nvPr>
        </p:nvSpPr>
        <p:spPr>
          <a:xfrm>
            <a:off x="760050" y="2999225"/>
            <a:ext cx="307800" cy="37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2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50" name="Google Shape;5450;p18"/>
          <p:cNvSpPr txBox="1">
            <a:spLocks noGrp="1"/>
          </p:cNvSpPr>
          <p:nvPr>
            <p:ph type="subTitle" idx="1"/>
          </p:nvPr>
        </p:nvSpPr>
        <p:spPr>
          <a:xfrm>
            <a:off x="760049" y="3752225"/>
            <a:ext cx="1577700" cy="64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 Medium"/>
              <a:buNone/>
              <a:defRPr sz="16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 Medium"/>
              <a:buNone/>
              <a:defRPr sz="16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 Medium"/>
              <a:buNone/>
              <a:defRPr sz="16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 Medium"/>
              <a:buNone/>
              <a:defRPr sz="16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 Medium"/>
              <a:buNone/>
              <a:defRPr sz="16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 Medium"/>
              <a:buNone/>
              <a:defRPr sz="16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 Medium"/>
              <a:buNone/>
              <a:defRPr sz="16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 Medium"/>
              <a:buNone/>
              <a:defRPr sz="16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Barlow Medium"/>
              <a:buNone/>
              <a:defRPr sz="16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5451" name="Google Shape;5451;p18"/>
          <p:cNvSpPr txBox="1">
            <a:spLocks noGrp="1"/>
          </p:cNvSpPr>
          <p:nvPr>
            <p:ph type="subTitle" idx="3"/>
          </p:nvPr>
        </p:nvSpPr>
        <p:spPr>
          <a:xfrm>
            <a:off x="760083" y="3375725"/>
            <a:ext cx="1577700" cy="3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21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 b="1">
                <a:solidFill>
                  <a:schemeClr val="accent3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 b="1">
                <a:solidFill>
                  <a:schemeClr val="accent3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 b="1">
                <a:solidFill>
                  <a:schemeClr val="accent3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 b="1">
                <a:solidFill>
                  <a:schemeClr val="accent3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 b="1">
                <a:solidFill>
                  <a:schemeClr val="accent3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 b="1">
                <a:solidFill>
                  <a:schemeClr val="accent3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 b="1">
                <a:solidFill>
                  <a:schemeClr val="accent3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800"/>
              <a:buNone/>
              <a:defRPr sz="1800" b="1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5452" name="Google Shape;5452;p18"/>
          <p:cNvSpPr txBox="1">
            <a:spLocks noGrp="1"/>
          </p:cNvSpPr>
          <p:nvPr>
            <p:ph type="title" idx="4" hasCustomPrompt="1"/>
          </p:nvPr>
        </p:nvSpPr>
        <p:spPr>
          <a:xfrm>
            <a:off x="2779702" y="2999225"/>
            <a:ext cx="307800" cy="37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2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53" name="Google Shape;5453;p18"/>
          <p:cNvSpPr txBox="1">
            <a:spLocks noGrp="1"/>
          </p:cNvSpPr>
          <p:nvPr>
            <p:ph type="subTitle" idx="5"/>
          </p:nvPr>
        </p:nvSpPr>
        <p:spPr>
          <a:xfrm>
            <a:off x="2779698" y="3752225"/>
            <a:ext cx="1577700" cy="64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 Medium"/>
              <a:buNone/>
              <a:defRPr sz="16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 Medium"/>
              <a:buNone/>
              <a:defRPr sz="16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 Medium"/>
              <a:buNone/>
              <a:defRPr sz="16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 Medium"/>
              <a:buNone/>
              <a:defRPr sz="16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 Medium"/>
              <a:buNone/>
              <a:defRPr sz="16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 Medium"/>
              <a:buNone/>
              <a:defRPr sz="16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 Medium"/>
              <a:buNone/>
              <a:defRPr sz="16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 Medium"/>
              <a:buNone/>
              <a:defRPr sz="16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Barlow Medium"/>
              <a:buNone/>
              <a:defRPr sz="16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5454" name="Google Shape;5454;p18"/>
          <p:cNvSpPr txBox="1">
            <a:spLocks noGrp="1"/>
          </p:cNvSpPr>
          <p:nvPr>
            <p:ph type="subTitle" idx="6"/>
          </p:nvPr>
        </p:nvSpPr>
        <p:spPr>
          <a:xfrm>
            <a:off x="2779732" y="3375725"/>
            <a:ext cx="1577700" cy="3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21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 b="1">
                <a:solidFill>
                  <a:schemeClr val="accent3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 b="1">
                <a:solidFill>
                  <a:schemeClr val="accent3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 b="1">
                <a:solidFill>
                  <a:schemeClr val="accent3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 b="1">
                <a:solidFill>
                  <a:schemeClr val="accent3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 b="1">
                <a:solidFill>
                  <a:schemeClr val="accent3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 b="1">
                <a:solidFill>
                  <a:schemeClr val="accent3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 b="1">
                <a:solidFill>
                  <a:schemeClr val="accent3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800"/>
              <a:buNone/>
              <a:defRPr sz="1800" b="1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5455" name="Google Shape;5455;p18"/>
          <p:cNvSpPr txBox="1">
            <a:spLocks noGrp="1"/>
          </p:cNvSpPr>
          <p:nvPr>
            <p:ph type="title" idx="7" hasCustomPrompt="1"/>
          </p:nvPr>
        </p:nvSpPr>
        <p:spPr>
          <a:xfrm>
            <a:off x="4799350" y="2999225"/>
            <a:ext cx="307800" cy="37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2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56" name="Google Shape;5456;p18"/>
          <p:cNvSpPr txBox="1">
            <a:spLocks noGrp="1"/>
          </p:cNvSpPr>
          <p:nvPr>
            <p:ph type="subTitle" idx="8"/>
          </p:nvPr>
        </p:nvSpPr>
        <p:spPr>
          <a:xfrm>
            <a:off x="4799349" y="3752225"/>
            <a:ext cx="1577700" cy="64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 Medium"/>
              <a:buNone/>
              <a:defRPr sz="16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 Medium"/>
              <a:buNone/>
              <a:defRPr sz="16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 Medium"/>
              <a:buNone/>
              <a:defRPr sz="16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 Medium"/>
              <a:buNone/>
              <a:defRPr sz="16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 Medium"/>
              <a:buNone/>
              <a:defRPr sz="16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 Medium"/>
              <a:buNone/>
              <a:defRPr sz="16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 Medium"/>
              <a:buNone/>
              <a:defRPr sz="16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 Medium"/>
              <a:buNone/>
              <a:defRPr sz="16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Barlow Medium"/>
              <a:buNone/>
              <a:defRPr sz="16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5457" name="Google Shape;5457;p18"/>
          <p:cNvSpPr txBox="1">
            <a:spLocks noGrp="1"/>
          </p:cNvSpPr>
          <p:nvPr>
            <p:ph type="subTitle" idx="9"/>
          </p:nvPr>
        </p:nvSpPr>
        <p:spPr>
          <a:xfrm>
            <a:off x="4799383" y="3375725"/>
            <a:ext cx="1577700" cy="3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21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 b="1">
                <a:solidFill>
                  <a:schemeClr val="accent3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 b="1">
                <a:solidFill>
                  <a:schemeClr val="accent3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 b="1">
                <a:solidFill>
                  <a:schemeClr val="accent3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 b="1">
                <a:solidFill>
                  <a:schemeClr val="accent3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 b="1">
                <a:solidFill>
                  <a:schemeClr val="accent3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 b="1">
                <a:solidFill>
                  <a:schemeClr val="accent3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 b="1">
                <a:solidFill>
                  <a:schemeClr val="accent3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800"/>
              <a:buNone/>
              <a:defRPr sz="1800" b="1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5458" name="Google Shape;5458;p18"/>
          <p:cNvSpPr txBox="1">
            <a:spLocks noGrp="1"/>
          </p:cNvSpPr>
          <p:nvPr>
            <p:ph type="title" idx="13" hasCustomPrompt="1"/>
          </p:nvPr>
        </p:nvSpPr>
        <p:spPr>
          <a:xfrm>
            <a:off x="6818973" y="2999225"/>
            <a:ext cx="307800" cy="37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2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59" name="Google Shape;5459;p18"/>
          <p:cNvSpPr txBox="1">
            <a:spLocks noGrp="1"/>
          </p:cNvSpPr>
          <p:nvPr>
            <p:ph type="subTitle" idx="14"/>
          </p:nvPr>
        </p:nvSpPr>
        <p:spPr>
          <a:xfrm>
            <a:off x="6818999" y="3752225"/>
            <a:ext cx="1577700" cy="64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 Medium"/>
              <a:buNone/>
              <a:defRPr sz="16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 Medium"/>
              <a:buNone/>
              <a:defRPr sz="16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 Medium"/>
              <a:buNone/>
              <a:defRPr sz="16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 Medium"/>
              <a:buNone/>
              <a:defRPr sz="16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 Medium"/>
              <a:buNone/>
              <a:defRPr sz="16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 Medium"/>
              <a:buNone/>
              <a:defRPr sz="16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 Medium"/>
              <a:buNone/>
              <a:defRPr sz="16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 Medium"/>
              <a:buNone/>
              <a:defRPr sz="16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Barlow Medium"/>
              <a:buNone/>
              <a:defRPr sz="16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5460" name="Google Shape;5460;p18"/>
          <p:cNvSpPr txBox="1">
            <a:spLocks noGrp="1"/>
          </p:cNvSpPr>
          <p:nvPr>
            <p:ph type="subTitle" idx="15"/>
          </p:nvPr>
        </p:nvSpPr>
        <p:spPr>
          <a:xfrm>
            <a:off x="6818999" y="3375725"/>
            <a:ext cx="1577700" cy="3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21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 b="1">
                <a:solidFill>
                  <a:schemeClr val="accent3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 b="1">
                <a:solidFill>
                  <a:schemeClr val="accent3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 b="1">
                <a:solidFill>
                  <a:schemeClr val="accent3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 b="1">
                <a:solidFill>
                  <a:schemeClr val="accent3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 b="1">
                <a:solidFill>
                  <a:schemeClr val="accent3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 b="1">
                <a:solidFill>
                  <a:schemeClr val="accent3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 b="1">
                <a:solidFill>
                  <a:schemeClr val="accent3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800"/>
              <a:buNone/>
              <a:defRPr sz="1800" b="1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9" name="Google Shape;369;p3"/>
          <p:cNvGrpSpPr/>
          <p:nvPr/>
        </p:nvGrpSpPr>
        <p:grpSpPr>
          <a:xfrm>
            <a:off x="31529" y="17893"/>
            <a:ext cx="9080958" cy="5107711"/>
            <a:chOff x="238125" y="839600"/>
            <a:chExt cx="7141925" cy="4017075"/>
          </a:xfrm>
        </p:grpSpPr>
        <p:sp>
          <p:nvSpPr>
            <p:cNvPr id="370" name="Google Shape;370;p3"/>
            <p:cNvSpPr/>
            <p:nvPr/>
          </p:nvSpPr>
          <p:spPr>
            <a:xfrm>
              <a:off x="244050" y="1974850"/>
              <a:ext cx="1024275" cy="1037075"/>
            </a:xfrm>
            <a:custGeom>
              <a:avLst/>
              <a:gdLst/>
              <a:ahLst/>
              <a:cxnLst/>
              <a:rect l="l" t="t" r="r" b="b"/>
              <a:pathLst>
                <a:path w="40971" h="41483" extrusionOk="0">
                  <a:moveTo>
                    <a:pt x="40971" y="1"/>
                  </a:moveTo>
                  <a:lnTo>
                    <a:pt x="1" y="40825"/>
                  </a:lnTo>
                  <a:lnTo>
                    <a:pt x="1" y="41483"/>
                  </a:lnTo>
                  <a:lnTo>
                    <a:pt x="40971" y="366"/>
                  </a:lnTo>
                  <a:lnTo>
                    <a:pt x="40971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"/>
            <p:cNvSpPr/>
            <p:nvPr/>
          </p:nvSpPr>
          <p:spPr>
            <a:xfrm>
              <a:off x="1268300" y="839600"/>
              <a:ext cx="1140325" cy="1144425"/>
            </a:xfrm>
            <a:custGeom>
              <a:avLst/>
              <a:gdLst/>
              <a:ahLst/>
              <a:cxnLst/>
              <a:rect l="l" t="t" r="r" b="b"/>
              <a:pathLst>
                <a:path w="45613" h="45777" extrusionOk="0">
                  <a:moveTo>
                    <a:pt x="45558" y="0"/>
                  </a:moveTo>
                  <a:lnTo>
                    <a:pt x="1" y="45411"/>
                  </a:lnTo>
                  <a:lnTo>
                    <a:pt x="1" y="45776"/>
                  </a:lnTo>
                  <a:lnTo>
                    <a:pt x="45613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"/>
            <p:cNvSpPr/>
            <p:nvPr/>
          </p:nvSpPr>
          <p:spPr>
            <a:xfrm>
              <a:off x="244050" y="1901300"/>
              <a:ext cx="1024275" cy="1036625"/>
            </a:xfrm>
            <a:custGeom>
              <a:avLst/>
              <a:gdLst/>
              <a:ahLst/>
              <a:cxnLst/>
              <a:rect l="l" t="t" r="r" b="b"/>
              <a:pathLst>
                <a:path w="40971" h="41465" extrusionOk="0">
                  <a:moveTo>
                    <a:pt x="40971" y="1"/>
                  </a:moveTo>
                  <a:lnTo>
                    <a:pt x="1" y="40825"/>
                  </a:lnTo>
                  <a:lnTo>
                    <a:pt x="1" y="41464"/>
                  </a:lnTo>
                  <a:lnTo>
                    <a:pt x="40971" y="348"/>
                  </a:lnTo>
                  <a:lnTo>
                    <a:pt x="40971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"/>
            <p:cNvSpPr/>
            <p:nvPr/>
          </p:nvSpPr>
          <p:spPr>
            <a:xfrm>
              <a:off x="1268300" y="839600"/>
              <a:ext cx="1066325" cy="1070400"/>
            </a:xfrm>
            <a:custGeom>
              <a:avLst/>
              <a:gdLst/>
              <a:ahLst/>
              <a:cxnLst/>
              <a:rect l="l" t="t" r="r" b="b"/>
              <a:pathLst>
                <a:path w="42653" h="42816" extrusionOk="0">
                  <a:moveTo>
                    <a:pt x="42616" y="0"/>
                  </a:moveTo>
                  <a:lnTo>
                    <a:pt x="1" y="42469"/>
                  </a:lnTo>
                  <a:lnTo>
                    <a:pt x="1" y="42816"/>
                  </a:lnTo>
                  <a:lnTo>
                    <a:pt x="42652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"/>
            <p:cNvSpPr/>
            <p:nvPr/>
          </p:nvSpPr>
          <p:spPr>
            <a:xfrm>
              <a:off x="244050" y="1827750"/>
              <a:ext cx="1024275" cy="1036150"/>
            </a:xfrm>
            <a:custGeom>
              <a:avLst/>
              <a:gdLst/>
              <a:ahLst/>
              <a:cxnLst/>
              <a:rect l="l" t="t" r="r" b="b"/>
              <a:pathLst>
                <a:path w="40971" h="41446" extrusionOk="0">
                  <a:moveTo>
                    <a:pt x="40971" y="1"/>
                  </a:moveTo>
                  <a:lnTo>
                    <a:pt x="1" y="40843"/>
                  </a:lnTo>
                  <a:lnTo>
                    <a:pt x="1" y="41446"/>
                  </a:lnTo>
                  <a:lnTo>
                    <a:pt x="40971" y="329"/>
                  </a:lnTo>
                  <a:lnTo>
                    <a:pt x="40971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"/>
            <p:cNvSpPr/>
            <p:nvPr/>
          </p:nvSpPr>
          <p:spPr>
            <a:xfrm>
              <a:off x="1268300" y="839600"/>
              <a:ext cx="992775" cy="996400"/>
            </a:xfrm>
            <a:custGeom>
              <a:avLst/>
              <a:gdLst/>
              <a:ahLst/>
              <a:cxnLst/>
              <a:rect l="l" t="t" r="r" b="b"/>
              <a:pathLst>
                <a:path w="39711" h="39856" extrusionOk="0">
                  <a:moveTo>
                    <a:pt x="39674" y="0"/>
                  </a:moveTo>
                  <a:lnTo>
                    <a:pt x="1" y="39527"/>
                  </a:lnTo>
                  <a:lnTo>
                    <a:pt x="1" y="39855"/>
                  </a:lnTo>
                  <a:lnTo>
                    <a:pt x="39710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"/>
            <p:cNvSpPr/>
            <p:nvPr/>
          </p:nvSpPr>
          <p:spPr>
            <a:xfrm>
              <a:off x="244050" y="1754650"/>
              <a:ext cx="1024275" cy="1035250"/>
            </a:xfrm>
            <a:custGeom>
              <a:avLst/>
              <a:gdLst/>
              <a:ahLst/>
              <a:cxnLst/>
              <a:rect l="l" t="t" r="r" b="b"/>
              <a:pathLst>
                <a:path w="40971" h="41410" extrusionOk="0">
                  <a:moveTo>
                    <a:pt x="40971" y="1"/>
                  </a:moveTo>
                  <a:lnTo>
                    <a:pt x="1" y="40825"/>
                  </a:lnTo>
                  <a:lnTo>
                    <a:pt x="1" y="41409"/>
                  </a:lnTo>
                  <a:lnTo>
                    <a:pt x="40971" y="293"/>
                  </a:lnTo>
                  <a:lnTo>
                    <a:pt x="40971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"/>
            <p:cNvSpPr/>
            <p:nvPr/>
          </p:nvSpPr>
          <p:spPr>
            <a:xfrm>
              <a:off x="1268300" y="839600"/>
              <a:ext cx="919225" cy="922400"/>
            </a:xfrm>
            <a:custGeom>
              <a:avLst/>
              <a:gdLst/>
              <a:ahLst/>
              <a:cxnLst/>
              <a:rect l="l" t="t" r="r" b="b"/>
              <a:pathLst>
                <a:path w="36769" h="36896" extrusionOk="0">
                  <a:moveTo>
                    <a:pt x="36713" y="0"/>
                  </a:moveTo>
                  <a:lnTo>
                    <a:pt x="1" y="36603"/>
                  </a:lnTo>
                  <a:lnTo>
                    <a:pt x="1" y="36895"/>
                  </a:lnTo>
                  <a:lnTo>
                    <a:pt x="3676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"/>
            <p:cNvSpPr/>
            <p:nvPr/>
          </p:nvSpPr>
          <p:spPr>
            <a:xfrm>
              <a:off x="244050" y="1681100"/>
              <a:ext cx="1024275" cy="1034800"/>
            </a:xfrm>
            <a:custGeom>
              <a:avLst/>
              <a:gdLst/>
              <a:ahLst/>
              <a:cxnLst/>
              <a:rect l="l" t="t" r="r" b="b"/>
              <a:pathLst>
                <a:path w="40971" h="41392" extrusionOk="0">
                  <a:moveTo>
                    <a:pt x="40971" y="1"/>
                  </a:moveTo>
                  <a:lnTo>
                    <a:pt x="1" y="40825"/>
                  </a:lnTo>
                  <a:lnTo>
                    <a:pt x="1" y="41391"/>
                  </a:lnTo>
                  <a:lnTo>
                    <a:pt x="40971" y="275"/>
                  </a:lnTo>
                  <a:lnTo>
                    <a:pt x="40971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"/>
            <p:cNvSpPr/>
            <p:nvPr/>
          </p:nvSpPr>
          <p:spPr>
            <a:xfrm>
              <a:off x="1268300" y="839600"/>
              <a:ext cx="845200" cy="848375"/>
            </a:xfrm>
            <a:custGeom>
              <a:avLst/>
              <a:gdLst/>
              <a:ahLst/>
              <a:cxnLst/>
              <a:rect l="l" t="t" r="r" b="b"/>
              <a:pathLst>
                <a:path w="33808" h="33935" extrusionOk="0">
                  <a:moveTo>
                    <a:pt x="33771" y="0"/>
                  </a:moveTo>
                  <a:lnTo>
                    <a:pt x="1" y="33661"/>
                  </a:lnTo>
                  <a:lnTo>
                    <a:pt x="1" y="33935"/>
                  </a:lnTo>
                  <a:lnTo>
                    <a:pt x="3380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"/>
            <p:cNvSpPr/>
            <p:nvPr/>
          </p:nvSpPr>
          <p:spPr>
            <a:xfrm>
              <a:off x="244050" y="1607550"/>
              <a:ext cx="1024275" cy="1034325"/>
            </a:xfrm>
            <a:custGeom>
              <a:avLst/>
              <a:gdLst/>
              <a:ahLst/>
              <a:cxnLst/>
              <a:rect l="l" t="t" r="r" b="b"/>
              <a:pathLst>
                <a:path w="40971" h="41373" extrusionOk="0">
                  <a:moveTo>
                    <a:pt x="40971" y="0"/>
                  </a:moveTo>
                  <a:lnTo>
                    <a:pt x="1" y="40824"/>
                  </a:lnTo>
                  <a:lnTo>
                    <a:pt x="1" y="41373"/>
                  </a:lnTo>
                  <a:lnTo>
                    <a:pt x="40971" y="256"/>
                  </a:lnTo>
                  <a:lnTo>
                    <a:pt x="40971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"/>
            <p:cNvSpPr/>
            <p:nvPr/>
          </p:nvSpPr>
          <p:spPr>
            <a:xfrm>
              <a:off x="1268300" y="839600"/>
              <a:ext cx="771650" cy="774375"/>
            </a:xfrm>
            <a:custGeom>
              <a:avLst/>
              <a:gdLst/>
              <a:ahLst/>
              <a:cxnLst/>
              <a:rect l="l" t="t" r="r" b="b"/>
              <a:pathLst>
                <a:path w="30866" h="30975" extrusionOk="0">
                  <a:moveTo>
                    <a:pt x="30829" y="0"/>
                  </a:moveTo>
                  <a:lnTo>
                    <a:pt x="1" y="30718"/>
                  </a:lnTo>
                  <a:lnTo>
                    <a:pt x="1" y="30974"/>
                  </a:lnTo>
                  <a:lnTo>
                    <a:pt x="30866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"/>
            <p:cNvSpPr/>
            <p:nvPr/>
          </p:nvSpPr>
          <p:spPr>
            <a:xfrm>
              <a:off x="244050" y="1534000"/>
              <a:ext cx="1024275" cy="1034325"/>
            </a:xfrm>
            <a:custGeom>
              <a:avLst/>
              <a:gdLst/>
              <a:ahLst/>
              <a:cxnLst/>
              <a:rect l="l" t="t" r="r" b="b"/>
              <a:pathLst>
                <a:path w="40971" h="41373" extrusionOk="0">
                  <a:moveTo>
                    <a:pt x="40971" y="0"/>
                  </a:moveTo>
                  <a:lnTo>
                    <a:pt x="1" y="40843"/>
                  </a:lnTo>
                  <a:lnTo>
                    <a:pt x="1" y="41373"/>
                  </a:lnTo>
                  <a:lnTo>
                    <a:pt x="40971" y="256"/>
                  </a:lnTo>
                  <a:lnTo>
                    <a:pt x="40971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"/>
            <p:cNvSpPr/>
            <p:nvPr/>
          </p:nvSpPr>
          <p:spPr>
            <a:xfrm>
              <a:off x="1268300" y="839600"/>
              <a:ext cx="698100" cy="700825"/>
            </a:xfrm>
            <a:custGeom>
              <a:avLst/>
              <a:gdLst/>
              <a:ahLst/>
              <a:cxnLst/>
              <a:rect l="l" t="t" r="r" b="b"/>
              <a:pathLst>
                <a:path w="27924" h="28033" extrusionOk="0">
                  <a:moveTo>
                    <a:pt x="27869" y="0"/>
                  </a:moveTo>
                  <a:lnTo>
                    <a:pt x="1" y="27776"/>
                  </a:lnTo>
                  <a:lnTo>
                    <a:pt x="1" y="28032"/>
                  </a:lnTo>
                  <a:lnTo>
                    <a:pt x="27923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"/>
            <p:cNvSpPr/>
            <p:nvPr/>
          </p:nvSpPr>
          <p:spPr>
            <a:xfrm>
              <a:off x="244050" y="1460900"/>
              <a:ext cx="1024275" cy="1033425"/>
            </a:xfrm>
            <a:custGeom>
              <a:avLst/>
              <a:gdLst/>
              <a:ahLst/>
              <a:cxnLst/>
              <a:rect l="l" t="t" r="r" b="b"/>
              <a:pathLst>
                <a:path w="40971" h="41337" extrusionOk="0">
                  <a:moveTo>
                    <a:pt x="40971" y="1"/>
                  </a:moveTo>
                  <a:lnTo>
                    <a:pt x="1" y="40825"/>
                  </a:lnTo>
                  <a:lnTo>
                    <a:pt x="1" y="41336"/>
                  </a:lnTo>
                  <a:lnTo>
                    <a:pt x="40971" y="220"/>
                  </a:lnTo>
                  <a:lnTo>
                    <a:pt x="40971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"/>
            <p:cNvSpPr/>
            <p:nvPr/>
          </p:nvSpPr>
          <p:spPr>
            <a:xfrm>
              <a:off x="1268300" y="839600"/>
              <a:ext cx="624100" cy="626800"/>
            </a:xfrm>
            <a:custGeom>
              <a:avLst/>
              <a:gdLst/>
              <a:ahLst/>
              <a:cxnLst/>
              <a:rect l="l" t="t" r="r" b="b"/>
              <a:pathLst>
                <a:path w="24964" h="25072" extrusionOk="0">
                  <a:moveTo>
                    <a:pt x="24926" y="0"/>
                  </a:moveTo>
                  <a:lnTo>
                    <a:pt x="1" y="24853"/>
                  </a:lnTo>
                  <a:lnTo>
                    <a:pt x="1" y="25072"/>
                  </a:lnTo>
                  <a:lnTo>
                    <a:pt x="24963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"/>
            <p:cNvSpPr/>
            <p:nvPr/>
          </p:nvSpPr>
          <p:spPr>
            <a:xfrm>
              <a:off x="244050" y="1387350"/>
              <a:ext cx="1024275" cy="1032950"/>
            </a:xfrm>
            <a:custGeom>
              <a:avLst/>
              <a:gdLst/>
              <a:ahLst/>
              <a:cxnLst/>
              <a:rect l="l" t="t" r="r" b="b"/>
              <a:pathLst>
                <a:path w="40971" h="41318" extrusionOk="0">
                  <a:moveTo>
                    <a:pt x="40971" y="0"/>
                  </a:moveTo>
                  <a:lnTo>
                    <a:pt x="1" y="40824"/>
                  </a:lnTo>
                  <a:lnTo>
                    <a:pt x="1" y="41318"/>
                  </a:lnTo>
                  <a:lnTo>
                    <a:pt x="40971" y="201"/>
                  </a:lnTo>
                  <a:lnTo>
                    <a:pt x="40971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"/>
            <p:cNvSpPr/>
            <p:nvPr/>
          </p:nvSpPr>
          <p:spPr>
            <a:xfrm>
              <a:off x="1268300" y="839600"/>
              <a:ext cx="550525" cy="552800"/>
            </a:xfrm>
            <a:custGeom>
              <a:avLst/>
              <a:gdLst/>
              <a:ahLst/>
              <a:cxnLst/>
              <a:rect l="l" t="t" r="r" b="b"/>
              <a:pathLst>
                <a:path w="22021" h="22112" extrusionOk="0">
                  <a:moveTo>
                    <a:pt x="21984" y="0"/>
                  </a:moveTo>
                  <a:lnTo>
                    <a:pt x="1" y="21910"/>
                  </a:lnTo>
                  <a:lnTo>
                    <a:pt x="1" y="22111"/>
                  </a:lnTo>
                  <a:lnTo>
                    <a:pt x="22021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"/>
            <p:cNvSpPr/>
            <p:nvPr/>
          </p:nvSpPr>
          <p:spPr>
            <a:xfrm>
              <a:off x="244050" y="1313800"/>
              <a:ext cx="1024275" cy="1032500"/>
            </a:xfrm>
            <a:custGeom>
              <a:avLst/>
              <a:gdLst/>
              <a:ahLst/>
              <a:cxnLst/>
              <a:rect l="l" t="t" r="r" b="b"/>
              <a:pathLst>
                <a:path w="40971" h="41300" extrusionOk="0">
                  <a:moveTo>
                    <a:pt x="40971" y="0"/>
                  </a:moveTo>
                  <a:lnTo>
                    <a:pt x="1" y="40824"/>
                  </a:lnTo>
                  <a:lnTo>
                    <a:pt x="1" y="41299"/>
                  </a:lnTo>
                  <a:lnTo>
                    <a:pt x="40971" y="183"/>
                  </a:lnTo>
                  <a:lnTo>
                    <a:pt x="40971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"/>
            <p:cNvSpPr/>
            <p:nvPr/>
          </p:nvSpPr>
          <p:spPr>
            <a:xfrm>
              <a:off x="1268300" y="839600"/>
              <a:ext cx="476975" cy="478800"/>
            </a:xfrm>
            <a:custGeom>
              <a:avLst/>
              <a:gdLst/>
              <a:ahLst/>
              <a:cxnLst/>
              <a:rect l="l" t="t" r="r" b="b"/>
              <a:pathLst>
                <a:path w="19079" h="19152" extrusionOk="0">
                  <a:moveTo>
                    <a:pt x="19024" y="0"/>
                  </a:moveTo>
                  <a:lnTo>
                    <a:pt x="1" y="18968"/>
                  </a:lnTo>
                  <a:lnTo>
                    <a:pt x="1" y="19151"/>
                  </a:lnTo>
                  <a:lnTo>
                    <a:pt x="19079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"/>
            <p:cNvSpPr/>
            <p:nvPr/>
          </p:nvSpPr>
          <p:spPr>
            <a:xfrm>
              <a:off x="244050" y="1240700"/>
              <a:ext cx="1024275" cy="1031600"/>
            </a:xfrm>
            <a:custGeom>
              <a:avLst/>
              <a:gdLst/>
              <a:ahLst/>
              <a:cxnLst/>
              <a:rect l="l" t="t" r="r" b="b"/>
              <a:pathLst>
                <a:path w="40971" h="41264" extrusionOk="0">
                  <a:moveTo>
                    <a:pt x="40971" y="1"/>
                  </a:moveTo>
                  <a:lnTo>
                    <a:pt x="1" y="40825"/>
                  </a:lnTo>
                  <a:lnTo>
                    <a:pt x="1" y="41263"/>
                  </a:lnTo>
                  <a:lnTo>
                    <a:pt x="40971" y="147"/>
                  </a:lnTo>
                  <a:lnTo>
                    <a:pt x="40971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"/>
            <p:cNvSpPr/>
            <p:nvPr/>
          </p:nvSpPr>
          <p:spPr>
            <a:xfrm>
              <a:off x="1268300" y="839600"/>
              <a:ext cx="403425" cy="404775"/>
            </a:xfrm>
            <a:custGeom>
              <a:avLst/>
              <a:gdLst/>
              <a:ahLst/>
              <a:cxnLst/>
              <a:rect l="l" t="t" r="r" b="b"/>
              <a:pathLst>
                <a:path w="16137" h="16191" extrusionOk="0">
                  <a:moveTo>
                    <a:pt x="16082" y="0"/>
                  </a:moveTo>
                  <a:lnTo>
                    <a:pt x="1" y="16045"/>
                  </a:lnTo>
                  <a:lnTo>
                    <a:pt x="1" y="16191"/>
                  </a:lnTo>
                  <a:lnTo>
                    <a:pt x="16137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"/>
            <p:cNvSpPr/>
            <p:nvPr/>
          </p:nvSpPr>
          <p:spPr>
            <a:xfrm>
              <a:off x="244050" y="1167150"/>
              <a:ext cx="1024275" cy="1031125"/>
            </a:xfrm>
            <a:custGeom>
              <a:avLst/>
              <a:gdLst/>
              <a:ahLst/>
              <a:cxnLst/>
              <a:rect l="l" t="t" r="r" b="b"/>
              <a:pathLst>
                <a:path w="40971" h="41245" extrusionOk="0">
                  <a:moveTo>
                    <a:pt x="40971" y="0"/>
                  </a:moveTo>
                  <a:lnTo>
                    <a:pt x="1" y="40824"/>
                  </a:lnTo>
                  <a:lnTo>
                    <a:pt x="1" y="41245"/>
                  </a:lnTo>
                  <a:lnTo>
                    <a:pt x="40971" y="128"/>
                  </a:lnTo>
                  <a:lnTo>
                    <a:pt x="40971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"/>
            <p:cNvSpPr/>
            <p:nvPr/>
          </p:nvSpPr>
          <p:spPr>
            <a:xfrm>
              <a:off x="1268300" y="839600"/>
              <a:ext cx="329425" cy="330775"/>
            </a:xfrm>
            <a:custGeom>
              <a:avLst/>
              <a:gdLst/>
              <a:ahLst/>
              <a:cxnLst/>
              <a:rect l="l" t="t" r="r" b="b"/>
              <a:pathLst>
                <a:path w="13177" h="13231" extrusionOk="0">
                  <a:moveTo>
                    <a:pt x="13140" y="0"/>
                  </a:moveTo>
                  <a:lnTo>
                    <a:pt x="1" y="13102"/>
                  </a:lnTo>
                  <a:lnTo>
                    <a:pt x="1" y="13230"/>
                  </a:lnTo>
                  <a:lnTo>
                    <a:pt x="13176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"/>
            <p:cNvSpPr/>
            <p:nvPr/>
          </p:nvSpPr>
          <p:spPr>
            <a:xfrm>
              <a:off x="244050" y="1093600"/>
              <a:ext cx="1024275" cy="1030675"/>
            </a:xfrm>
            <a:custGeom>
              <a:avLst/>
              <a:gdLst/>
              <a:ahLst/>
              <a:cxnLst/>
              <a:rect l="l" t="t" r="r" b="b"/>
              <a:pathLst>
                <a:path w="40971" h="41227" extrusionOk="0">
                  <a:moveTo>
                    <a:pt x="40971" y="0"/>
                  </a:moveTo>
                  <a:lnTo>
                    <a:pt x="1" y="40824"/>
                  </a:lnTo>
                  <a:lnTo>
                    <a:pt x="1" y="41226"/>
                  </a:lnTo>
                  <a:lnTo>
                    <a:pt x="40971" y="110"/>
                  </a:lnTo>
                  <a:lnTo>
                    <a:pt x="40971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"/>
            <p:cNvSpPr/>
            <p:nvPr/>
          </p:nvSpPr>
          <p:spPr>
            <a:xfrm>
              <a:off x="1268300" y="839600"/>
              <a:ext cx="255875" cy="256750"/>
            </a:xfrm>
            <a:custGeom>
              <a:avLst/>
              <a:gdLst/>
              <a:ahLst/>
              <a:cxnLst/>
              <a:rect l="l" t="t" r="r" b="b"/>
              <a:pathLst>
                <a:path w="10235" h="10270" extrusionOk="0">
                  <a:moveTo>
                    <a:pt x="10198" y="0"/>
                  </a:moveTo>
                  <a:lnTo>
                    <a:pt x="1" y="10160"/>
                  </a:lnTo>
                  <a:lnTo>
                    <a:pt x="1" y="10270"/>
                  </a:lnTo>
                  <a:lnTo>
                    <a:pt x="10234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"/>
            <p:cNvSpPr/>
            <p:nvPr/>
          </p:nvSpPr>
          <p:spPr>
            <a:xfrm>
              <a:off x="244050" y="1020050"/>
              <a:ext cx="1024275" cy="1030200"/>
            </a:xfrm>
            <a:custGeom>
              <a:avLst/>
              <a:gdLst/>
              <a:ahLst/>
              <a:cxnLst/>
              <a:rect l="l" t="t" r="r" b="b"/>
              <a:pathLst>
                <a:path w="40971" h="41208" extrusionOk="0">
                  <a:moveTo>
                    <a:pt x="40971" y="0"/>
                  </a:moveTo>
                  <a:lnTo>
                    <a:pt x="1" y="40824"/>
                  </a:lnTo>
                  <a:lnTo>
                    <a:pt x="1" y="41208"/>
                  </a:lnTo>
                  <a:lnTo>
                    <a:pt x="40971" y="92"/>
                  </a:lnTo>
                  <a:lnTo>
                    <a:pt x="40971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"/>
            <p:cNvSpPr/>
            <p:nvPr/>
          </p:nvSpPr>
          <p:spPr>
            <a:xfrm>
              <a:off x="1268300" y="839600"/>
              <a:ext cx="182325" cy="182750"/>
            </a:xfrm>
            <a:custGeom>
              <a:avLst/>
              <a:gdLst/>
              <a:ahLst/>
              <a:cxnLst/>
              <a:rect l="l" t="t" r="r" b="b"/>
              <a:pathLst>
                <a:path w="7293" h="7310" extrusionOk="0">
                  <a:moveTo>
                    <a:pt x="7237" y="0"/>
                  </a:moveTo>
                  <a:lnTo>
                    <a:pt x="1" y="7218"/>
                  </a:lnTo>
                  <a:lnTo>
                    <a:pt x="1" y="7310"/>
                  </a:lnTo>
                  <a:lnTo>
                    <a:pt x="7292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"/>
            <p:cNvSpPr/>
            <p:nvPr/>
          </p:nvSpPr>
          <p:spPr>
            <a:xfrm>
              <a:off x="244050" y="946950"/>
              <a:ext cx="1024275" cy="1029750"/>
            </a:xfrm>
            <a:custGeom>
              <a:avLst/>
              <a:gdLst/>
              <a:ahLst/>
              <a:cxnLst/>
              <a:rect l="l" t="t" r="r" b="b"/>
              <a:pathLst>
                <a:path w="40971" h="41190" extrusionOk="0">
                  <a:moveTo>
                    <a:pt x="40971" y="0"/>
                  </a:moveTo>
                  <a:lnTo>
                    <a:pt x="1" y="40824"/>
                  </a:lnTo>
                  <a:lnTo>
                    <a:pt x="1" y="41190"/>
                  </a:lnTo>
                  <a:lnTo>
                    <a:pt x="40971" y="73"/>
                  </a:lnTo>
                  <a:lnTo>
                    <a:pt x="40971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"/>
            <p:cNvSpPr/>
            <p:nvPr/>
          </p:nvSpPr>
          <p:spPr>
            <a:xfrm>
              <a:off x="1268300" y="839600"/>
              <a:ext cx="108300" cy="109200"/>
            </a:xfrm>
            <a:custGeom>
              <a:avLst/>
              <a:gdLst/>
              <a:ahLst/>
              <a:cxnLst/>
              <a:rect l="l" t="t" r="r" b="b"/>
              <a:pathLst>
                <a:path w="4332" h="4368" extrusionOk="0">
                  <a:moveTo>
                    <a:pt x="4295" y="0"/>
                  </a:moveTo>
                  <a:lnTo>
                    <a:pt x="1" y="4294"/>
                  </a:lnTo>
                  <a:lnTo>
                    <a:pt x="1" y="4367"/>
                  </a:lnTo>
                  <a:lnTo>
                    <a:pt x="4332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"/>
            <p:cNvSpPr/>
            <p:nvPr/>
          </p:nvSpPr>
          <p:spPr>
            <a:xfrm>
              <a:off x="244050" y="873400"/>
              <a:ext cx="1024275" cy="1029300"/>
            </a:xfrm>
            <a:custGeom>
              <a:avLst/>
              <a:gdLst/>
              <a:ahLst/>
              <a:cxnLst/>
              <a:rect l="l" t="t" r="r" b="b"/>
              <a:pathLst>
                <a:path w="40971" h="41172" extrusionOk="0">
                  <a:moveTo>
                    <a:pt x="40971" y="0"/>
                  </a:moveTo>
                  <a:lnTo>
                    <a:pt x="1" y="40824"/>
                  </a:lnTo>
                  <a:lnTo>
                    <a:pt x="1" y="41171"/>
                  </a:lnTo>
                  <a:lnTo>
                    <a:pt x="40971" y="55"/>
                  </a:lnTo>
                  <a:lnTo>
                    <a:pt x="40971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"/>
            <p:cNvSpPr/>
            <p:nvPr/>
          </p:nvSpPr>
          <p:spPr>
            <a:xfrm>
              <a:off x="1268300" y="839600"/>
              <a:ext cx="34750" cy="35200"/>
            </a:xfrm>
            <a:custGeom>
              <a:avLst/>
              <a:gdLst/>
              <a:ahLst/>
              <a:cxnLst/>
              <a:rect l="l" t="t" r="r" b="b"/>
              <a:pathLst>
                <a:path w="1390" h="1408" extrusionOk="0">
                  <a:moveTo>
                    <a:pt x="1353" y="0"/>
                  </a:moveTo>
                  <a:lnTo>
                    <a:pt x="1" y="1352"/>
                  </a:lnTo>
                  <a:lnTo>
                    <a:pt x="1" y="1407"/>
                  </a:lnTo>
                  <a:lnTo>
                    <a:pt x="1390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"/>
            <p:cNvSpPr/>
            <p:nvPr/>
          </p:nvSpPr>
          <p:spPr>
            <a:xfrm>
              <a:off x="244050" y="839600"/>
              <a:ext cx="985450" cy="989100"/>
            </a:xfrm>
            <a:custGeom>
              <a:avLst/>
              <a:gdLst/>
              <a:ahLst/>
              <a:cxnLst/>
              <a:rect l="l" t="t" r="r" b="b"/>
              <a:pathLst>
                <a:path w="39418" h="39564" extrusionOk="0">
                  <a:moveTo>
                    <a:pt x="39363" y="0"/>
                  </a:moveTo>
                  <a:lnTo>
                    <a:pt x="1" y="39234"/>
                  </a:lnTo>
                  <a:lnTo>
                    <a:pt x="1" y="39563"/>
                  </a:lnTo>
                  <a:lnTo>
                    <a:pt x="3941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"/>
            <p:cNvSpPr/>
            <p:nvPr/>
          </p:nvSpPr>
          <p:spPr>
            <a:xfrm>
              <a:off x="244050" y="839600"/>
              <a:ext cx="911450" cy="915075"/>
            </a:xfrm>
            <a:custGeom>
              <a:avLst/>
              <a:gdLst/>
              <a:ahLst/>
              <a:cxnLst/>
              <a:rect l="l" t="t" r="r" b="b"/>
              <a:pathLst>
                <a:path w="36458" h="36603" extrusionOk="0">
                  <a:moveTo>
                    <a:pt x="36421" y="0"/>
                  </a:moveTo>
                  <a:lnTo>
                    <a:pt x="1" y="36310"/>
                  </a:lnTo>
                  <a:lnTo>
                    <a:pt x="1" y="36603"/>
                  </a:lnTo>
                  <a:lnTo>
                    <a:pt x="36457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"/>
            <p:cNvSpPr/>
            <p:nvPr/>
          </p:nvSpPr>
          <p:spPr>
            <a:xfrm>
              <a:off x="244050" y="839600"/>
              <a:ext cx="837900" cy="841075"/>
            </a:xfrm>
            <a:custGeom>
              <a:avLst/>
              <a:gdLst/>
              <a:ahLst/>
              <a:cxnLst/>
              <a:rect l="l" t="t" r="r" b="b"/>
              <a:pathLst>
                <a:path w="33516" h="33643" extrusionOk="0">
                  <a:moveTo>
                    <a:pt x="33478" y="0"/>
                  </a:moveTo>
                  <a:lnTo>
                    <a:pt x="1" y="33368"/>
                  </a:lnTo>
                  <a:lnTo>
                    <a:pt x="1" y="33642"/>
                  </a:lnTo>
                  <a:lnTo>
                    <a:pt x="33515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"/>
            <p:cNvSpPr/>
            <p:nvPr/>
          </p:nvSpPr>
          <p:spPr>
            <a:xfrm>
              <a:off x="244050" y="839600"/>
              <a:ext cx="764325" cy="767050"/>
            </a:xfrm>
            <a:custGeom>
              <a:avLst/>
              <a:gdLst/>
              <a:ahLst/>
              <a:cxnLst/>
              <a:rect l="l" t="t" r="r" b="b"/>
              <a:pathLst>
                <a:path w="30573" h="30682" extrusionOk="0">
                  <a:moveTo>
                    <a:pt x="30518" y="0"/>
                  </a:moveTo>
                  <a:lnTo>
                    <a:pt x="1" y="30426"/>
                  </a:lnTo>
                  <a:lnTo>
                    <a:pt x="1" y="30682"/>
                  </a:lnTo>
                  <a:lnTo>
                    <a:pt x="30573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"/>
            <p:cNvSpPr/>
            <p:nvPr/>
          </p:nvSpPr>
          <p:spPr>
            <a:xfrm>
              <a:off x="244050" y="839600"/>
              <a:ext cx="690775" cy="693050"/>
            </a:xfrm>
            <a:custGeom>
              <a:avLst/>
              <a:gdLst/>
              <a:ahLst/>
              <a:cxnLst/>
              <a:rect l="l" t="t" r="r" b="b"/>
              <a:pathLst>
                <a:path w="27631" h="27722" extrusionOk="0">
                  <a:moveTo>
                    <a:pt x="27576" y="0"/>
                  </a:moveTo>
                  <a:lnTo>
                    <a:pt x="1" y="27484"/>
                  </a:lnTo>
                  <a:lnTo>
                    <a:pt x="1" y="27722"/>
                  </a:lnTo>
                  <a:lnTo>
                    <a:pt x="27631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"/>
            <p:cNvSpPr/>
            <p:nvPr/>
          </p:nvSpPr>
          <p:spPr>
            <a:xfrm>
              <a:off x="244050" y="839600"/>
              <a:ext cx="616775" cy="619050"/>
            </a:xfrm>
            <a:custGeom>
              <a:avLst/>
              <a:gdLst/>
              <a:ahLst/>
              <a:cxnLst/>
              <a:rect l="l" t="t" r="r" b="b"/>
              <a:pathLst>
                <a:path w="24671" h="24762" extrusionOk="0">
                  <a:moveTo>
                    <a:pt x="24634" y="0"/>
                  </a:moveTo>
                  <a:lnTo>
                    <a:pt x="1" y="24560"/>
                  </a:lnTo>
                  <a:lnTo>
                    <a:pt x="1" y="24761"/>
                  </a:lnTo>
                  <a:lnTo>
                    <a:pt x="24670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"/>
            <p:cNvSpPr/>
            <p:nvPr/>
          </p:nvSpPr>
          <p:spPr>
            <a:xfrm>
              <a:off x="244050" y="839600"/>
              <a:ext cx="543225" cy="545500"/>
            </a:xfrm>
            <a:custGeom>
              <a:avLst/>
              <a:gdLst/>
              <a:ahLst/>
              <a:cxnLst/>
              <a:rect l="l" t="t" r="r" b="b"/>
              <a:pathLst>
                <a:path w="21729" h="21820" extrusionOk="0">
                  <a:moveTo>
                    <a:pt x="21692" y="0"/>
                  </a:moveTo>
                  <a:lnTo>
                    <a:pt x="1" y="21618"/>
                  </a:lnTo>
                  <a:lnTo>
                    <a:pt x="1" y="21819"/>
                  </a:lnTo>
                  <a:lnTo>
                    <a:pt x="2172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"/>
            <p:cNvSpPr/>
            <p:nvPr/>
          </p:nvSpPr>
          <p:spPr>
            <a:xfrm>
              <a:off x="244050" y="839600"/>
              <a:ext cx="469675" cy="471475"/>
            </a:xfrm>
            <a:custGeom>
              <a:avLst/>
              <a:gdLst/>
              <a:ahLst/>
              <a:cxnLst/>
              <a:rect l="l" t="t" r="r" b="b"/>
              <a:pathLst>
                <a:path w="18787" h="18859" extrusionOk="0">
                  <a:moveTo>
                    <a:pt x="18731" y="0"/>
                  </a:moveTo>
                  <a:lnTo>
                    <a:pt x="1" y="18676"/>
                  </a:lnTo>
                  <a:lnTo>
                    <a:pt x="1" y="18859"/>
                  </a:lnTo>
                  <a:lnTo>
                    <a:pt x="18786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"/>
            <p:cNvSpPr/>
            <p:nvPr/>
          </p:nvSpPr>
          <p:spPr>
            <a:xfrm>
              <a:off x="244050" y="839600"/>
              <a:ext cx="395650" cy="397475"/>
            </a:xfrm>
            <a:custGeom>
              <a:avLst/>
              <a:gdLst/>
              <a:ahLst/>
              <a:cxnLst/>
              <a:rect l="l" t="t" r="r" b="b"/>
              <a:pathLst>
                <a:path w="15826" h="15899" extrusionOk="0">
                  <a:moveTo>
                    <a:pt x="15789" y="0"/>
                  </a:moveTo>
                  <a:lnTo>
                    <a:pt x="1" y="15734"/>
                  </a:lnTo>
                  <a:lnTo>
                    <a:pt x="1" y="15898"/>
                  </a:lnTo>
                  <a:lnTo>
                    <a:pt x="15826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"/>
            <p:cNvSpPr/>
            <p:nvPr/>
          </p:nvSpPr>
          <p:spPr>
            <a:xfrm>
              <a:off x="244050" y="839600"/>
              <a:ext cx="322100" cy="323450"/>
            </a:xfrm>
            <a:custGeom>
              <a:avLst/>
              <a:gdLst/>
              <a:ahLst/>
              <a:cxnLst/>
              <a:rect l="l" t="t" r="r" b="b"/>
              <a:pathLst>
                <a:path w="12884" h="12938" extrusionOk="0">
                  <a:moveTo>
                    <a:pt x="12847" y="0"/>
                  </a:moveTo>
                  <a:lnTo>
                    <a:pt x="1" y="12810"/>
                  </a:lnTo>
                  <a:lnTo>
                    <a:pt x="1" y="12938"/>
                  </a:lnTo>
                  <a:lnTo>
                    <a:pt x="12884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"/>
            <p:cNvSpPr/>
            <p:nvPr/>
          </p:nvSpPr>
          <p:spPr>
            <a:xfrm>
              <a:off x="244050" y="839600"/>
              <a:ext cx="248550" cy="249450"/>
            </a:xfrm>
            <a:custGeom>
              <a:avLst/>
              <a:gdLst/>
              <a:ahLst/>
              <a:cxnLst/>
              <a:rect l="l" t="t" r="r" b="b"/>
              <a:pathLst>
                <a:path w="9942" h="9978" extrusionOk="0">
                  <a:moveTo>
                    <a:pt x="9887" y="0"/>
                  </a:moveTo>
                  <a:lnTo>
                    <a:pt x="1" y="9868"/>
                  </a:lnTo>
                  <a:lnTo>
                    <a:pt x="1" y="9978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"/>
            <p:cNvSpPr/>
            <p:nvPr/>
          </p:nvSpPr>
          <p:spPr>
            <a:xfrm>
              <a:off x="244050" y="839600"/>
              <a:ext cx="174550" cy="175450"/>
            </a:xfrm>
            <a:custGeom>
              <a:avLst/>
              <a:gdLst/>
              <a:ahLst/>
              <a:cxnLst/>
              <a:rect l="l" t="t" r="r" b="b"/>
              <a:pathLst>
                <a:path w="6982" h="7018" extrusionOk="0">
                  <a:moveTo>
                    <a:pt x="6945" y="0"/>
                  </a:moveTo>
                  <a:lnTo>
                    <a:pt x="1" y="6926"/>
                  </a:lnTo>
                  <a:lnTo>
                    <a:pt x="1" y="7017"/>
                  </a:lnTo>
                  <a:lnTo>
                    <a:pt x="6981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"/>
            <p:cNvSpPr/>
            <p:nvPr/>
          </p:nvSpPr>
          <p:spPr>
            <a:xfrm>
              <a:off x="244050" y="839600"/>
              <a:ext cx="101000" cy="101425"/>
            </a:xfrm>
            <a:custGeom>
              <a:avLst/>
              <a:gdLst/>
              <a:ahLst/>
              <a:cxnLst/>
              <a:rect l="l" t="t" r="r" b="b"/>
              <a:pathLst>
                <a:path w="4040" h="4057" extrusionOk="0">
                  <a:moveTo>
                    <a:pt x="4003" y="0"/>
                  </a:moveTo>
                  <a:lnTo>
                    <a:pt x="1" y="3984"/>
                  </a:lnTo>
                  <a:lnTo>
                    <a:pt x="1" y="4057"/>
                  </a:lnTo>
                  <a:lnTo>
                    <a:pt x="4039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"/>
            <p:cNvSpPr/>
            <p:nvPr/>
          </p:nvSpPr>
          <p:spPr>
            <a:xfrm>
              <a:off x="244050" y="839600"/>
              <a:ext cx="27425" cy="27875"/>
            </a:xfrm>
            <a:custGeom>
              <a:avLst/>
              <a:gdLst/>
              <a:ahLst/>
              <a:cxnLst/>
              <a:rect l="l" t="t" r="r" b="b"/>
              <a:pathLst>
                <a:path w="1097" h="1115" extrusionOk="0">
                  <a:moveTo>
                    <a:pt x="1042" y="0"/>
                  </a:moveTo>
                  <a:lnTo>
                    <a:pt x="1" y="1060"/>
                  </a:lnTo>
                  <a:lnTo>
                    <a:pt x="1" y="1115"/>
                  </a:lnTo>
                  <a:lnTo>
                    <a:pt x="1097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"/>
            <p:cNvSpPr/>
            <p:nvPr/>
          </p:nvSpPr>
          <p:spPr>
            <a:xfrm>
              <a:off x="7365875" y="4842950"/>
              <a:ext cx="13725" cy="13725"/>
            </a:xfrm>
            <a:custGeom>
              <a:avLst/>
              <a:gdLst/>
              <a:ahLst/>
              <a:cxnLst/>
              <a:rect l="l" t="t" r="r" b="b"/>
              <a:pathLst>
                <a:path w="549" h="549" extrusionOk="0">
                  <a:moveTo>
                    <a:pt x="549" y="1"/>
                  </a:moveTo>
                  <a:lnTo>
                    <a:pt x="0" y="549"/>
                  </a:lnTo>
                  <a:lnTo>
                    <a:pt x="549" y="549"/>
                  </a:lnTo>
                  <a:lnTo>
                    <a:pt x="549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"/>
            <p:cNvSpPr/>
            <p:nvPr/>
          </p:nvSpPr>
          <p:spPr>
            <a:xfrm>
              <a:off x="7292325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46" y="0"/>
                  </a:moveTo>
                  <a:lnTo>
                    <a:pt x="0" y="1828"/>
                  </a:lnTo>
                  <a:lnTo>
                    <a:pt x="1188" y="1828"/>
                  </a:lnTo>
                  <a:lnTo>
                    <a:pt x="2997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"/>
            <p:cNvSpPr/>
            <p:nvPr/>
          </p:nvSpPr>
          <p:spPr>
            <a:xfrm>
              <a:off x="7338450" y="4769850"/>
              <a:ext cx="41150" cy="41150"/>
            </a:xfrm>
            <a:custGeom>
              <a:avLst/>
              <a:gdLst/>
              <a:ahLst/>
              <a:cxnLst/>
              <a:rect l="l" t="t" r="r" b="b"/>
              <a:pathLst>
                <a:path w="1646" h="1646" extrusionOk="0">
                  <a:moveTo>
                    <a:pt x="1646" y="1"/>
                  </a:moveTo>
                  <a:lnTo>
                    <a:pt x="1" y="1645"/>
                  </a:lnTo>
                  <a:lnTo>
                    <a:pt x="1152" y="1645"/>
                  </a:lnTo>
                  <a:lnTo>
                    <a:pt x="1646" y="1152"/>
                  </a:lnTo>
                  <a:lnTo>
                    <a:pt x="1646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"/>
            <p:cNvSpPr/>
            <p:nvPr/>
          </p:nvSpPr>
          <p:spPr>
            <a:xfrm>
              <a:off x="7218775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28" y="0"/>
                  </a:moveTo>
                  <a:lnTo>
                    <a:pt x="0" y="1828"/>
                  </a:lnTo>
                  <a:lnTo>
                    <a:pt x="1170" y="1828"/>
                  </a:lnTo>
                  <a:lnTo>
                    <a:pt x="2997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"/>
            <p:cNvSpPr/>
            <p:nvPr/>
          </p:nvSpPr>
          <p:spPr>
            <a:xfrm>
              <a:off x="7264450" y="4696300"/>
              <a:ext cx="115150" cy="114700"/>
            </a:xfrm>
            <a:custGeom>
              <a:avLst/>
              <a:gdLst/>
              <a:ahLst/>
              <a:cxnLst/>
              <a:rect l="l" t="t" r="r" b="b"/>
              <a:pathLst>
                <a:path w="4606" h="4588" extrusionOk="0">
                  <a:moveTo>
                    <a:pt x="4606" y="1"/>
                  </a:moveTo>
                  <a:lnTo>
                    <a:pt x="1" y="4587"/>
                  </a:lnTo>
                  <a:lnTo>
                    <a:pt x="1170" y="4587"/>
                  </a:lnTo>
                  <a:lnTo>
                    <a:pt x="4606" y="1134"/>
                  </a:lnTo>
                  <a:lnTo>
                    <a:pt x="4606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"/>
            <p:cNvSpPr/>
            <p:nvPr/>
          </p:nvSpPr>
          <p:spPr>
            <a:xfrm>
              <a:off x="7145225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27" y="0"/>
                  </a:moveTo>
                  <a:lnTo>
                    <a:pt x="0" y="1828"/>
                  </a:lnTo>
                  <a:lnTo>
                    <a:pt x="1170" y="1828"/>
                  </a:lnTo>
                  <a:lnTo>
                    <a:pt x="2997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"/>
            <p:cNvSpPr/>
            <p:nvPr/>
          </p:nvSpPr>
          <p:spPr>
            <a:xfrm>
              <a:off x="7190900" y="4622750"/>
              <a:ext cx="188700" cy="188250"/>
            </a:xfrm>
            <a:custGeom>
              <a:avLst/>
              <a:gdLst/>
              <a:ahLst/>
              <a:cxnLst/>
              <a:rect l="l" t="t" r="r" b="b"/>
              <a:pathLst>
                <a:path w="7548" h="7530" extrusionOk="0">
                  <a:moveTo>
                    <a:pt x="7548" y="1"/>
                  </a:moveTo>
                  <a:lnTo>
                    <a:pt x="0" y="7529"/>
                  </a:lnTo>
                  <a:lnTo>
                    <a:pt x="1170" y="7529"/>
                  </a:lnTo>
                  <a:lnTo>
                    <a:pt x="7548" y="1115"/>
                  </a:lnTo>
                  <a:lnTo>
                    <a:pt x="7548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"/>
            <p:cNvSpPr/>
            <p:nvPr/>
          </p:nvSpPr>
          <p:spPr>
            <a:xfrm>
              <a:off x="7071200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46" y="0"/>
                  </a:moveTo>
                  <a:lnTo>
                    <a:pt x="1" y="1828"/>
                  </a:lnTo>
                  <a:lnTo>
                    <a:pt x="1189" y="1828"/>
                  </a:lnTo>
                  <a:lnTo>
                    <a:pt x="299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"/>
            <p:cNvSpPr/>
            <p:nvPr/>
          </p:nvSpPr>
          <p:spPr>
            <a:xfrm>
              <a:off x="7117350" y="4549200"/>
              <a:ext cx="262250" cy="261800"/>
            </a:xfrm>
            <a:custGeom>
              <a:avLst/>
              <a:gdLst/>
              <a:ahLst/>
              <a:cxnLst/>
              <a:rect l="l" t="t" r="r" b="b"/>
              <a:pathLst>
                <a:path w="10490" h="10472" extrusionOk="0">
                  <a:moveTo>
                    <a:pt x="10490" y="0"/>
                  </a:moveTo>
                  <a:lnTo>
                    <a:pt x="0" y="10471"/>
                  </a:lnTo>
                  <a:lnTo>
                    <a:pt x="1152" y="10471"/>
                  </a:lnTo>
                  <a:lnTo>
                    <a:pt x="10490" y="1097"/>
                  </a:lnTo>
                  <a:lnTo>
                    <a:pt x="10490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"/>
            <p:cNvSpPr/>
            <p:nvPr/>
          </p:nvSpPr>
          <p:spPr>
            <a:xfrm>
              <a:off x="6997650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28" y="0"/>
                  </a:moveTo>
                  <a:lnTo>
                    <a:pt x="1" y="1828"/>
                  </a:lnTo>
                  <a:lnTo>
                    <a:pt x="1170" y="1828"/>
                  </a:lnTo>
                  <a:lnTo>
                    <a:pt x="299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"/>
            <p:cNvSpPr/>
            <p:nvPr/>
          </p:nvSpPr>
          <p:spPr>
            <a:xfrm>
              <a:off x="7043350" y="4476100"/>
              <a:ext cx="336250" cy="334900"/>
            </a:xfrm>
            <a:custGeom>
              <a:avLst/>
              <a:gdLst/>
              <a:ahLst/>
              <a:cxnLst/>
              <a:rect l="l" t="t" r="r" b="b"/>
              <a:pathLst>
                <a:path w="13450" h="13396" extrusionOk="0">
                  <a:moveTo>
                    <a:pt x="13450" y="1"/>
                  </a:moveTo>
                  <a:lnTo>
                    <a:pt x="0" y="13395"/>
                  </a:lnTo>
                  <a:lnTo>
                    <a:pt x="1170" y="13395"/>
                  </a:lnTo>
                  <a:lnTo>
                    <a:pt x="13450" y="1060"/>
                  </a:lnTo>
                  <a:lnTo>
                    <a:pt x="13450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"/>
            <p:cNvSpPr/>
            <p:nvPr/>
          </p:nvSpPr>
          <p:spPr>
            <a:xfrm>
              <a:off x="6924100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28" y="0"/>
                  </a:moveTo>
                  <a:lnTo>
                    <a:pt x="1" y="1828"/>
                  </a:lnTo>
                  <a:lnTo>
                    <a:pt x="1170" y="1828"/>
                  </a:lnTo>
                  <a:lnTo>
                    <a:pt x="2997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"/>
            <p:cNvSpPr/>
            <p:nvPr/>
          </p:nvSpPr>
          <p:spPr>
            <a:xfrm>
              <a:off x="6969775" y="4402550"/>
              <a:ext cx="409825" cy="408450"/>
            </a:xfrm>
            <a:custGeom>
              <a:avLst/>
              <a:gdLst/>
              <a:ahLst/>
              <a:cxnLst/>
              <a:rect l="l" t="t" r="r" b="b"/>
              <a:pathLst>
                <a:path w="16393" h="16338" extrusionOk="0">
                  <a:moveTo>
                    <a:pt x="16393" y="0"/>
                  </a:moveTo>
                  <a:lnTo>
                    <a:pt x="1" y="16337"/>
                  </a:lnTo>
                  <a:lnTo>
                    <a:pt x="1170" y="16337"/>
                  </a:lnTo>
                  <a:lnTo>
                    <a:pt x="16393" y="1060"/>
                  </a:lnTo>
                  <a:lnTo>
                    <a:pt x="16393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"/>
            <p:cNvSpPr/>
            <p:nvPr/>
          </p:nvSpPr>
          <p:spPr>
            <a:xfrm>
              <a:off x="6850100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46" y="0"/>
                  </a:moveTo>
                  <a:lnTo>
                    <a:pt x="0" y="1828"/>
                  </a:lnTo>
                  <a:lnTo>
                    <a:pt x="1188" y="1828"/>
                  </a:lnTo>
                  <a:lnTo>
                    <a:pt x="2997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"/>
            <p:cNvSpPr/>
            <p:nvPr/>
          </p:nvSpPr>
          <p:spPr>
            <a:xfrm>
              <a:off x="6896225" y="4329000"/>
              <a:ext cx="483375" cy="482000"/>
            </a:xfrm>
            <a:custGeom>
              <a:avLst/>
              <a:gdLst/>
              <a:ahLst/>
              <a:cxnLst/>
              <a:rect l="l" t="t" r="r" b="b"/>
              <a:pathLst>
                <a:path w="19335" h="19280" extrusionOk="0">
                  <a:moveTo>
                    <a:pt x="19335" y="0"/>
                  </a:moveTo>
                  <a:lnTo>
                    <a:pt x="1" y="19279"/>
                  </a:lnTo>
                  <a:lnTo>
                    <a:pt x="1152" y="19279"/>
                  </a:lnTo>
                  <a:lnTo>
                    <a:pt x="19335" y="1042"/>
                  </a:lnTo>
                  <a:lnTo>
                    <a:pt x="19335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"/>
            <p:cNvSpPr/>
            <p:nvPr/>
          </p:nvSpPr>
          <p:spPr>
            <a:xfrm>
              <a:off x="6776550" y="4810975"/>
              <a:ext cx="74925" cy="45700"/>
            </a:xfrm>
            <a:custGeom>
              <a:avLst/>
              <a:gdLst/>
              <a:ahLst/>
              <a:cxnLst/>
              <a:rect l="l" t="t" r="r" b="b"/>
              <a:pathLst>
                <a:path w="2997" h="1828" extrusionOk="0">
                  <a:moveTo>
                    <a:pt x="1827" y="0"/>
                  </a:moveTo>
                  <a:lnTo>
                    <a:pt x="0" y="1828"/>
                  </a:lnTo>
                  <a:lnTo>
                    <a:pt x="1170" y="1828"/>
                  </a:lnTo>
                  <a:lnTo>
                    <a:pt x="2997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"/>
            <p:cNvSpPr/>
            <p:nvPr/>
          </p:nvSpPr>
          <p:spPr>
            <a:xfrm>
              <a:off x="6822225" y="4255900"/>
              <a:ext cx="557375" cy="555100"/>
            </a:xfrm>
            <a:custGeom>
              <a:avLst/>
              <a:gdLst/>
              <a:ahLst/>
              <a:cxnLst/>
              <a:rect l="l" t="t" r="r" b="b"/>
              <a:pathLst>
                <a:path w="22295" h="22204" extrusionOk="0">
                  <a:moveTo>
                    <a:pt x="22295" y="1"/>
                  </a:moveTo>
                  <a:lnTo>
                    <a:pt x="0" y="22203"/>
                  </a:lnTo>
                  <a:lnTo>
                    <a:pt x="1170" y="22203"/>
                  </a:lnTo>
                  <a:lnTo>
                    <a:pt x="22295" y="1006"/>
                  </a:lnTo>
                  <a:lnTo>
                    <a:pt x="22295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"/>
            <p:cNvSpPr/>
            <p:nvPr/>
          </p:nvSpPr>
          <p:spPr>
            <a:xfrm>
              <a:off x="6702975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28" y="0"/>
                  </a:moveTo>
                  <a:lnTo>
                    <a:pt x="1" y="1828"/>
                  </a:lnTo>
                  <a:lnTo>
                    <a:pt x="1170" y="1828"/>
                  </a:lnTo>
                  <a:lnTo>
                    <a:pt x="299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"/>
            <p:cNvSpPr/>
            <p:nvPr/>
          </p:nvSpPr>
          <p:spPr>
            <a:xfrm>
              <a:off x="6748675" y="4182350"/>
              <a:ext cx="630925" cy="628650"/>
            </a:xfrm>
            <a:custGeom>
              <a:avLst/>
              <a:gdLst/>
              <a:ahLst/>
              <a:cxnLst/>
              <a:rect l="l" t="t" r="r" b="b"/>
              <a:pathLst>
                <a:path w="25237" h="25146" extrusionOk="0">
                  <a:moveTo>
                    <a:pt x="25237" y="0"/>
                  </a:moveTo>
                  <a:lnTo>
                    <a:pt x="0" y="25145"/>
                  </a:lnTo>
                  <a:lnTo>
                    <a:pt x="1170" y="25145"/>
                  </a:lnTo>
                  <a:lnTo>
                    <a:pt x="25237" y="987"/>
                  </a:lnTo>
                  <a:lnTo>
                    <a:pt x="25237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"/>
            <p:cNvSpPr/>
            <p:nvPr/>
          </p:nvSpPr>
          <p:spPr>
            <a:xfrm>
              <a:off x="6628975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46" y="0"/>
                  </a:moveTo>
                  <a:lnTo>
                    <a:pt x="1" y="1828"/>
                  </a:lnTo>
                  <a:lnTo>
                    <a:pt x="1188" y="1828"/>
                  </a:lnTo>
                  <a:lnTo>
                    <a:pt x="2997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"/>
            <p:cNvSpPr/>
            <p:nvPr/>
          </p:nvSpPr>
          <p:spPr>
            <a:xfrm>
              <a:off x="6675125" y="4108800"/>
              <a:ext cx="704475" cy="702200"/>
            </a:xfrm>
            <a:custGeom>
              <a:avLst/>
              <a:gdLst/>
              <a:ahLst/>
              <a:cxnLst/>
              <a:rect l="l" t="t" r="r" b="b"/>
              <a:pathLst>
                <a:path w="28179" h="28088" extrusionOk="0">
                  <a:moveTo>
                    <a:pt x="28179" y="0"/>
                  </a:moveTo>
                  <a:lnTo>
                    <a:pt x="0" y="28087"/>
                  </a:lnTo>
                  <a:lnTo>
                    <a:pt x="1151" y="28087"/>
                  </a:lnTo>
                  <a:lnTo>
                    <a:pt x="28179" y="969"/>
                  </a:lnTo>
                  <a:lnTo>
                    <a:pt x="28179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"/>
            <p:cNvSpPr/>
            <p:nvPr/>
          </p:nvSpPr>
          <p:spPr>
            <a:xfrm>
              <a:off x="6555425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46" y="0"/>
                  </a:moveTo>
                  <a:lnTo>
                    <a:pt x="0" y="1828"/>
                  </a:lnTo>
                  <a:lnTo>
                    <a:pt x="1188" y="1828"/>
                  </a:lnTo>
                  <a:lnTo>
                    <a:pt x="2997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"/>
            <p:cNvSpPr/>
            <p:nvPr/>
          </p:nvSpPr>
          <p:spPr>
            <a:xfrm>
              <a:off x="6601575" y="4035250"/>
              <a:ext cx="778025" cy="775750"/>
            </a:xfrm>
            <a:custGeom>
              <a:avLst/>
              <a:gdLst/>
              <a:ahLst/>
              <a:cxnLst/>
              <a:rect l="l" t="t" r="r" b="b"/>
              <a:pathLst>
                <a:path w="31121" h="31030" extrusionOk="0">
                  <a:moveTo>
                    <a:pt x="31121" y="0"/>
                  </a:moveTo>
                  <a:lnTo>
                    <a:pt x="0" y="31029"/>
                  </a:lnTo>
                  <a:lnTo>
                    <a:pt x="1151" y="31029"/>
                  </a:lnTo>
                  <a:lnTo>
                    <a:pt x="31121" y="950"/>
                  </a:lnTo>
                  <a:lnTo>
                    <a:pt x="31121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"/>
            <p:cNvSpPr/>
            <p:nvPr/>
          </p:nvSpPr>
          <p:spPr>
            <a:xfrm>
              <a:off x="6481875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28" y="0"/>
                  </a:moveTo>
                  <a:lnTo>
                    <a:pt x="0" y="1828"/>
                  </a:lnTo>
                  <a:lnTo>
                    <a:pt x="1170" y="1828"/>
                  </a:lnTo>
                  <a:lnTo>
                    <a:pt x="2997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"/>
            <p:cNvSpPr/>
            <p:nvPr/>
          </p:nvSpPr>
          <p:spPr>
            <a:xfrm>
              <a:off x="6527550" y="3962150"/>
              <a:ext cx="852050" cy="848850"/>
            </a:xfrm>
            <a:custGeom>
              <a:avLst/>
              <a:gdLst/>
              <a:ahLst/>
              <a:cxnLst/>
              <a:rect l="l" t="t" r="r" b="b"/>
              <a:pathLst>
                <a:path w="34082" h="33954" extrusionOk="0">
                  <a:moveTo>
                    <a:pt x="34082" y="0"/>
                  </a:moveTo>
                  <a:lnTo>
                    <a:pt x="1" y="33953"/>
                  </a:lnTo>
                  <a:lnTo>
                    <a:pt x="1170" y="33953"/>
                  </a:lnTo>
                  <a:lnTo>
                    <a:pt x="34082" y="914"/>
                  </a:lnTo>
                  <a:lnTo>
                    <a:pt x="34082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"/>
            <p:cNvSpPr/>
            <p:nvPr/>
          </p:nvSpPr>
          <p:spPr>
            <a:xfrm>
              <a:off x="6408325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28" y="0"/>
                  </a:moveTo>
                  <a:lnTo>
                    <a:pt x="0" y="1828"/>
                  </a:lnTo>
                  <a:lnTo>
                    <a:pt x="1170" y="1828"/>
                  </a:lnTo>
                  <a:lnTo>
                    <a:pt x="2997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"/>
            <p:cNvSpPr/>
            <p:nvPr/>
          </p:nvSpPr>
          <p:spPr>
            <a:xfrm>
              <a:off x="6454000" y="3888600"/>
              <a:ext cx="925600" cy="922400"/>
            </a:xfrm>
            <a:custGeom>
              <a:avLst/>
              <a:gdLst/>
              <a:ahLst/>
              <a:cxnLst/>
              <a:rect l="l" t="t" r="r" b="b"/>
              <a:pathLst>
                <a:path w="37024" h="36896" extrusionOk="0">
                  <a:moveTo>
                    <a:pt x="37024" y="0"/>
                  </a:moveTo>
                  <a:lnTo>
                    <a:pt x="1" y="36895"/>
                  </a:lnTo>
                  <a:lnTo>
                    <a:pt x="1170" y="36895"/>
                  </a:lnTo>
                  <a:lnTo>
                    <a:pt x="37024" y="896"/>
                  </a:lnTo>
                  <a:lnTo>
                    <a:pt x="37024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"/>
            <p:cNvSpPr/>
            <p:nvPr/>
          </p:nvSpPr>
          <p:spPr>
            <a:xfrm>
              <a:off x="6334300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46" y="0"/>
                  </a:moveTo>
                  <a:lnTo>
                    <a:pt x="1" y="1828"/>
                  </a:lnTo>
                  <a:lnTo>
                    <a:pt x="1189" y="1828"/>
                  </a:lnTo>
                  <a:lnTo>
                    <a:pt x="299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"/>
            <p:cNvSpPr/>
            <p:nvPr/>
          </p:nvSpPr>
          <p:spPr>
            <a:xfrm>
              <a:off x="6380450" y="3815050"/>
              <a:ext cx="999150" cy="995950"/>
            </a:xfrm>
            <a:custGeom>
              <a:avLst/>
              <a:gdLst/>
              <a:ahLst/>
              <a:cxnLst/>
              <a:rect l="l" t="t" r="r" b="b"/>
              <a:pathLst>
                <a:path w="39966" h="39838" extrusionOk="0">
                  <a:moveTo>
                    <a:pt x="39966" y="0"/>
                  </a:moveTo>
                  <a:lnTo>
                    <a:pt x="0" y="39837"/>
                  </a:lnTo>
                  <a:lnTo>
                    <a:pt x="1152" y="39837"/>
                  </a:lnTo>
                  <a:lnTo>
                    <a:pt x="39966" y="896"/>
                  </a:lnTo>
                  <a:lnTo>
                    <a:pt x="39966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"/>
            <p:cNvSpPr/>
            <p:nvPr/>
          </p:nvSpPr>
          <p:spPr>
            <a:xfrm>
              <a:off x="6260750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28" y="0"/>
                  </a:moveTo>
                  <a:lnTo>
                    <a:pt x="1" y="1828"/>
                  </a:lnTo>
                  <a:lnTo>
                    <a:pt x="1170" y="1828"/>
                  </a:lnTo>
                  <a:lnTo>
                    <a:pt x="299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"/>
            <p:cNvSpPr/>
            <p:nvPr/>
          </p:nvSpPr>
          <p:spPr>
            <a:xfrm>
              <a:off x="6306450" y="3741500"/>
              <a:ext cx="1073600" cy="1069500"/>
            </a:xfrm>
            <a:custGeom>
              <a:avLst/>
              <a:gdLst/>
              <a:ahLst/>
              <a:cxnLst/>
              <a:rect l="l" t="t" r="r" b="b"/>
              <a:pathLst>
                <a:path w="42944" h="42780" extrusionOk="0">
                  <a:moveTo>
                    <a:pt x="42944" y="0"/>
                  </a:moveTo>
                  <a:lnTo>
                    <a:pt x="0" y="42779"/>
                  </a:lnTo>
                  <a:lnTo>
                    <a:pt x="1170" y="42779"/>
                  </a:lnTo>
                  <a:lnTo>
                    <a:pt x="42944" y="877"/>
                  </a:lnTo>
                  <a:lnTo>
                    <a:pt x="42944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"/>
            <p:cNvSpPr/>
            <p:nvPr/>
          </p:nvSpPr>
          <p:spPr>
            <a:xfrm>
              <a:off x="6187200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28" y="0"/>
                  </a:moveTo>
                  <a:lnTo>
                    <a:pt x="1" y="1828"/>
                  </a:lnTo>
                  <a:lnTo>
                    <a:pt x="1170" y="1828"/>
                  </a:lnTo>
                  <a:lnTo>
                    <a:pt x="299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"/>
            <p:cNvSpPr/>
            <p:nvPr/>
          </p:nvSpPr>
          <p:spPr>
            <a:xfrm>
              <a:off x="6232875" y="3668400"/>
              <a:ext cx="1147175" cy="1142600"/>
            </a:xfrm>
            <a:custGeom>
              <a:avLst/>
              <a:gdLst/>
              <a:ahLst/>
              <a:cxnLst/>
              <a:rect l="l" t="t" r="r" b="b"/>
              <a:pathLst>
                <a:path w="45887" h="45704" extrusionOk="0">
                  <a:moveTo>
                    <a:pt x="45887" y="0"/>
                  </a:moveTo>
                  <a:lnTo>
                    <a:pt x="1" y="45703"/>
                  </a:lnTo>
                  <a:lnTo>
                    <a:pt x="1171" y="45703"/>
                  </a:lnTo>
                  <a:lnTo>
                    <a:pt x="45887" y="841"/>
                  </a:lnTo>
                  <a:lnTo>
                    <a:pt x="45887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"/>
            <p:cNvSpPr/>
            <p:nvPr/>
          </p:nvSpPr>
          <p:spPr>
            <a:xfrm>
              <a:off x="6113200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46" y="0"/>
                  </a:moveTo>
                  <a:lnTo>
                    <a:pt x="0" y="1828"/>
                  </a:lnTo>
                  <a:lnTo>
                    <a:pt x="1188" y="1828"/>
                  </a:lnTo>
                  <a:lnTo>
                    <a:pt x="2997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"/>
            <p:cNvSpPr/>
            <p:nvPr/>
          </p:nvSpPr>
          <p:spPr>
            <a:xfrm>
              <a:off x="6159325" y="3594850"/>
              <a:ext cx="1220725" cy="1216150"/>
            </a:xfrm>
            <a:custGeom>
              <a:avLst/>
              <a:gdLst/>
              <a:ahLst/>
              <a:cxnLst/>
              <a:rect l="l" t="t" r="r" b="b"/>
              <a:pathLst>
                <a:path w="48829" h="48646" extrusionOk="0">
                  <a:moveTo>
                    <a:pt x="48829" y="0"/>
                  </a:moveTo>
                  <a:lnTo>
                    <a:pt x="1" y="48645"/>
                  </a:lnTo>
                  <a:lnTo>
                    <a:pt x="1152" y="48645"/>
                  </a:lnTo>
                  <a:lnTo>
                    <a:pt x="48829" y="822"/>
                  </a:lnTo>
                  <a:lnTo>
                    <a:pt x="48829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"/>
            <p:cNvSpPr/>
            <p:nvPr/>
          </p:nvSpPr>
          <p:spPr>
            <a:xfrm>
              <a:off x="6039650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27" y="0"/>
                  </a:moveTo>
                  <a:lnTo>
                    <a:pt x="0" y="1828"/>
                  </a:lnTo>
                  <a:lnTo>
                    <a:pt x="1170" y="1828"/>
                  </a:lnTo>
                  <a:lnTo>
                    <a:pt x="2997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"/>
            <p:cNvSpPr/>
            <p:nvPr/>
          </p:nvSpPr>
          <p:spPr>
            <a:xfrm>
              <a:off x="6085325" y="3521300"/>
              <a:ext cx="1294725" cy="1289700"/>
            </a:xfrm>
            <a:custGeom>
              <a:avLst/>
              <a:gdLst/>
              <a:ahLst/>
              <a:cxnLst/>
              <a:rect l="l" t="t" r="r" b="b"/>
              <a:pathLst>
                <a:path w="51789" h="51588" extrusionOk="0">
                  <a:moveTo>
                    <a:pt x="51789" y="0"/>
                  </a:moveTo>
                  <a:lnTo>
                    <a:pt x="0" y="51587"/>
                  </a:lnTo>
                  <a:lnTo>
                    <a:pt x="1170" y="51587"/>
                  </a:lnTo>
                  <a:lnTo>
                    <a:pt x="51789" y="804"/>
                  </a:lnTo>
                  <a:lnTo>
                    <a:pt x="51789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"/>
            <p:cNvSpPr/>
            <p:nvPr/>
          </p:nvSpPr>
          <p:spPr>
            <a:xfrm>
              <a:off x="5966075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28" y="0"/>
                  </a:moveTo>
                  <a:lnTo>
                    <a:pt x="1" y="1828"/>
                  </a:lnTo>
                  <a:lnTo>
                    <a:pt x="1171" y="1828"/>
                  </a:lnTo>
                  <a:lnTo>
                    <a:pt x="299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"/>
            <p:cNvSpPr/>
            <p:nvPr/>
          </p:nvSpPr>
          <p:spPr>
            <a:xfrm>
              <a:off x="6011775" y="3447725"/>
              <a:ext cx="1368275" cy="1363275"/>
            </a:xfrm>
            <a:custGeom>
              <a:avLst/>
              <a:gdLst/>
              <a:ahLst/>
              <a:cxnLst/>
              <a:rect l="l" t="t" r="r" b="b"/>
              <a:pathLst>
                <a:path w="54731" h="54531" extrusionOk="0">
                  <a:moveTo>
                    <a:pt x="54731" y="1"/>
                  </a:moveTo>
                  <a:lnTo>
                    <a:pt x="0" y="54530"/>
                  </a:lnTo>
                  <a:lnTo>
                    <a:pt x="1170" y="54530"/>
                  </a:lnTo>
                  <a:lnTo>
                    <a:pt x="54731" y="787"/>
                  </a:lnTo>
                  <a:lnTo>
                    <a:pt x="54731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"/>
            <p:cNvSpPr/>
            <p:nvPr/>
          </p:nvSpPr>
          <p:spPr>
            <a:xfrm>
              <a:off x="5892075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46" y="0"/>
                  </a:moveTo>
                  <a:lnTo>
                    <a:pt x="1" y="1828"/>
                  </a:lnTo>
                  <a:lnTo>
                    <a:pt x="1188" y="1828"/>
                  </a:lnTo>
                  <a:lnTo>
                    <a:pt x="299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"/>
            <p:cNvSpPr/>
            <p:nvPr/>
          </p:nvSpPr>
          <p:spPr>
            <a:xfrm>
              <a:off x="5938225" y="3374650"/>
              <a:ext cx="1441825" cy="1436350"/>
            </a:xfrm>
            <a:custGeom>
              <a:avLst/>
              <a:gdLst/>
              <a:ahLst/>
              <a:cxnLst/>
              <a:rect l="l" t="t" r="r" b="b"/>
              <a:pathLst>
                <a:path w="57673" h="57454" extrusionOk="0">
                  <a:moveTo>
                    <a:pt x="57673" y="0"/>
                  </a:moveTo>
                  <a:lnTo>
                    <a:pt x="0" y="57453"/>
                  </a:lnTo>
                  <a:lnTo>
                    <a:pt x="1170" y="57453"/>
                  </a:lnTo>
                  <a:lnTo>
                    <a:pt x="57673" y="749"/>
                  </a:lnTo>
                  <a:lnTo>
                    <a:pt x="57673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"/>
            <p:cNvSpPr/>
            <p:nvPr/>
          </p:nvSpPr>
          <p:spPr>
            <a:xfrm>
              <a:off x="5818525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46" y="0"/>
                  </a:moveTo>
                  <a:lnTo>
                    <a:pt x="0" y="1828"/>
                  </a:lnTo>
                  <a:lnTo>
                    <a:pt x="1188" y="1828"/>
                  </a:lnTo>
                  <a:lnTo>
                    <a:pt x="2997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"/>
            <p:cNvSpPr/>
            <p:nvPr/>
          </p:nvSpPr>
          <p:spPr>
            <a:xfrm>
              <a:off x="5864675" y="3301100"/>
              <a:ext cx="1515375" cy="1509900"/>
            </a:xfrm>
            <a:custGeom>
              <a:avLst/>
              <a:gdLst/>
              <a:ahLst/>
              <a:cxnLst/>
              <a:rect l="l" t="t" r="r" b="b"/>
              <a:pathLst>
                <a:path w="60615" h="60396" extrusionOk="0">
                  <a:moveTo>
                    <a:pt x="60615" y="0"/>
                  </a:moveTo>
                  <a:lnTo>
                    <a:pt x="0" y="60395"/>
                  </a:lnTo>
                  <a:lnTo>
                    <a:pt x="1151" y="60395"/>
                  </a:lnTo>
                  <a:lnTo>
                    <a:pt x="60615" y="731"/>
                  </a:lnTo>
                  <a:lnTo>
                    <a:pt x="60615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"/>
            <p:cNvSpPr/>
            <p:nvPr/>
          </p:nvSpPr>
          <p:spPr>
            <a:xfrm>
              <a:off x="5744975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28" y="0"/>
                  </a:moveTo>
                  <a:lnTo>
                    <a:pt x="0" y="1828"/>
                  </a:lnTo>
                  <a:lnTo>
                    <a:pt x="1170" y="1828"/>
                  </a:lnTo>
                  <a:lnTo>
                    <a:pt x="2997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"/>
            <p:cNvSpPr/>
            <p:nvPr/>
          </p:nvSpPr>
          <p:spPr>
            <a:xfrm>
              <a:off x="5790650" y="3227525"/>
              <a:ext cx="1589400" cy="1583475"/>
            </a:xfrm>
            <a:custGeom>
              <a:avLst/>
              <a:gdLst/>
              <a:ahLst/>
              <a:cxnLst/>
              <a:rect l="l" t="t" r="r" b="b"/>
              <a:pathLst>
                <a:path w="63576" h="63339" extrusionOk="0">
                  <a:moveTo>
                    <a:pt x="63576" y="1"/>
                  </a:moveTo>
                  <a:lnTo>
                    <a:pt x="1" y="63338"/>
                  </a:lnTo>
                  <a:lnTo>
                    <a:pt x="1170" y="63338"/>
                  </a:lnTo>
                  <a:lnTo>
                    <a:pt x="63576" y="732"/>
                  </a:lnTo>
                  <a:lnTo>
                    <a:pt x="63576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"/>
            <p:cNvSpPr/>
            <p:nvPr/>
          </p:nvSpPr>
          <p:spPr>
            <a:xfrm>
              <a:off x="5671425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28" y="0"/>
                  </a:moveTo>
                  <a:lnTo>
                    <a:pt x="0" y="1828"/>
                  </a:lnTo>
                  <a:lnTo>
                    <a:pt x="1170" y="1828"/>
                  </a:lnTo>
                  <a:lnTo>
                    <a:pt x="2997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"/>
            <p:cNvSpPr/>
            <p:nvPr/>
          </p:nvSpPr>
          <p:spPr>
            <a:xfrm>
              <a:off x="5717100" y="3154450"/>
              <a:ext cx="1662950" cy="1656550"/>
            </a:xfrm>
            <a:custGeom>
              <a:avLst/>
              <a:gdLst/>
              <a:ahLst/>
              <a:cxnLst/>
              <a:rect l="l" t="t" r="r" b="b"/>
              <a:pathLst>
                <a:path w="66518" h="66262" extrusionOk="0">
                  <a:moveTo>
                    <a:pt x="66518" y="0"/>
                  </a:moveTo>
                  <a:lnTo>
                    <a:pt x="1" y="66261"/>
                  </a:lnTo>
                  <a:lnTo>
                    <a:pt x="1170" y="66261"/>
                  </a:lnTo>
                  <a:lnTo>
                    <a:pt x="66518" y="694"/>
                  </a:lnTo>
                  <a:lnTo>
                    <a:pt x="6651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"/>
            <p:cNvSpPr/>
            <p:nvPr/>
          </p:nvSpPr>
          <p:spPr>
            <a:xfrm>
              <a:off x="5597400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47" y="0"/>
                  </a:moveTo>
                  <a:lnTo>
                    <a:pt x="1" y="1828"/>
                  </a:lnTo>
                  <a:lnTo>
                    <a:pt x="1189" y="1828"/>
                  </a:lnTo>
                  <a:lnTo>
                    <a:pt x="299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"/>
            <p:cNvSpPr/>
            <p:nvPr/>
          </p:nvSpPr>
          <p:spPr>
            <a:xfrm>
              <a:off x="5643550" y="3080875"/>
              <a:ext cx="1736500" cy="1730125"/>
            </a:xfrm>
            <a:custGeom>
              <a:avLst/>
              <a:gdLst/>
              <a:ahLst/>
              <a:cxnLst/>
              <a:rect l="l" t="t" r="r" b="b"/>
              <a:pathLst>
                <a:path w="69460" h="69205" extrusionOk="0">
                  <a:moveTo>
                    <a:pt x="69460" y="1"/>
                  </a:moveTo>
                  <a:lnTo>
                    <a:pt x="1" y="69204"/>
                  </a:lnTo>
                  <a:lnTo>
                    <a:pt x="1152" y="69204"/>
                  </a:lnTo>
                  <a:lnTo>
                    <a:pt x="69460" y="677"/>
                  </a:lnTo>
                  <a:lnTo>
                    <a:pt x="69460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"/>
            <p:cNvSpPr/>
            <p:nvPr/>
          </p:nvSpPr>
          <p:spPr>
            <a:xfrm>
              <a:off x="5523850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28" y="0"/>
                  </a:moveTo>
                  <a:lnTo>
                    <a:pt x="1" y="1828"/>
                  </a:lnTo>
                  <a:lnTo>
                    <a:pt x="1170" y="1828"/>
                  </a:lnTo>
                  <a:lnTo>
                    <a:pt x="299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"/>
            <p:cNvSpPr/>
            <p:nvPr/>
          </p:nvSpPr>
          <p:spPr>
            <a:xfrm>
              <a:off x="5569550" y="3007325"/>
              <a:ext cx="1810500" cy="1803675"/>
            </a:xfrm>
            <a:custGeom>
              <a:avLst/>
              <a:gdLst/>
              <a:ahLst/>
              <a:cxnLst/>
              <a:rect l="l" t="t" r="r" b="b"/>
              <a:pathLst>
                <a:path w="72420" h="72147" extrusionOk="0">
                  <a:moveTo>
                    <a:pt x="72420" y="1"/>
                  </a:moveTo>
                  <a:lnTo>
                    <a:pt x="0" y="72146"/>
                  </a:lnTo>
                  <a:lnTo>
                    <a:pt x="1170" y="72146"/>
                  </a:lnTo>
                  <a:lnTo>
                    <a:pt x="72420" y="659"/>
                  </a:lnTo>
                  <a:lnTo>
                    <a:pt x="72420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"/>
            <p:cNvSpPr/>
            <p:nvPr/>
          </p:nvSpPr>
          <p:spPr>
            <a:xfrm>
              <a:off x="5450300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28" y="0"/>
                  </a:moveTo>
                  <a:lnTo>
                    <a:pt x="1" y="1828"/>
                  </a:lnTo>
                  <a:lnTo>
                    <a:pt x="1170" y="1828"/>
                  </a:lnTo>
                  <a:lnTo>
                    <a:pt x="299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"/>
            <p:cNvSpPr/>
            <p:nvPr/>
          </p:nvSpPr>
          <p:spPr>
            <a:xfrm>
              <a:off x="5496000" y="2933775"/>
              <a:ext cx="1884050" cy="1877225"/>
            </a:xfrm>
            <a:custGeom>
              <a:avLst/>
              <a:gdLst/>
              <a:ahLst/>
              <a:cxnLst/>
              <a:rect l="l" t="t" r="r" b="b"/>
              <a:pathLst>
                <a:path w="75362" h="75089" extrusionOk="0">
                  <a:moveTo>
                    <a:pt x="75362" y="1"/>
                  </a:moveTo>
                  <a:lnTo>
                    <a:pt x="0" y="75088"/>
                  </a:lnTo>
                  <a:lnTo>
                    <a:pt x="1170" y="75088"/>
                  </a:lnTo>
                  <a:lnTo>
                    <a:pt x="75362" y="640"/>
                  </a:lnTo>
                  <a:lnTo>
                    <a:pt x="75362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"/>
            <p:cNvSpPr/>
            <p:nvPr/>
          </p:nvSpPr>
          <p:spPr>
            <a:xfrm>
              <a:off x="5376300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46" y="0"/>
                  </a:moveTo>
                  <a:lnTo>
                    <a:pt x="0" y="1828"/>
                  </a:lnTo>
                  <a:lnTo>
                    <a:pt x="1188" y="1828"/>
                  </a:lnTo>
                  <a:lnTo>
                    <a:pt x="2997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"/>
            <p:cNvSpPr/>
            <p:nvPr/>
          </p:nvSpPr>
          <p:spPr>
            <a:xfrm>
              <a:off x="5422425" y="2860675"/>
              <a:ext cx="1957625" cy="1950325"/>
            </a:xfrm>
            <a:custGeom>
              <a:avLst/>
              <a:gdLst/>
              <a:ahLst/>
              <a:cxnLst/>
              <a:rect l="l" t="t" r="r" b="b"/>
              <a:pathLst>
                <a:path w="78305" h="78013" extrusionOk="0">
                  <a:moveTo>
                    <a:pt x="78305" y="1"/>
                  </a:moveTo>
                  <a:lnTo>
                    <a:pt x="1" y="78012"/>
                  </a:lnTo>
                  <a:lnTo>
                    <a:pt x="1152" y="78012"/>
                  </a:lnTo>
                  <a:lnTo>
                    <a:pt x="78305" y="604"/>
                  </a:lnTo>
                  <a:lnTo>
                    <a:pt x="78305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"/>
            <p:cNvSpPr/>
            <p:nvPr/>
          </p:nvSpPr>
          <p:spPr>
            <a:xfrm>
              <a:off x="2631550" y="839600"/>
              <a:ext cx="2149950" cy="2142625"/>
            </a:xfrm>
            <a:custGeom>
              <a:avLst/>
              <a:gdLst/>
              <a:ahLst/>
              <a:cxnLst/>
              <a:rect l="l" t="t" r="r" b="b"/>
              <a:pathLst>
                <a:path w="85998" h="85705" extrusionOk="0">
                  <a:moveTo>
                    <a:pt x="85395" y="0"/>
                  </a:moveTo>
                  <a:lnTo>
                    <a:pt x="0" y="85705"/>
                  </a:lnTo>
                  <a:lnTo>
                    <a:pt x="8599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"/>
            <p:cNvSpPr/>
            <p:nvPr/>
          </p:nvSpPr>
          <p:spPr>
            <a:xfrm>
              <a:off x="2623325" y="839600"/>
              <a:ext cx="2142175" cy="2134400"/>
            </a:xfrm>
            <a:custGeom>
              <a:avLst/>
              <a:gdLst/>
              <a:ahLst/>
              <a:cxnLst/>
              <a:rect l="l" t="t" r="r" b="b"/>
              <a:pathLst>
                <a:path w="85687" h="85376" extrusionOk="0">
                  <a:moveTo>
                    <a:pt x="85084" y="0"/>
                  </a:moveTo>
                  <a:lnTo>
                    <a:pt x="0" y="85376"/>
                  </a:lnTo>
                  <a:lnTo>
                    <a:pt x="85687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"/>
            <p:cNvSpPr/>
            <p:nvPr/>
          </p:nvSpPr>
          <p:spPr>
            <a:xfrm>
              <a:off x="821050" y="4408025"/>
              <a:ext cx="447275" cy="448650"/>
            </a:xfrm>
            <a:custGeom>
              <a:avLst/>
              <a:gdLst/>
              <a:ahLst/>
              <a:cxnLst/>
              <a:rect l="l" t="t" r="r" b="b"/>
              <a:pathLst>
                <a:path w="17891" h="17946" extrusionOk="0">
                  <a:moveTo>
                    <a:pt x="17891" y="1"/>
                  </a:moveTo>
                  <a:lnTo>
                    <a:pt x="1" y="17946"/>
                  </a:lnTo>
                  <a:lnTo>
                    <a:pt x="110" y="17946"/>
                  </a:lnTo>
                  <a:lnTo>
                    <a:pt x="17891" y="238"/>
                  </a:lnTo>
                  <a:lnTo>
                    <a:pt x="17891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"/>
            <p:cNvSpPr/>
            <p:nvPr/>
          </p:nvSpPr>
          <p:spPr>
            <a:xfrm>
              <a:off x="1268300" y="839600"/>
              <a:ext cx="3587200" cy="3574400"/>
            </a:xfrm>
            <a:custGeom>
              <a:avLst/>
              <a:gdLst/>
              <a:ahLst/>
              <a:cxnLst/>
              <a:rect l="l" t="t" r="r" b="b"/>
              <a:pathLst>
                <a:path w="143488" h="142976" extrusionOk="0">
                  <a:moveTo>
                    <a:pt x="142227" y="0"/>
                  </a:moveTo>
                  <a:lnTo>
                    <a:pt x="1" y="142738"/>
                  </a:lnTo>
                  <a:lnTo>
                    <a:pt x="1" y="142975"/>
                  </a:lnTo>
                  <a:lnTo>
                    <a:pt x="14348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"/>
            <p:cNvSpPr/>
            <p:nvPr/>
          </p:nvSpPr>
          <p:spPr>
            <a:xfrm>
              <a:off x="894600" y="4482050"/>
              <a:ext cx="373725" cy="374625"/>
            </a:xfrm>
            <a:custGeom>
              <a:avLst/>
              <a:gdLst/>
              <a:ahLst/>
              <a:cxnLst/>
              <a:rect l="l" t="t" r="r" b="b"/>
              <a:pathLst>
                <a:path w="14949" h="14985" extrusionOk="0">
                  <a:moveTo>
                    <a:pt x="14949" y="0"/>
                  </a:moveTo>
                  <a:lnTo>
                    <a:pt x="1" y="14985"/>
                  </a:lnTo>
                  <a:lnTo>
                    <a:pt x="110" y="14985"/>
                  </a:lnTo>
                  <a:lnTo>
                    <a:pt x="14949" y="219"/>
                  </a:lnTo>
                  <a:lnTo>
                    <a:pt x="14949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"/>
            <p:cNvSpPr/>
            <p:nvPr/>
          </p:nvSpPr>
          <p:spPr>
            <a:xfrm>
              <a:off x="1268300" y="839600"/>
              <a:ext cx="3660775" cy="3647950"/>
            </a:xfrm>
            <a:custGeom>
              <a:avLst/>
              <a:gdLst/>
              <a:ahLst/>
              <a:cxnLst/>
              <a:rect l="l" t="t" r="r" b="b"/>
              <a:pathLst>
                <a:path w="146431" h="145918" extrusionOk="0">
                  <a:moveTo>
                    <a:pt x="145169" y="0"/>
                  </a:moveTo>
                  <a:lnTo>
                    <a:pt x="1" y="145698"/>
                  </a:lnTo>
                  <a:lnTo>
                    <a:pt x="1" y="145917"/>
                  </a:lnTo>
                  <a:lnTo>
                    <a:pt x="146430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3"/>
            <p:cNvSpPr/>
            <p:nvPr/>
          </p:nvSpPr>
          <p:spPr>
            <a:xfrm>
              <a:off x="968150" y="4556050"/>
              <a:ext cx="300175" cy="300625"/>
            </a:xfrm>
            <a:custGeom>
              <a:avLst/>
              <a:gdLst/>
              <a:ahLst/>
              <a:cxnLst/>
              <a:rect l="l" t="t" r="r" b="b"/>
              <a:pathLst>
                <a:path w="12007" h="12025" extrusionOk="0">
                  <a:moveTo>
                    <a:pt x="12007" y="1"/>
                  </a:moveTo>
                  <a:lnTo>
                    <a:pt x="1" y="12025"/>
                  </a:lnTo>
                  <a:lnTo>
                    <a:pt x="129" y="12025"/>
                  </a:lnTo>
                  <a:lnTo>
                    <a:pt x="12007" y="202"/>
                  </a:lnTo>
                  <a:lnTo>
                    <a:pt x="12007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"/>
            <p:cNvSpPr/>
            <p:nvPr/>
          </p:nvSpPr>
          <p:spPr>
            <a:xfrm>
              <a:off x="1268300" y="839600"/>
              <a:ext cx="3734325" cy="3721500"/>
            </a:xfrm>
            <a:custGeom>
              <a:avLst/>
              <a:gdLst/>
              <a:ahLst/>
              <a:cxnLst/>
              <a:rect l="l" t="t" r="r" b="b"/>
              <a:pathLst>
                <a:path w="149373" h="148860" extrusionOk="0">
                  <a:moveTo>
                    <a:pt x="148130" y="0"/>
                  </a:moveTo>
                  <a:lnTo>
                    <a:pt x="1" y="148659"/>
                  </a:lnTo>
                  <a:lnTo>
                    <a:pt x="1" y="148860"/>
                  </a:lnTo>
                  <a:lnTo>
                    <a:pt x="149372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"/>
            <p:cNvSpPr/>
            <p:nvPr/>
          </p:nvSpPr>
          <p:spPr>
            <a:xfrm>
              <a:off x="1042175" y="4630050"/>
              <a:ext cx="226150" cy="226625"/>
            </a:xfrm>
            <a:custGeom>
              <a:avLst/>
              <a:gdLst/>
              <a:ahLst/>
              <a:cxnLst/>
              <a:rect l="l" t="t" r="r" b="b"/>
              <a:pathLst>
                <a:path w="9046" h="9065" extrusionOk="0">
                  <a:moveTo>
                    <a:pt x="9046" y="1"/>
                  </a:moveTo>
                  <a:lnTo>
                    <a:pt x="0" y="9065"/>
                  </a:lnTo>
                  <a:lnTo>
                    <a:pt x="110" y="9065"/>
                  </a:lnTo>
                  <a:lnTo>
                    <a:pt x="9046" y="184"/>
                  </a:lnTo>
                  <a:lnTo>
                    <a:pt x="9046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"/>
            <p:cNvSpPr/>
            <p:nvPr/>
          </p:nvSpPr>
          <p:spPr>
            <a:xfrm>
              <a:off x="1268300" y="839600"/>
              <a:ext cx="3807875" cy="3795050"/>
            </a:xfrm>
            <a:custGeom>
              <a:avLst/>
              <a:gdLst/>
              <a:ahLst/>
              <a:cxnLst/>
              <a:rect l="l" t="t" r="r" b="b"/>
              <a:pathLst>
                <a:path w="152315" h="151802" extrusionOk="0">
                  <a:moveTo>
                    <a:pt x="151072" y="0"/>
                  </a:moveTo>
                  <a:lnTo>
                    <a:pt x="1" y="151619"/>
                  </a:lnTo>
                  <a:lnTo>
                    <a:pt x="1" y="151802"/>
                  </a:lnTo>
                  <a:lnTo>
                    <a:pt x="152314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3"/>
            <p:cNvSpPr/>
            <p:nvPr/>
          </p:nvSpPr>
          <p:spPr>
            <a:xfrm>
              <a:off x="1115725" y="4704075"/>
              <a:ext cx="152600" cy="152600"/>
            </a:xfrm>
            <a:custGeom>
              <a:avLst/>
              <a:gdLst/>
              <a:ahLst/>
              <a:cxnLst/>
              <a:rect l="l" t="t" r="r" b="b"/>
              <a:pathLst>
                <a:path w="6104" h="6104" extrusionOk="0">
                  <a:moveTo>
                    <a:pt x="6104" y="0"/>
                  </a:moveTo>
                  <a:lnTo>
                    <a:pt x="0" y="6104"/>
                  </a:lnTo>
                  <a:lnTo>
                    <a:pt x="110" y="6104"/>
                  </a:lnTo>
                  <a:lnTo>
                    <a:pt x="6104" y="146"/>
                  </a:lnTo>
                  <a:lnTo>
                    <a:pt x="6104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3"/>
            <p:cNvSpPr/>
            <p:nvPr/>
          </p:nvSpPr>
          <p:spPr>
            <a:xfrm>
              <a:off x="1268300" y="839600"/>
              <a:ext cx="3881875" cy="3868150"/>
            </a:xfrm>
            <a:custGeom>
              <a:avLst/>
              <a:gdLst/>
              <a:ahLst/>
              <a:cxnLst/>
              <a:rect l="l" t="t" r="r" b="b"/>
              <a:pathLst>
                <a:path w="155275" h="154726" extrusionOk="0">
                  <a:moveTo>
                    <a:pt x="154014" y="0"/>
                  </a:moveTo>
                  <a:lnTo>
                    <a:pt x="1" y="154579"/>
                  </a:lnTo>
                  <a:lnTo>
                    <a:pt x="1" y="154725"/>
                  </a:lnTo>
                  <a:lnTo>
                    <a:pt x="155275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3"/>
            <p:cNvSpPr/>
            <p:nvPr/>
          </p:nvSpPr>
          <p:spPr>
            <a:xfrm>
              <a:off x="1189275" y="4777625"/>
              <a:ext cx="79050" cy="79050"/>
            </a:xfrm>
            <a:custGeom>
              <a:avLst/>
              <a:gdLst/>
              <a:ahLst/>
              <a:cxnLst/>
              <a:rect l="l" t="t" r="r" b="b"/>
              <a:pathLst>
                <a:path w="3162" h="3162" extrusionOk="0">
                  <a:moveTo>
                    <a:pt x="3162" y="0"/>
                  </a:moveTo>
                  <a:lnTo>
                    <a:pt x="0" y="3162"/>
                  </a:lnTo>
                  <a:lnTo>
                    <a:pt x="128" y="3162"/>
                  </a:lnTo>
                  <a:lnTo>
                    <a:pt x="3162" y="147"/>
                  </a:lnTo>
                  <a:lnTo>
                    <a:pt x="3162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3"/>
            <p:cNvSpPr/>
            <p:nvPr/>
          </p:nvSpPr>
          <p:spPr>
            <a:xfrm>
              <a:off x="1268300" y="839600"/>
              <a:ext cx="3955425" cy="3941700"/>
            </a:xfrm>
            <a:custGeom>
              <a:avLst/>
              <a:gdLst/>
              <a:ahLst/>
              <a:cxnLst/>
              <a:rect l="l" t="t" r="r" b="b"/>
              <a:pathLst>
                <a:path w="158217" h="157668" extrusionOk="0">
                  <a:moveTo>
                    <a:pt x="156974" y="0"/>
                  </a:moveTo>
                  <a:lnTo>
                    <a:pt x="1" y="157521"/>
                  </a:lnTo>
                  <a:lnTo>
                    <a:pt x="1" y="157668"/>
                  </a:lnTo>
                  <a:lnTo>
                    <a:pt x="158217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3"/>
            <p:cNvSpPr/>
            <p:nvPr/>
          </p:nvSpPr>
          <p:spPr>
            <a:xfrm>
              <a:off x="1263275" y="4810975"/>
              <a:ext cx="48450" cy="45700"/>
            </a:xfrm>
            <a:custGeom>
              <a:avLst/>
              <a:gdLst/>
              <a:ahLst/>
              <a:cxnLst/>
              <a:rect l="l" t="t" r="r" b="b"/>
              <a:pathLst>
                <a:path w="1938" h="1828" extrusionOk="0">
                  <a:moveTo>
                    <a:pt x="1810" y="0"/>
                  </a:moveTo>
                  <a:lnTo>
                    <a:pt x="1" y="1828"/>
                  </a:lnTo>
                  <a:lnTo>
                    <a:pt x="110" y="1828"/>
                  </a:lnTo>
                  <a:lnTo>
                    <a:pt x="193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"/>
            <p:cNvSpPr/>
            <p:nvPr/>
          </p:nvSpPr>
          <p:spPr>
            <a:xfrm>
              <a:off x="1308500" y="839600"/>
              <a:ext cx="3988775" cy="3971400"/>
            </a:xfrm>
            <a:custGeom>
              <a:avLst/>
              <a:gdLst/>
              <a:ahLst/>
              <a:cxnLst/>
              <a:rect l="l" t="t" r="r" b="b"/>
              <a:pathLst>
                <a:path w="159551" h="158856" extrusionOk="0">
                  <a:moveTo>
                    <a:pt x="158308" y="0"/>
                  </a:moveTo>
                  <a:lnTo>
                    <a:pt x="1" y="158855"/>
                  </a:lnTo>
                  <a:lnTo>
                    <a:pt x="129" y="158855"/>
                  </a:lnTo>
                  <a:lnTo>
                    <a:pt x="159551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"/>
            <p:cNvSpPr/>
            <p:nvPr/>
          </p:nvSpPr>
          <p:spPr>
            <a:xfrm>
              <a:off x="1336825" y="4810975"/>
              <a:ext cx="48925" cy="45700"/>
            </a:xfrm>
            <a:custGeom>
              <a:avLst/>
              <a:gdLst/>
              <a:ahLst/>
              <a:cxnLst/>
              <a:rect l="l" t="t" r="r" b="b"/>
              <a:pathLst>
                <a:path w="1957" h="1828" extrusionOk="0">
                  <a:moveTo>
                    <a:pt x="1828" y="0"/>
                  </a:moveTo>
                  <a:lnTo>
                    <a:pt x="1" y="1828"/>
                  </a:lnTo>
                  <a:lnTo>
                    <a:pt x="111" y="1828"/>
                  </a:lnTo>
                  <a:lnTo>
                    <a:pt x="1956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"/>
            <p:cNvSpPr/>
            <p:nvPr/>
          </p:nvSpPr>
          <p:spPr>
            <a:xfrm>
              <a:off x="1382525" y="839600"/>
              <a:ext cx="3988775" cy="3971400"/>
            </a:xfrm>
            <a:custGeom>
              <a:avLst/>
              <a:gdLst/>
              <a:ahLst/>
              <a:cxnLst/>
              <a:rect l="l" t="t" r="r" b="b"/>
              <a:pathLst>
                <a:path w="159551" h="158856" extrusionOk="0">
                  <a:moveTo>
                    <a:pt x="158289" y="0"/>
                  </a:moveTo>
                  <a:lnTo>
                    <a:pt x="0" y="158855"/>
                  </a:lnTo>
                  <a:lnTo>
                    <a:pt x="128" y="158855"/>
                  </a:lnTo>
                  <a:lnTo>
                    <a:pt x="159550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"/>
            <p:cNvSpPr/>
            <p:nvPr/>
          </p:nvSpPr>
          <p:spPr>
            <a:xfrm>
              <a:off x="1410375" y="4810975"/>
              <a:ext cx="48925" cy="45700"/>
            </a:xfrm>
            <a:custGeom>
              <a:avLst/>
              <a:gdLst/>
              <a:ahLst/>
              <a:cxnLst/>
              <a:rect l="l" t="t" r="r" b="b"/>
              <a:pathLst>
                <a:path w="1957" h="1828" extrusionOk="0">
                  <a:moveTo>
                    <a:pt x="1828" y="0"/>
                  </a:moveTo>
                  <a:lnTo>
                    <a:pt x="1" y="1828"/>
                  </a:lnTo>
                  <a:lnTo>
                    <a:pt x="129" y="1828"/>
                  </a:lnTo>
                  <a:lnTo>
                    <a:pt x="1956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3"/>
            <p:cNvSpPr/>
            <p:nvPr/>
          </p:nvSpPr>
          <p:spPr>
            <a:xfrm>
              <a:off x="1456075" y="839600"/>
              <a:ext cx="3988775" cy="3971400"/>
            </a:xfrm>
            <a:custGeom>
              <a:avLst/>
              <a:gdLst/>
              <a:ahLst/>
              <a:cxnLst/>
              <a:rect l="l" t="t" r="r" b="b"/>
              <a:pathLst>
                <a:path w="159551" h="158856" extrusionOk="0">
                  <a:moveTo>
                    <a:pt x="158308" y="0"/>
                  </a:moveTo>
                  <a:lnTo>
                    <a:pt x="0" y="158855"/>
                  </a:lnTo>
                  <a:lnTo>
                    <a:pt x="128" y="158855"/>
                  </a:lnTo>
                  <a:lnTo>
                    <a:pt x="159550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"/>
            <p:cNvSpPr/>
            <p:nvPr/>
          </p:nvSpPr>
          <p:spPr>
            <a:xfrm>
              <a:off x="1484400" y="4810975"/>
              <a:ext cx="48450" cy="45700"/>
            </a:xfrm>
            <a:custGeom>
              <a:avLst/>
              <a:gdLst/>
              <a:ahLst/>
              <a:cxnLst/>
              <a:rect l="l" t="t" r="r" b="b"/>
              <a:pathLst>
                <a:path w="1938" h="1828" extrusionOk="0">
                  <a:moveTo>
                    <a:pt x="1810" y="0"/>
                  </a:moveTo>
                  <a:lnTo>
                    <a:pt x="0" y="1828"/>
                  </a:lnTo>
                  <a:lnTo>
                    <a:pt x="110" y="1828"/>
                  </a:lnTo>
                  <a:lnTo>
                    <a:pt x="1937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"/>
            <p:cNvSpPr/>
            <p:nvPr/>
          </p:nvSpPr>
          <p:spPr>
            <a:xfrm>
              <a:off x="1529625" y="839600"/>
              <a:ext cx="3988775" cy="3971400"/>
            </a:xfrm>
            <a:custGeom>
              <a:avLst/>
              <a:gdLst/>
              <a:ahLst/>
              <a:cxnLst/>
              <a:rect l="l" t="t" r="r" b="b"/>
              <a:pathLst>
                <a:path w="159551" h="158856" extrusionOk="0">
                  <a:moveTo>
                    <a:pt x="158308" y="0"/>
                  </a:moveTo>
                  <a:lnTo>
                    <a:pt x="1" y="158855"/>
                  </a:lnTo>
                  <a:lnTo>
                    <a:pt x="128" y="158855"/>
                  </a:lnTo>
                  <a:lnTo>
                    <a:pt x="159551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"/>
            <p:cNvSpPr/>
            <p:nvPr/>
          </p:nvSpPr>
          <p:spPr>
            <a:xfrm>
              <a:off x="1557950" y="4810975"/>
              <a:ext cx="48900" cy="45700"/>
            </a:xfrm>
            <a:custGeom>
              <a:avLst/>
              <a:gdLst/>
              <a:ahLst/>
              <a:cxnLst/>
              <a:rect l="l" t="t" r="r" b="b"/>
              <a:pathLst>
                <a:path w="1956" h="1828" extrusionOk="0">
                  <a:moveTo>
                    <a:pt x="1810" y="0"/>
                  </a:moveTo>
                  <a:lnTo>
                    <a:pt x="0" y="1828"/>
                  </a:lnTo>
                  <a:lnTo>
                    <a:pt x="110" y="1828"/>
                  </a:lnTo>
                  <a:lnTo>
                    <a:pt x="1956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3"/>
            <p:cNvSpPr/>
            <p:nvPr/>
          </p:nvSpPr>
          <p:spPr>
            <a:xfrm>
              <a:off x="1603175" y="839600"/>
              <a:ext cx="3989225" cy="3971400"/>
            </a:xfrm>
            <a:custGeom>
              <a:avLst/>
              <a:gdLst/>
              <a:ahLst/>
              <a:cxnLst/>
              <a:rect l="l" t="t" r="r" b="b"/>
              <a:pathLst>
                <a:path w="159569" h="158856" extrusionOk="0">
                  <a:moveTo>
                    <a:pt x="158308" y="0"/>
                  </a:moveTo>
                  <a:lnTo>
                    <a:pt x="1" y="158855"/>
                  </a:lnTo>
                  <a:lnTo>
                    <a:pt x="147" y="158855"/>
                  </a:lnTo>
                  <a:lnTo>
                    <a:pt x="159569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3"/>
            <p:cNvSpPr/>
            <p:nvPr/>
          </p:nvSpPr>
          <p:spPr>
            <a:xfrm>
              <a:off x="1631500" y="4810975"/>
              <a:ext cx="48900" cy="45700"/>
            </a:xfrm>
            <a:custGeom>
              <a:avLst/>
              <a:gdLst/>
              <a:ahLst/>
              <a:cxnLst/>
              <a:rect l="l" t="t" r="r" b="b"/>
              <a:pathLst>
                <a:path w="1956" h="1828" extrusionOk="0">
                  <a:moveTo>
                    <a:pt x="1828" y="0"/>
                  </a:moveTo>
                  <a:lnTo>
                    <a:pt x="1" y="1828"/>
                  </a:lnTo>
                  <a:lnTo>
                    <a:pt x="110" y="1828"/>
                  </a:lnTo>
                  <a:lnTo>
                    <a:pt x="1956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"/>
            <p:cNvSpPr/>
            <p:nvPr/>
          </p:nvSpPr>
          <p:spPr>
            <a:xfrm>
              <a:off x="1677175" y="839600"/>
              <a:ext cx="3988775" cy="3971400"/>
            </a:xfrm>
            <a:custGeom>
              <a:avLst/>
              <a:gdLst/>
              <a:ahLst/>
              <a:cxnLst/>
              <a:rect l="l" t="t" r="r" b="b"/>
              <a:pathLst>
                <a:path w="159551" h="158856" extrusionOk="0">
                  <a:moveTo>
                    <a:pt x="158290" y="0"/>
                  </a:moveTo>
                  <a:lnTo>
                    <a:pt x="1" y="158855"/>
                  </a:lnTo>
                  <a:lnTo>
                    <a:pt x="129" y="158855"/>
                  </a:lnTo>
                  <a:lnTo>
                    <a:pt x="159551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3"/>
            <p:cNvSpPr/>
            <p:nvPr/>
          </p:nvSpPr>
          <p:spPr>
            <a:xfrm>
              <a:off x="1705050" y="4810975"/>
              <a:ext cx="48925" cy="45700"/>
            </a:xfrm>
            <a:custGeom>
              <a:avLst/>
              <a:gdLst/>
              <a:ahLst/>
              <a:cxnLst/>
              <a:rect l="l" t="t" r="r" b="b"/>
              <a:pathLst>
                <a:path w="1957" h="1828" extrusionOk="0">
                  <a:moveTo>
                    <a:pt x="1828" y="0"/>
                  </a:moveTo>
                  <a:lnTo>
                    <a:pt x="1" y="1828"/>
                  </a:lnTo>
                  <a:lnTo>
                    <a:pt x="129" y="1828"/>
                  </a:lnTo>
                  <a:lnTo>
                    <a:pt x="1956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3"/>
            <p:cNvSpPr/>
            <p:nvPr/>
          </p:nvSpPr>
          <p:spPr>
            <a:xfrm>
              <a:off x="1750750" y="839600"/>
              <a:ext cx="3988775" cy="3971400"/>
            </a:xfrm>
            <a:custGeom>
              <a:avLst/>
              <a:gdLst/>
              <a:ahLst/>
              <a:cxnLst/>
              <a:rect l="l" t="t" r="r" b="b"/>
              <a:pathLst>
                <a:path w="159551" h="158856" extrusionOk="0">
                  <a:moveTo>
                    <a:pt x="158307" y="0"/>
                  </a:moveTo>
                  <a:lnTo>
                    <a:pt x="0" y="158855"/>
                  </a:lnTo>
                  <a:lnTo>
                    <a:pt x="128" y="158855"/>
                  </a:lnTo>
                  <a:lnTo>
                    <a:pt x="159550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3"/>
            <p:cNvSpPr/>
            <p:nvPr/>
          </p:nvSpPr>
          <p:spPr>
            <a:xfrm>
              <a:off x="1779075" y="4810975"/>
              <a:ext cx="48450" cy="45700"/>
            </a:xfrm>
            <a:custGeom>
              <a:avLst/>
              <a:gdLst/>
              <a:ahLst/>
              <a:cxnLst/>
              <a:rect l="l" t="t" r="r" b="b"/>
              <a:pathLst>
                <a:path w="1938" h="1828" extrusionOk="0">
                  <a:moveTo>
                    <a:pt x="1809" y="0"/>
                  </a:moveTo>
                  <a:lnTo>
                    <a:pt x="0" y="1828"/>
                  </a:lnTo>
                  <a:lnTo>
                    <a:pt x="110" y="1828"/>
                  </a:lnTo>
                  <a:lnTo>
                    <a:pt x="1937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3"/>
            <p:cNvSpPr/>
            <p:nvPr/>
          </p:nvSpPr>
          <p:spPr>
            <a:xfrm>
              <a:off x="1824300" y="839600"/>
              <a:ext cx="3988775" cy="3971400"/>
            </a:xfrm>
            <a:custGeom>
              <a:avLst/>
              <a:gdLst/>
              <a:ahLst/>
              <a:cxnLst/>
              <a:rect l="l" t="t" r="r" b="b"/>
              <a:pathLst>
                <a:path w="159551" h="158856" extrusionOk="0">
                  <a:moveTo>
                    <a:pt x="158308" y="0"/>
                  </a:moveTo>
                  <a:lnTo>
                    <a:pt x="0" y="158855"/>
                  </a:lnTo>
                  <a:lnTo>
                    <a:pt x="128" y="158855"/>
                  </a:lnTo>
                  <a:lnTo>
                    <a:pt x="159550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3"/>
            <p:cNvSpPr/>
            <p:nvPr/>
          </p:nvSpPr>
          <p:spPr>
            <a:xfrm>
              <a:off x="1852625" y="4810975"/>
              <a:ext cx="48900" cy="45700"/>
            </a:xfrm>
            <a:custGeom>
              <a:avLst/>
              <a:gdLst/>
              <a:ahLst/>
              <a:cxnLst/>
              <a:rect l="l" t="t" r="r" b="b"/>
              <a:pathLst>
                <a:path w="1956" h="1828" extrusionOk="0">
                  <a:moveTo>
                    <a:pt x="1828" y="0"/>
                  </a:moveTo>
                  <a:lnTo>
                    <a:pt x="0" y="1828"/>
                  </a:lnTo>
                  <a:lnTo>
                    <a:pt x="110" y="1828"/>
                  </a:lnTo>
                  <a:lnTo>
                    <a:pt x="1956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3"/>
            <p:cNvSpPr/>
            <p:nvPr/>
          </p:nvSpPr>
          <p:spPr>
            <a:xfrm>
              <a:off x="1898300" y="839600"/>
              <a:ext cx="3988775" cy="3971400"/>
            </a:xfrm>
            <a:custGeom>
              <a:avLst/>
              <a:gdLst/>
              <a:ahLst/>
              <a:cxnLst/>
              <a:rect l="l" t="t" r="r" b="b"/>
              <a:pathLst>
                <a:path w="159551" h="158856" extrusionOk="0">
                  <a:moveTo>
                    <a:pt x="158290" y="0"/>
                  </a:moveTo>
                  <a:lnTo>
                    <a:pt x="1" y="158855"/>
                  </a:lnTo>
                  <a:lnTo>
                    <a:pt x="129" y="158855"/>
                  </a:lnTo>
                  <a:lnTo>
                    <a:pt x="159551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3"/>
            <p:cNvSpPr/>
            <p:nvPr/>
          </p:nvSpPr>
          <p:spPr>
            <a:xfrm>
              <a:off x="1926175" y="4810975"/>
              <a:ext cx="48900" cy="45700"/>
            </a:xfrm>
            <a:custGeom>
              <a:avLst/>
              <a:gdLst/>
              <a:ahLst/>
              <a:cxnLst/>
              <a:rect l="l" t="t" r="r" b="b"/>
              <a:pathLst>
                <a:path w="1956" h="1828" extrusionOk="0">
                  <a:moveTo>
                    <a:pt x="1828" y="0"/>
                  </a:moveTo>
                  <a:lnTo>
                    <a:pt x="0" y="1828"/>
                  </a:lnTo>
                  <a:lnTo>
                    <a:pt x="128" y="1828"/>
                  </a:lnTo>
                  <a:lnTo>
                    <a:pt x="1956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3"/>
            <p:cNvSpPr/>
            <p:nvPr/>
          </p:nvSpPr>
          <p:spPr>
            <a:xfrm>
              <a:off x="1971850" y="839600"/>
              <a:ext cx="3988775" cy="3971400"/>
            </a:xfrm>
            <a:custGeom>
              <a:avLst/>
              <a:gdLst/>
              <a:ahLst/>
              <a:cxnLst/>
              <a:rect l="l" t="t" r="r" b="b"/>
              <a:pathLst>
                <a:path w="159551" h="158856" extrusionOk="0">
                  <a:moveTo>
                    <a:pt x="158308" y="0"/>
                  </a:moveTo>
                  <a:lnTo>
                    <a:pt x="1" y="158855"/>
                  </a:lnTo>
                  <a:lnTo>
                    <a:pt x="129" y="158855"/>
                  </a:lnTo>
                  <a:lnTo>
                    <a:pt x="159551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3"/>
            <p:cNvSpPr/>
            <p:nvPr/>
          </p:nvSpPr>
          <p:spPr>
            <a:xfrm>
              <a:off x="2000175" y="4810975"/>
              <a:ext cx="48450" cy="45700"/>
            </a:xfrm>
            <a:custGeom>
              <a:avLst/>
              <a:gdLst/>
              <a:ahLst/>
              <a:cxnLst/>
              <a:rect l="l" t="t" r="r" b="b"/>
              <a:pathLst>
                <a:path w="1938" h="1828" extrusionOk="0">
                  <a:moveTo>
                    <a:pt x="1810" y="0"/>
                  </a:moveTo>
                  <a:lnTo>
                    <a:pt x="1" y="1828"/>
                  </a:lnTo>
                  <a:lnTo>
                    <a:pt x="110" y="1828"/>
                  </a:lnTo>
                  <a:lnTo>
                    <a:pt x="193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3"/>
            <p:cNvSpPr/>
            <p:nvPr/>
          </p:nvSpPr>
          <p:spPr>
            <a:xfrm>
              <a:off x="2045400" y="839600"/>
              <a:ext cx="3988775" cy="3971400"/>
            </a:xfrm>
            <a:custGeom>
              <a:avLst/>
              <a:gdLst/>
              <a:ahLst/>
              <a:cxnLst/>
              <a:rect l="l" t="t" r="r" b="b"/>
              <a:pathLst>
                <a:path w="159551" h="158856" extrusionOk="0">
                  <a:moveTo>
                    <a:pt x="158308" y="0"/>
                  </a:moveTo>
                  <a:lnTo>
                    <a:pt x="1" y="158855"/>
                  </a:lnTo>
                  <a:lnTo>
                    <a:pt x="129" y="158855"/>
                  </a:lnTo>
                  <a:lnTo>
                    <a:pt x="159551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"/>
            <p:cNvSpPr/>
            <p:nvPr/>
          </p:nvSpPr>
          <p:spPr>
            <a:xfrm>
              <a:off x="2073725" y="4810975"/>
              <a:ext cx="48925" cy="45700"/>
            </a:xfrm>
            <a:custGeom>
              <a:avLst/>
              <a:gdLst/>
              <a:ahLst/>
              <a:cxnLst/>
              <a:rect l="l" t="t" r="r" b="b"/>
              <a:pathLst>
                <a:path w="1957" h="1828" extrusionOk="0">
                  <a:moveTo>
                    <a:pt x="1828" y="0"/>
                  </a:moveTo>
                  <a:lnTo>
                    <a:pt x="1" y="1828"/>
                  </a:lnTo>
                  <a:lnTo>
                    <a:pt x="110" y="1828"/>
                  </a:lnTo>
                  <a:lnTo>
                    <a:pt x="1956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3"/>
            <p:cNvSpPr/>
            <p:nvPr/>
          </p:nvSpPr>
          <p:spPr>
            <a:xfrm>
              <a:off x="2119425" y="839600"/>
              <a:ext cx="3988775" cy="3971400"/>
            </a:xfrm>
            <a:custGeom>
              <a:avLst/>
              <a:gdLst/>
              <a:ahLst/>
              <a:cxnLst/>
              <a:rect l="l" t="t" r="r" b="b"/>
              <a:pathLst>
                <a:path w="159551" h="158856" extrusionOk="0">
                  <a:moveTo>
                    <a:pt x="158289" y="0"/>
                  </a:moveTo>
                  <a:lnTo>
                    <a:pt x="0" y="158855"/>
                  </a:lnTo>
                  <a:lnTo>
                    <a:pt x="128" y="158855"/>
                  </a:lnTo>
                  <a:lnTo>
                    <a:pt x="159550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"/>
            <p:cNvSpPr/>
            <p:nvPr/>
          </p:nvSpPr>
          <p:spPr>
            <a:xfrm>
              <a:off x="2147275" y="4810975"/>
              <a:ext cx="48925" cy="45700"/>
            </a:xfrm>
            <a:custGeom>
              <a:avLst/>
              <a:gdLst/>
              <a:ahLst/>
              <a:cxnLst/>
              <a:rect l="l" t="t" r="r" b="b"/>
              <a:pathLst>
                <a:path w="1957" h="1828" extrusionOk="0">
                  <a:moveTo>
                    <a:pt x="1828" y="0"/>
                  </a:moveTo>
                  <a:lnTo>
                    <a:pt x="1" y="1828"/>
                  </a:lnTo>
                  <a:lnTo>
                    <a:pt x="129" y="1828"/>
                  </a:lnTo>
                  <a:lnTo>
                    <a:pt x="1956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"/>
            <p:cNvSpPr/>
            <p:nvPr/>
          </p:nvSpPr>
          <p:spPr>
            <a:xfrm>
              <a:off x="2192975" y="839600"/>
              <a:ext cx="3988775" cy="3971400"/>
            </a:xfrm>
            <a:custGeom>
              <a:avLst/>
              <a:gdLst/>
              <a:ahLst/>
              <a:cxnLst/>
              <a:rect l="l" t="t" r="r" b="b"/>
              <a:pathLst>
                <a:path w="159551" h="158856" extrusionOk="0">
                  <a:moveTo>
                    <a:pt x="158308" y="0"/>
                  </a:moveTo>
                  <a:lnTo>
                    <a:pt x="0" y="158855"/>
                  </a:lnTo>
                  <a:lnTo>
                    <a:pt x="128" y="158855"/>
                  </a:lnTo>
                  <a:lnTo>
                    <a:pt x="159550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3"/>
            <p:cNvSpPr/>
            <p:nvPr/>
          </p:nvSpPr>
          <p:spPr>
            <a:xfrm>
              <a:off x="2221300" y="4810975"/>
              <a:ext cx="48450" cy="45700"/>
            </a:xfrm>
            <a:custGeom>
              <a:avLst/>
              <a:gdLst/>
              <a:ahLst/>
              <a:cxnLst/>
              <a:rect l="l" t="t" r="r" b="b"/>
              <a:pathLst>
                <a:path w="1938" h="1828" extrusionOk="0">
                  <a:moveTo>
                    <a:pt x="1809" y="0"/>
                  </a:moveTo>
                  <a:lnTo>
                    <a:pt x="0" y="1828"/>
                  </a:lnTo>
                  <a:lnTo>
                    <a:pt x="110" y="1828"/>
                  </a:lnTo>
                  <a:lnTo>
                    <a:pt x="1937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3"/>
            <p:cNvSpPr/>
            <p:nvPr/>
          </p:nvSpPr>
          <p:spPr>
            <a:xfrm>
              <a:off x="2266525" y="839600"/>
              <a:ext cx="3988775" cy="3971400"/>
            </a:xfrm>
            <a:custGeom>
              <a:avLst/>
              <a:gdLst/>
              <a:ahLst/>
              <a:cxnLst/>
              <a:rect l="l" t="t" r="r" b="b"/>
              <a:pathLst>
                <a:path w="159551" h="158856" extrusionOk="0">
                  <a:moveTo>
                    <a:pt x="158308" y="0"/>
                  </a:moveTo>
                  <a:lnTo>
                    <a:pt x="0" y="158855"/>
                  </a:lnTo>
                  <a:lnTo>
                    <a:pt x="128" y="158855"/>
                  </a:lnTo>
                  <a:lnTo>
                    <a:pt x="159550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3"/>
            <p:cNvSpPr/>
            <p:nvPr/>
          </p:nvSpPr>
          <p:spPr>
            <a:xfrm>
              <a:off x="2294850" y="4810975"/>
              <a:ext cx="48900" cy="45700"/>
            </a:xfrm>
            <a:custGeom>
              <a:avLst/>
              <a:gdLst/>
              <a:ahLst/>
              <a:cxnLst/>
              <a:rect l="l" t="t" r="r" b="b"/>
              <a:pathLst>
                <a:path w="1956" h="1828" extrusionOk="0">
                  <a:moveTo>
                    <a:pt x="1810" y="0"/>
                  </a:moveTo>
                  <a:lnTo>
                    <a:pt x="0" y="1828"/>
                  </a:lnTo>
                  <a:lnTo>
                    <a:pt x="110" y="1828"/>
                  </a:lnTo>
                  <a:lnTo>
                    <a:pt x="1956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"/>
            <p:cNvSpPr/>
            <p:nvPr/>
          </p:nvSpPr>
          <p:spPr>
            <a:xfrm>
              <a:off x="2340525" y="839600"/>
              <a:ext cx="3988775" cy="3971400"/>
            </a:xfrm>
            <a:custGeom>
              <a:avLst/>
              <a:gdLst/>
              <a:ahLst/>
              <a:cxnLst/>
              <a:rect l="l" t="t" r="r" b="b"/>
              <a:pathLst>
                <a:path w="159551" h="158856" extrusionOk="0">
                  <a:moveTo>
                    <a:pt x="158290" y="0"/>
                  </a:moveTo>
                  <a:lnTo>
                    <a:pt x="1" y="158855"/>
                  </a:lnTo>
                  <a:lnTo>
                    <a:pt x="129" y="158855"/>
                  </a:lnTo>
                  <a:lnTo>
                    <a:pt x="159551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"/>
            <p:cNvSpPr/>
            <p:nvPr/>
          </p:nvSpPr>
          <p:spPr>
            <a:xfrm>
              <a:off x="2368400" y="4810975"/>
              <a:ext cx="48900" cy="45700"/>
            </a:xfrm>
            <a:custGeom>
              <a:avLst/>
              <a:gdLst/>
              <a:ahLst/>
              <a:cxnLst/>
              <a:rect l="l" t="t" r="r" b="b"/>
              <a:pathLst>
                <a:path w="1956" h="1828" extrusionOk="0">
                  <a:moveTo>
                    <a:pt x="1828" y="0"/>
                  </a:moveTo>
                  <a:lnTo>
                    <a:pt x="1" y="1828"/>
                  </a:lnTo>
                  <a:lnTo>
                    <a:pt x="110" y="1828"/>
                  </a:lnTo>
                  <a:lnTo>
                    <a:pt x="1956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"/>
            <p:cNvSpPr/>
            <p:nvPr/>
          </p:nvSpPr>
          <p:spPr>
            <a:xfrm>
              <a:off x="2414075" y="839600"/>
              <a:ext cx="3988775" cy="3971400"/>
            </a:xfrm>
            <a:custGeom>
              <a:avLst/>
              <a:gdLst/>
              <a:ahLst/>
              <a:cxnLst/>
              <a:rect l="l" t="t" r="r" b="b"/>
              <a:pathLst>
                <a:path w="159551" h="158856" extrusionOk="0">
                  <a:moveTo>
                    <a:pt x="158290" y="0"/>
                  </a:moveTo>
                  <a:lnTo>
                    <a:pt x="1" y="158855"/>
                  </a:lnTo>
                  <a:lnTo>
                    <a:pt x="129" y="158855"/>
                  </a:lnTo>
                  <a:lnTo>
                    <a:pt x="159551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"/>
            <p:cNvSpPr/>
            <p:nvPr/>
          </p:nvSpPr>
          <p:spPr>
            <a:xfrm>
              <a:off x="2441950" y="4810975"/>
              <a:ext cx="48900" cy="45700"/>
            </a:xfrm>
            <a:custGeom>
              <a:avLst/>
              <a:gdLst/>
              <a:ahLst/>
              <a:cxnLst/>
              <a:rect l="l" t="t" r="r" b="b"/>
              <a:pathLst>
                <a:path w="1956" h="1828" extrusionOk="0">
                  <a:moveTo>
                    <a:pt x="1828" y="0"/>
                  </a:moveTo>
                  <a:lnTo>
                    <a:pt x="1" y="1828"/>
                  </a:lnTo>
                  <a:lnTo>
                    <a:pt x="129" y="1828"/>
                  </a:lnTo>
                  <a:lnTo>
                    <a:pt x="1956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"/>
            <p:cNvSpPr/>
            <p:nvPr/>
          </p:nvSpPr>
          <p:spPr>
            <a:xfrm>
              <a:off x="2487650" y="839600"/>
              <a:ext cx="3988775" cy="3971400"/>
            </a:xfrm>
            <a:custGeom>
              <a:avLst/>
              <a:gdLst/>
              <a:ahLst/>
              <a:cxnLst/>
              <a:rect l="l" t="t" r="r" b="b"/>
              <a:pathLst>
                <a:path w="159551" h="158856" extrusionOk="0">
                  <a:moveTo>
                    <a:pt x="158307" y="0"/>
                  </a:moveTo>
                  <a:lnTo>
                    <a:pt x="0" y="158855"/>
                  </a:lnTo>
                  <a:lnTo>
                    <a:pt x="128" y="158855"/>
                  </a:lnTo>
                  <a:lnTo>
                    <a:pt x="159550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"/>
            <p:cNvSpPr/>
            <p:nvPr/>
          </p:nvSpPr>
          <p:spPr>
            <a:xfrm>
              <a:off x="2515950" y="4810975"/>
              <a:ext cx="48475" cy="45700"/>
            </a:xfrm>
            <a:custGeom>
              <a:avLst/>
              <a:gdLst/>
              <a:ahLst/>
              <a:cxnLst/>
              <a:rect l="l" t="t" r="r" b="b"/>
              <a:pathLst>
                <a:path w="1939" h="1828" extrusionOk="0">
                  <a:moveTo>
                    <a:pt x="1810" y="0"/>
                  </a:moveTo>
                  <a:lnTo>
                    <a:pt x="1" y="1828"/>
                  </a:lnTo>
                  <a:lnTo>
                    <a:pt x="111" y="1828"/>
                  </a:lnTo>
                  <a:lnTo>
                    <a:pt x="193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"/>
            <p:cNvSpPr/>
            <p:nvPr/>
          </p:nvSpPr>
          <p:spPr>
            <a:xfrm>
              <a:off x="2561200" y="839600"/>
              <a:ext cx="3988775" cy="3971400"/>
            </a:xfrm>
            <a:custGeom>
              <a:avLst/>
              <a:gdLst/>
              <a:ahLst/>
              <a:cxnLst/>
              <a:rect l="l" t="t" r="r" b="b"/>
              <a:pathLst>
                <a:path w="159551" h="158856" extrusionOk="0">
                  <a:moveTo>
                    <a:pt x="158307" y="0"/>
                  </a:moveTo>
                  <a:lnTo>
                    <a:pt x="0" y="158855"/>
                  </a:lnTo>
                  <a:lnTo>
                    <a:pt x="128" y="158855"/>
                  </a:lnTo>
                  <a:lnTo>
                    <a:pt x="159550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"/>
            <p:cNvSpPr/>
            <p:nvPr/>
          </p:nvSpPr>
          <p:spPr>
            <a:xfrm>
              <a:off x="2589525" y="4810975"/>
              <a:ext cx="48900" cy="45700"/>
            </a:xfrm>
            <a:custGeom>
              <a:avLst/>
              <a:gdLst/>
              <a:ahLst/>
              <a:cxnLst/>
              <a:rect l="l" t="t" r="r" b="b"/>
              <a:pathLst>
                <a:path w="1956" h="1828" extrusionOk="0">
                  <a:moveTo>
                    <a:pt x="1828" y="0"/>
                  </a:moveTo>
                  <a:lnTo>
                    <a:pt x="0" y="1828"/>
                  </a:lnTo>
                  <a:lnTo>
                    <a:pt x="110" y="1828"/>
                  </a:lnTo>
                  <a:lnTo>
                    <a:pt x="1955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"/>
            <p:cNvSpPr/>
            <p:nvPr/>
          </p:nvSpPr>
          <p:spPr>
            <a:xfrm>
              <a:off x="2635200" y="839600"/>
              <a:ext cx="3988775" cy="3971400"/>
            </a:xfrm>
            <a:custGeom>
              <a:avLst/>
              <a:gdLst/>
              <a:ahLst/>
              <a:cxnLst/>
              <a:rect l="l" t="t" r="r" b="b"/>
              <a:pathLst>
                <a:path w="159551" h="158856" extrusionOk="0">
                  <a:moveTo>
                    <a:pt x="158290" y="0"/>
                  </a:moveTo>
                  <a:lnTo>
                    <a:pt x="1" y="158855"/>
                  </a:lnTo>
                  <a:lnTo>
                    <a:pt x="128" y="158855"/>
                  </a:lnTo>
                  <a:lnTo>
                    <a:pt x="159551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"/>
            <p:cNvSpPr/>
            <p:nvPr/>
          </p:nvSpPr>
          <p:spPr>
            <a:xfrm>
              <a:off x="2663075" y="4810975"/>
              <a:ext cx="48900" cy="45700"/>
            </a:xfrm>
            <a:custGeom>
              <a:avLst/>
              <a:gdLst/>
              <a:ahLst/>
              <a:cxnLst/>
              <a:rect l="l" t="t" r="r" b="b"/>
              <a:pathLst>
                <a:path w="1956" h="1828" extrusionOk="0">
                  <a:moveTo>
                    <a:pt x="1828" y="0"/>
                  </a:moveTo>
                  <a:lnTo>
                    <a:pt x="0" y="1828"/>
                  </a:lnTo>
                  <a:lnTo>
                    <a:pt x="128" y="1828"/>
                  </a:lnTo>
                  <a:lnTo>
                    <a:pt x="1956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"/>
            <p:cNvSpPr/>
            <p:nvPr/>
          </p:nvSpPr>
          <p:spPr>
            <a:xfrm>
              <a:off x="2708750" y="839600"/>
              <a:ext cx="3988775" cy="3971400"/>
            </a:xfrm>
            <a:custGeom>
              <a:avLst/>
              <a:gdLst/>
              <a:ahLst/>
              <a:cxnLst/>
              <a:rect l="l" t="t" r="r" b="b"/>
              <a:pathLst>
                <a:path w="159551" h="158856" extrusionOk="0">
                  <a:moveTo>
                    <a:pt x="158308" y="0"/>
                  </a:moveTo>
                  <a:lnTo>
                    <a:pt x="1" y="158855"/>
                  </a:lnTo>
                  <a:lnTo>
                    <a:pt x="129" y="158855"/>
                  </a:lnTo>
                  <a:lnTo>
                    <a:pt x="159551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"/>
            <p:cNvSpPr/>
            <p:nvPr/>
          </p:nvSpPr>
          <p:spPr>
            <a:xfrm>
              <a:off x="2737075" y="4810975"/>
              <a:ext cx="48450" cy="45700"/>
            </a:xfrm>
            <a:custGeom>
              <a:avLst/>
              <a:gdLst/>
              <a:ahLst/>
              <a:cxnLst/>
              <a:rect l="l" t="t" r="r" b="b"/>
              <a:pathLst>
                <a:path w="1938" h="1828" extrusionOk="0">
                  <a:moveTo>
                    <a:pt x="1810" y="0"/>
                  </a:moveTo>
                  <a:lnTo>
                    <a:pt x="1" y="1828"/>
                  </a:lnTo>
                  <a:lnTo>
                    <a:pt x="110" y="1828"/>
                  </a:lnTo>
                  <a:lnTo>
                    <a:pt x="193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"/>
            <p:cNvSpPr/>
            <p:nvPr/>
          </p:nvSpPr>
          <p:spPr>
            <a:xfrm>
              <a:off x="2782300" y="839600"/>
              <a:ext cx="3988775" cy="3971400"/>
            </a:xfrm>
            <a:custGeom>
              <a:avLst/>
              <a:gdLst/>
              <a:ahLst/>
              <a:cxnLst/>
              <a:rect l="l" t="t" r="r" b="b"/>
              <a:pathLst>
                <a:path w="159551" h="158856" extrusionOk="0">
                  <a:moveTo>
                    <a:pt x="158308" y="0"/>
                  </a:moveTo>
                  <a:lnTo>
                    <a:pt x="1" y="158855"/>
                  </a:lnTo>
                  <a:lnTo>
                    <a:pt x="129" y="158855"/>
                  </a:lnTo>
                  <a:lnTo>
                    <a:pt x="159551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"/>
            <p:cNvSpPr/>
            <p:nvPr/>
          </p:nvSpPr>
          <p:spPr>
            <a:xfrm>
              <a:off x="2810625" y="4810975"/>
              <a:ext cx="48925" cy="45700"/>
            </a:xfrm>
            <a:custGeom>
              <a:avLst/>
              <a:gdLst/>
              <a:ahLst/>
              <a:cxnLst/>
              <a:rect l="l" t="t" r="r" b="b"/>
              <a:pathLst>
                <a:path w="1957" h="1828" extrusionOk="0">
                  <a:moveTo>
                    <a:pt x="1828" y="0"/>
                  </a:moveTo>
                  <a:lnTo>
                    <a:pt x="1" y="1828"/>
                  </a:lnTo>
                  <a:lnTo>
                    <a:pt x="110" y="1828"/>
                  </a:lnTo>
                  <a:lnTo>
                    <a:pt x="1956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"/>
            <p:cNvSpPr/>
            <p:nvPr/>
          </p:nvSpPr>
          <p:spPr>
            <a:xfrm>
              <a:off x="2856325" y="839600"/>
              <a:ext cx="3988775" cy="3971400"/>
            </a:xfrm>
            <a:custGeom>
              <a:avLst/>
              <a:gdLst/>
              <a:ahLst/>
              <a:cxnLst/>
              <a:rect l="l" t="t" r="r" b="b"/>
              <a:pathLst>
                <a:path w="159551" h="158856" extrusionOk="0">
                  <a:moveTo>
                    <a:pt x="158289" y="0"/>
                  </a:moveTo>
                  <a:lnTo>
                    <a:pt x="0" y="158855"/>
                  </a:lnTo>
                  <a:lnTo>
                    <a:pt x="128" y="158855"/>
                  </a:lnTo>
                  <a:lnTo>
                    <a:pt x="159550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"/>
            <p:cNvSpPr/>
            <p:nvPr/>
          </p:nvSpPr>
          <p:spPr>
            <a:xfrm>
              <a:off x="2884175" y="4810975"/>
              <a:ext cx="48925" cy="45700"/>
            </a:xfrm>
            <a:custGeom>
              <a:avLst/>
              <a:gdLst/>
              <a:ahLst/>
              <a:cxnLst/>
              <a:rect l="l" t="t" r="r" b="b"/>
              <a:pathLst>
                <a:path w="1957" h="1828" extrusionOk="0">
                  <a:moveTo>
                    <a:pt x="1828" y="0"/>
                  </a:moveTo>
                  <a:lnTo>
                    <a:pt x="1" y="1828"/>
                  </a:lnTo>
                  <a:lnTo>
                    <a:pt x="129" y="1828"/>
                  </a:lnTo>
                  <a:lnTo>
                    <a:pt x="1956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"/>
            <p:cNvSpPr/>
            <p:nvPr/>
          </p:nvSpPr>
          <p:spPr>
            <a:xfrm>
              <a:off x="2929875" y="839600"/>
              <a:ext cx="3988775" cy="3971400"/>
            </a:xfrm>
            <a:custGeom>
              <a:avLst/>
              <a:gdLst/>
              <a:ahLst/>
              <a:cxnLst/>
              <a:rect l="l" t="t" r="r" b="b"/>
              <a:pathLst>
                <a:path w="159551" h="158856" extrusionOk="0">
                  <a:moveTo>
                    <a:pt x="158308" y="0"/>
                  </a:moveTo>
                  <a:lnTo>
                    <a:pt x="0" y="158855"/>
                  </a:lnTo>
                  <a:lnTo>
                    <a:pt x="128" y="158855"/>
                  </a:lnTo>
                  <a:lnTo>
                    <a:pt x="159550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"/>
            <p:cNvSpPr/>
            <p:nvPr/>
          </p:nvSpPr>
          <p:spPr>
            <a:xfrm>
              <a:off x="2958200" y="4810975"/>
              <a:ext cx="48450" cy="45700"/>
            </a:xfrm>
            <a:custGeom>
              <a:avLst/>
              <a:gdLst/>
              <a:ahLst/>
              <a:cxnLst/>
              <a:rect l="l" t="t" r="r" b="b"/>
              <a:pathLst>
                <a:path w="1938" h="1828" extrusionOk="0">
                  <a:moveTo>
                    <a:pt x="1809" y="0"/>
                  </a:moveTo>
                  <a:lnTo>
                    <a:pt x="0" y="1828"/>
                  </a:lnTo>
                  <a:lnTo>
                    <a:pt x="110" y="1828"/>
                  </a:lnTo>
                  <a:lnTo>
                    <a:pt x="1937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"/>
            <p:cNvSpPr/>
            <p:nvPr/>
          </p:nvSpPr>
          <p:spPr>
            <a:xfrm>
              <a:off x="3003425" y="839600"/>
              <a:ext cx="3988775" cy="3971400"/>
            </a:xfrm>
            <a:custGeom>
              <a:avLst/>
              <a:gdLst/>
              <a:ahLst/>
              <a:cxnLst/>
              <a:rect l="l" t="t" r="r" b="b"/>
              <a:pathLst>
                <a:path w="159551" h="158856" extrusionOk="0">
                  <a:moveTo>
                    <a:pt x="158308" y="0"/>
                  </a:moveTo>
                  <a:lnTo>
                    <a:pt x="0" y="158855"/>
                  </a:lnTo>
                  <a:lnTo>
                    <a:pt x="128" y="158855"/>
                  </a:lnTo>
                  <a:lnTo>
                    <a:pt x="159550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"/>
            <p:cNvSpPr/>
            <p:nvPr/>
          </p:nvSpPr>
          <p:spPr>
            <a:xfrm>
              <a:off x="4915800" y="839600"/>
              <a:ext cx="2150400" cy="2142625"/>
            </a:xfrm>
            <a:custGeom>
              <a:avLst/>
              <a:gdLst/>
              <a:ahLst/>
              <a:cxnLst/>
              <a:rect l="l" t="t" r="r" b="b"/>
              <a:pathLst>
                <a:path w="86016" h="85705" extrusionOk="0">
                  <a:moveTo>
                    <a:pt x="85394" y="0"/>
                  </a:moveTo>
                  <a:lnTo>
                    <a:pt x="0" y="85705"/>
                  </a:lnTo>
                  <a:lnTo>
                    <a:pt x="86016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"/>
            <p:cNvSpPr/>
            <p:nvPr/>
          </p:nvSpPr>
          <p:spPr>
            <a:xfrm>
              <a:off x="4908025" y="839600"/>
              <a:ext cx="2141725" cy="2134400"/>
            </a:xfrm>
            <a:custGeom>
              <a:avLst/>
              <a:gdLst/>
              <a:ahLst/>
              <a:cxnLst/>
              <a:rect l="l" t="t" r="r" b="b"/>
              <a:pathLst>
                <a:path w="85669" h="85376" extrusionOk="0">
                  <a:moveTo>
                    <a:pt x="85066" y="0"/>
                  </a:moveTo>
                  <a:lnTo>
                    <a:pt x="0" y="85376"/>
                  </a:lnTo>
                  <a:lnTo>
                    <a:pt x="85669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"/>
            <p:cNvSpPr/>
            <p:nvPr/>
          </p:nvSpPr>
          <p:spPr>
            <a:xfrm>
              <a:off x="750250" y="4340875"/>
              <a:ext cx="518075" cy="515800"/>
            </a:xfrm>
            <a:custGeom>
              <a:avLst/>
              <a:gdLst/>
              <a:ahLst/>
              <a:cxnLst/>
              <a:rect l="l" t="t" r="r" b="b"/>
              <a:pathLst>
                <a:path w="20723" h="20632" extrusionOk="0">
                  <a:moveTo>
                    <a:pt x="20723" y="0"/>
                  </a:moveTo>
                  <a:lnTo>
                    <a:pt x="0" y="20632"/>
                  </a:lnTo>
                  <a:lnTo>
                    <a:pt x="530" y="20632"/>
                  </a:lnTo>
                  <a:lnTo>
                    <a:pt x="20723" y="384"/>
                  </a:lnTo>
                  <a:lnTo>
                    <a:pt x="20723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"/>
            <p:cNvSpPr/>
            <p:nvPr/>
          </p:nvSpPr>
          <p:spPr>
            <a:xfrm>
              <a:off x="733800" y="4324425"/>
              <a:ext cx="534525" cy="532250"/>
            </a:xfrm>
            <a:custGeom>
              <a:avLst/>
              <a:gdLst/>
              <a:ahLst/>
              <a:cxnLst/>
              <a:rect l="l" t="t" r="r" b="b"/>
              <a:pathLst>
                <a:path w="21381" h="21290" extrusionOk="0">
                  <a:moveTo>
                    <a:pt x="21381" y="1"/>
                  </a:moveTo>
                  <a:lnTo>
                    <a:pt x="0" y="21290"/>
                  </a:lnTo>
                  <a:lnTo>
                    <a:pt x="548" y="21290"/>
                  </a:lnTo>
                  <a:lnTo>
                    <a:pt x="21381" y="384"/>
                  </a:lnTo>
                  <a:lnTo>
                    <a:pt x="21381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"/>
            <p:cNvSpPr/>
            <p:nvPr/>
          </p:nvSpPr>
          <p:spPr>
            <a:xfrm>
              <a:off x="1268300" y="2973975"/>
              <a:ext cx="1355050" cy="1360075"/>
            </a:xfrm>
            <a:custGeom>
              <a:avLst/>
              <a:gdLst/>
              <a:ahLst/>
              <a:cxnLst/>
              <a:rect l="l" t="t" r="r" b="b"/>
              <a:pathLst>
                <a:path w="54202" h="54403" extrusionOk="0">
                  <a:moveTo>
                    <a:pt x="54201" y="1"/>
                  </a:moveTo>
                  <a:lnTo>
                    <a:pt x="1" y="54019"/>
                  </a:lnTo>
                  <a:lnTo>
                    <a:pt x="1" y="54402"/>
                  </a:lnTo>
                  <a:lnTo>
                    <a:pt x="54201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"/>
            <p:cNvSpPr/>
            <p:nvPr/>
          </p:nvSpPr>
          <p:spPr>
            <a:xfrm>
              <a:off x="1268300" y="2982200"/>
              <a:ext cx="1363275" cy="1368300"/>
            </a:xfrm>
            <a:custGeom>
              <a:avLst/>
              <a:gdLst/>
              <a:ahLst/>
              <a:cxnLst/>
              <a:rect l="l" t="t" r="r" b="b"/>
              <a:pathLst>
                <a:path w="54531" h="54732" extrusionOk="0">
                  <a:moveTo>
                    <a:pt x="54530" y="1"/>
                  </a:moveTo>
                  <a:lnTo>
                    <a:pt x="1" y="54347"/>
                  </a:lnTo>
                  <a:lnTo>
                    <a:pt x="1" y="54731"/>
                  </a:lnTo>
                  <a:lnTo>
                    <a:pt x="54530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"/>
            <p:cNvSpPr/>
            <p:nvPr/>
          </p:nvSpPr>
          <p:spPr>
            <a:xfrm>
              <a:off x="747500" y="4334025"/>
              <a:ext cx="520825" cy="522650"/>
            </a:xfrm>
            <a:custGeom>
              <a:avLst/>
              <a:gdLst/>
              <a:ahLst/>
              <a:cxnLst/>
              <a:rect l="l" t="t" r="r" b="b"/>
              <a:pathLst>
                <a:path w="20833" h="20906" extrusionOk="0">
                  <a:moveTo>
                    <a:pt x="20833" y="0"/>
                  </a:moveTo>
                  <a:lnTo>
                    <a:pt x="0" y="20906"/>
                  </a:lnTo>
                  <a:lnTo>
                    <a:pt x="110" y="20906"/>
                  </a:lnTo>
                  <a:lnTo>
                    <a:pt x="20833" y="274"/>
                  </a:lnTo>
                  <a:lnTo>
                    <a:pt x="20833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"/>
            <p:cNvSpPr/>
            <p:nvPr/>
          </p:nvSpPr>
          <p:spPr>
            <a:xfrm>
              <a:off x="1268300" y="839600"/>
              <a:ext cx="3498125" cy="3501300"/>
            </a:xfrm>
            <a:custGeom>
              <a:avLst/>
              <a:gdLst/>
              <a:ahLst/>
              <a:cxnLst/>
              <a:rect l="l" t="t" r="r" b="b"/>
              <a:pathLst>
                <a:path w="139925" h="140052" extrusionOk="0">
                  <a:moveTo>
                    <a:pt x="139888" y="0"/>
                  </a:moveTo>
                  <a:lnTo>
                    <a:pt x="54201" y="85376"/>
                  </a:lnTo>
                  <a:lnTo>
                    <a:pt x="1" y="139777"/>
                  </a:lnTo>
                  <a:lnTo>
                    <a:pt x="1" y="140051"/>
                  </a:lnTo>
                  <a:lnTo>
                    <a:pt x="54530" y="85705"/>
                  </a:lnTo>
                  <a:lnTo>
                    <a:pt x="139925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"/>
            <p:cNvSpPr/>
            <p:nvPr/>
          </p:nvSpPr>
          <p:spPr>
            <a:xfrm>
              <a:off x="660250" y="4251325"/>
              <a:ext cx="608075" cy="605350"/>
            </a:xfrm>
            <a:custGeom>
              <a:avLst/>
              <a:gdLst/>
              <a:ahLst/>
              <a:cxnLst/>
              <a:rect l="l" t="t" r="r" b="b"/>
              <a:pathLst>
                <a:path w="24323" h="24214" extrusionOk="0">
                  <a:moveTo>
                    <a:pt x="24323" y="1"/>
                  </a:moveTo>
                  <a:lnTo>
                    <a:pt x="0" y="24214"/>
                  </a:lnTo>
                  <a:lnTo>
                    <a:pt x="1188" y="24214"/>
                  </a:lnTo>
                  <a:lnTo>
                    <a:pt x="24323" y="1006"/>
                  </a:lnTo>
                  <a:lnTo>
                    <a:pt x="24323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"/>
            <p:cNvSpPr/>
            <p:nvPr/>
          </p:nvSpPr>
          <p:spPr>
            <a:xfrm>
              <a:off x="1268300" y="839600"/>
              <a:ext cx="3424575" cy="3436875"/>
            </a:xfrm>
            <a:custGeom>
              <a:avLst/>
              <a:gdLst/>
              <a:ahLst/>
              <a:cxnLst/>
              <a:rect l="l" t="t" r="r" b="b"/>
              <a:pathLst>
                <a:path w="136983" h="137475" extrusionOk="0">
                  <a:moveTo>
                    <a:pt x="136946" y="0"/>
                  </a:moveTo>
                  <a:lnTo>
                    <a:pt x="1" y="136470"/>
                  </a:lnTo>
                  <a:lnTo>
                    <a:pt x="1" y="137475"/>
                  </a:lnTo>
                  <a:lnTo>
                    <a:pt x="136982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"/>
            <p:cNvSpPr/>
            <p:nvPr/>
          </p:nvSpPr>
          <p:spPr>
            <a:xfrm>
              <a:off x="586700" y="4177775"/>
              <a:ext cx="681625" cy="678900"/>
            </a:xfrm>
            <a:custGeom>
              <a:avLst/>
              <a:gdLst/>
              <a:ahLst/>
              <a:cxnLst/>
              <a:rect l="l" t="t" r="r" b="b"/>
              <a:pathLst>
                <a:path w="27265" h="27156" extrusionOk="0">
                  <a:moveTo>
                    <a:pt x="27265" y="1"/>
                  </a:moveTo>
                  <a:lnTo>
                    <a:pt x="0" y="27156"/>
                  </a:lnTo>
                  <a:lnTo>
                    <a:pt x="1170" y="27156"/>
                  </a:lnTo>
                  <a:lnTo>
                    <a:pt x="27265" y="987"/>
                  </a:lnTo>
                  <a:lnTo>
                    <a:pt x="27265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"/>
            <p:cNvSpPr/>
            <p:nvPr/>
          </p:nvSpPr>
          <p:spPr>
            <a:xfrm>
              <a:off x="1268300" y="839600"/>
              <a:ext cx="3351025" cy="3362875"/>
            </a:xfrm>
            <a:custGeom>
              <a:avLst/>
              <a:gdLst/>
              <a:ahLst/>
              <a:cxnLst/>
              <a:rect l="l" t="t" r="r" b="b"/>
              <a:pathLst>
                <a:path w="134041" h="134515" extrusionOk="0">
                  <a:moveTo>
                    <a:pt x="133986" y="0"/>
                  </a:moveTo>
                  <a:lnTo>
                    <a:pt x="1" y="133528"/>
                  </a:lnTo>
                  <a:lnTo>
                    <a:pt x="1" y="134514"/>
                  </a:lnTo>
                  <a:lnTo>
                    <a:pt x="134040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"/>
            <p:cNvSpPr/>
            <p:nvPr/>
          </p:nvSpPr>
          <p:spPr>
            <a:xfrm>
              <a:off x="513125" y="4104225"/>
              <a:ext cx="755200" cy="752450"/>
            </a:xfrm>
            <a:custGeom>
              <a:avLst/>
              <a:gdLst/>
              <a:ahLst/>
              <a:cxnLst/>
              <a:rect l="l" t="t" r="r" b="b"/>
              <a:pathLst>
                <a:path w="30208" h="30098" extrusionOk="0">
                  <a:moveTo>
                    <a:pt x="30208" y="1"/>
                  </a:moveTo>
                  <a:lnTo>
                    <a:pt x="1" y="30098"/>
                  </a:lnTo>
                  <a:lnTo>
                    <a:pt x="1170" y="30098"/>
                  </a:lnTo>
                  <a:lnTo>
                    <a:pt x="30208" y="969"/>
                  </a:lnTo>
                  <a:lnTo>
                    <a:pt x="30208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"/>
            <p:cNvSpPr/>
            <p:nvPr/>
          </p:nvSpPr>
          <p:spPr>
            <a:xfrm>
              <a:off x="1268300" y="839600"/>
              <a:ext cx="3277000" cy="3288875"/>
            </a:xfrm>
            <a:custGeom>
              <a:avLst/>
              <a:gdLst/>
              <a:ahLst/>
              <a:cxnLst/>
              <a:rect l="l" t="t" r="r" b="b"/>
              <a:pathLst>
                <a:path w="131080" h="131555" extrusionOk="0">
                  <a:moveTo>
                    <a:pt x="131043" y="0"/>
                  </a:moveTo>
                  <a:lnTo>
                    <a:pt x="1" y="130586"/>
                  </a:lnTo>
                  <a:lnTo>
                    <a:pt x="1" y="131554"/>
                  </a:lnTo>
                  <a:lnTo>
                    <a:pt x="131080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"/>
            <p:cNvSpPr/>
            <p:nvPr/>
          </p:nvSpPr>
          <p:spPr>
            <a:xfrm>
              <a:off x="439125" y="4030675"/>
              <a:ext cx="829200" cy="826000"/>
            </a:xfrm>
            <a:custGeom>
              <a:avLst/>
              <a:gdLst/>
              <a:ahLst/>
              <a:cxnLst/>
              <a:rect l="l" t="t" r="r" b="b"/>
              <a:pathLst>
                <a:path w="33168" h="33040" extrusionOk="0">
                  <a:moveTo>
                    <a:pt x="33168" y="0"/>
                  </a:moveTo>
                  <a:lnTo>
                    <a:pt x="1" y="33040"/>
                  </a:lnTo>
                  <a:lnTo>
                    <a:pt x="1188" y="33040"/>
                  </a:lnTo>
                  <a:lnTo>
                    <a:pt x="33168" y="951"/>
                  </a:lnTo>
                  <a:lnTo>
                    <a:pt x="3316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"/>
            <p:cNvSpPr/>
            <p:nvPr/>
          </p:nvSpPr>
          <p:spPr>
            <a:xfrm>
              <a:off x="1268300" y="839600"/>
              <a:ext cx="3203450" cy="3214850"/>
            </a:xfrm>
            <a:custGeom>
              <a:avLst/>
              <a:gdLst/>
              <a:ahLst/>
              <a:cxnLst/>
              <a:rect l="l" t="t" r="r" b="b"/>
              <a:pathLst>
                <a:path w="128138" h="128594" extrusionOk="0">
                  <a:moveTo>
                    <a:pt x="128101" y="0"/>
                  </a:moveTo>
                  <a:lnTo>
                    <a:pt x="1" y="127643"/>
                  </a:lnTo>
                  <a:lnTo>
                    <a:pt x="1" y="128594"/>
                  </a:lnTo>
                  <a:lnTo>
                    <a:pt x="12813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"/>
            <p:cNvSpPr/>
            <p:nvPr/>
          </p:nvSpPr>
          <p:spPr>
            <a:xfrm>
              <a:off x="365575" y="3957575"/>
              <a:ext cx="902750" cy="899100"/>
            </a:xfrm>
            <a:custGeom>
              <a:avLst/>
              <a:gdLst/>
              <a:ahLst/>
              <a:cxnLst/>
              <a:rect l="l" t="t" r="r" b="b"/>
              <a:pathLst>
                <a:path w="36110" h="35964" extrusionOk="0">
                  <a:moveTo>
                    <a:pt x="36110" y="1"/>
                  </a:moveTo>
                  <a:lnTo>
                    <a:pt x="0" y="35964"/>
                  </a:lnTo>
                  <a:lnTo>
                    <a:pt x="1170" y="35964"/>
                  </a:lnTo>
                  <a:lnTo>
                    <a:pt x="36110" y="914"/>
                  </a:lnTo>
                  <a:lnTo>
                    <a:pt x="36110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"/>
            <p:cNvSpPr/>
            <p:nvPr/>
          </p:nvSpPr>
          <p:spPr>
            <a:xfrm>
              <a:off x="1268300" y="839600"/>
              <a:ext cx="3129900" cy="3140850"/>
            </a:xfrm>
            <a:custGeom>
              <a:avLst/>
              <a:gdLst/>
              <a:ahLst/>
              <a:cxnLst/>
              <a:rect l="l" t="t" r="r" b="b"/>
              <a:pathLst>
                <a:path w="125196" h="125634" extrusionOk="0">
                  <a:moveTo>
                    <a:pt x="125141" y="0"/>
                  </a:moveTo>
                  <a:lnTo>
                    <a:pt x="1" y="124720"/>
                  </a:lnTo>
                  <a:lnTo>
                    <a:pt x="1" y="125633"/>
                  </a:lnTo>
                  <a:lnTo>
                    <a:pt x="125196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"/>
            <p:cNvSpPr/>
            <p:nvPr/>
          </p:nvSpPr>
          <p:spPr>
            <a:xfrm>
              <a:off x="292025" y="3884025"/>
              <a:ext cx="976300" cy="972650"/>
            </a:xfrm>
            <a:custGeom>
              <a:avLst/>
              <a:gdLst/>
              <a:ahLst/>
              <a:cxnLst/>
              <a:rect l="l" t="t" r="r" b="b"/>
              <a:pathLst>
                <a:path w="39052" h="38906" extrusionOk="0">
                  <a:moveTo>
                    <a:pt x="39052" y="1"/>
                  </a:moveTo>
                  <a:lnTo>
                    <a:pt x="0" y="38906"/>
                  </a:lnTo>
                  <a:lnTo>
                    <a:pt x="1170" y="38906"/>
                  </a:lnTo>
                  <a:lnTo>
                    <a:pt x="39052" y="896"/>
                  </a:lnTo>
                  <a:lnTo>
                    <a:pt x="39052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"/>
            <p:cNvSpPr/>
            <p:nvPr/>
          </p:nvSpPr>
          <p:spPr>
            <a:xfrm>
              <a:off x="1268300" y="839600"/>
              <a:ext cx="3055900" cy="3066825"/>
            </a:xfrm>
            <a:custGeom>
              <a:avLst/>
              <a:gdLst/>
              <a:ahLst/>
              <a:cxnLst/>
              <a:rect l="l" t="t" r="r" b="b"/>
              <a:pathLst>
                <a:path w="122236" h="122673" extrusionOk="0">
                  <a:moveTo>
                    <a:pt x="122199" y="0"/>
                  </a:moveTo>
                  <a:lnTo>
                    <a:pt x="1" y="121778"/>
                  </a:lnTo>
                  <a:lnTo>
                    <a:pt x="1" y="122673"/>
                  </a:lnTo>
                  <a:lnTo>
                    <a:pt x="122235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"/>
            <p:cNvSpPr/>
            <p:nvPr/>
          </p:nvSpPr>
          <p:spPr>
            <a:xfrm>
              <a:off x="238125" y="3810475"/>
              <a:ext cx="1030200" cy="1046200"/>
            </a:xfrm>
            <a:custGeom>
              <a:avLst/>
              <a:gdLst/>
              <a:ahLst/>
              <a:cxnLst/>
              <a:rect l="l" t="t" r="r" b="b"/>
              <a:pathLst>
                <a:path w="41208" h="41848" extrusionOk="0">
                  <a:moveTo>
                    <a:pt x="41208" y="0"/>
                  </a:moveTo>
                  <a:lnTo>
                    <a:pt x="0" y="41062"/>
                  </a:lnTo>
                  <a:lnTo>
                    <a:pt x="0" y="41848"/>
                  </a:lnTo>
                  <a:lnTo>
                    <a:pt x="384" y="41848"/>
                  </a:lnTo>
                  <a:lnTo>
                    <a:pt x="41208" y="896"/>
                  </a:lnTo>
                  <a:lnTo>
                    <a:pt x="4120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"/>
            <p:cNvSpPr/>
            <p:nvPr/>
          </p:nvSpPr>
          <p:spPr>
            <a:xfrm>
              <a:off x="1268300" y="839600"/>
              <a:ext cx="2982350" cy="2993275"/>
            </a:xfrm>
            <a:custGeom>
              <a:avLst/>
              <a:gdLst/>
              <a:ahLst/>
              <a:cxnLst/>
              <a:rect l="l" t="t" r="r" b="b"/>
              <a:pathLst>
                <a:path w="119294" h="119731" extrusionOk="0">
                  <a:moveTo>
                    <a:pt x="119257" y="0"/>
                  </a:moveTo>
                  <a:lnTo>
                    <a:pt x="1" y="118835"/>
                  </a:lnTo>
                  <a:lnTo>
                    <a:pt x="1" y="119731"/>
                  </a:lnTo>
                  <a:lnTo>
                    <a:pt x="119293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"/>
            <p:cNvSpPr/>
            <p:nvPr/>
          </p:nvSpPr>
          <p:spPr>
            <a:xfrm>
              <a:off x="244050" y="3736925"/>
              <a:ext cx="1024275" cy="1049850"/>
            </a:xfrm>
            <a:custGeom>
              <a:avLst/>
              <a:gdLst/>
              <a:ahLst/>
              <a:cxnLst/>
              <a:rect l="l" t="t" r="r" b="b"/>
              <a:pathLst>
                <a:path w="40971" h="41994" extrusionOk="0">
                  <a:moveTo>
                    <a:pt x="40971" y="0"/>
                  </a:moveTo>
                  <a:lnTo>
                    <a:pt x="1" y="40843"/>
                  </a:lnTo>
                  <a:lnTo>
                    <a:pt x="1" y="41994"/>
                  </a:lnTo>
                  <a:lnTo>
                    <a:pt x="40971" y="877"/>
                  </a:lnTo>
                  <a:lnTo>
                    <a:pt x="40971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"/>
            <p:cNvSpPr/>
            <p:nvPr/>
          </p:nvSpPr>
          <p:spPr>
            <a:xfrm>
              <a:off x="1268300" y="839600"/>
              <a:ext cx="2908800" cy="2919275"/>
            </a:xfrm>
            <a:custGeom>
              <a:avLst/>
              <a:gdLst/>
              <a:ahLst/>
              <a:cxnLst/>
              <a:rect l="l" t="t" r="r" b="b"/>
              <a:pathLst>
                <a:path w="116352" h="116771" extrusionOk="0">
                  <a:moveTo>
                    <a:pt x="116296" y="0"/>
                  </a:moveTo>
                  <a:lnTo>
                    <a:pt x="1" y="115893"/>
                  </a:lnTo>
                  <a:lnTo>
                    <a:pt x="1" y="116770"/>
                  </a:lnTo>
                  <a:lnTo>
                    <a:pt x="116351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"/>
            <p:cNvSpPr/>
            <p:nvPr/>
          </p:nvSpPr>
          <p:spPr>
            <a:xfrm>
              <a:off x="244050" y="3663825"/>
              <a:ext cx="1024275" cy="1048950"/>
            </a:xfrm>
            <a:custGeom>
              <a:avLst/>
              <a:gdLst/>
              <a:ahLst/>
              <a:cxnLst/>
              <a:rect l="l" t="t" r="r" b="b"/>
              <a:pathLst>
                <a:path w="40971" h="41958" extrusionOk="0">
                  <a:moveTo>
                    <a:pt x="40971" y="1"/>
                  </a:moveTo>
                  <a:lnTo>
                    <a:pt x="1" y="40825"/>
                  </a:lnTo>
                  <a:lnTo>
                    <a:pt x="1" y="41957"/>
                  </a:lnTo>
                  <a:lnTo>
                    <a:pt x="40971" y="841"/>
                  </a:lnTo>
                  <a:lnTo>
                    <a:pt x="40971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"/>
            <p:cNvSpPr/>
            <p:nvPr/>
          </p:nvSpPr>
          <p:spPr>
            <a:xfrm>
              <a:off x="1268300" y="839600"/>
              <a:ext cx="2834775" cy="2845275"/>
            </a:xfrm>
            <a:custGeom>
              <a:avLst/>
              <a:gdLst/>
              <a:ahLst/>
              <a:cxnLst/>
              <a:rect l="l" t="t" r="r" b="b"/>
              <a:pathLst>
                <a:path w="113391" h="113811" extrusionOk="0">
                  <a:moveTo>
                    <a:pt x="113354" y="0"/>
                  </a:moveTo>
                  <a:lnTo>
                    <a:pt x="1" y="112970"/>
                  </a:lnTo>
                  <a:lnTo>
                    <a:pt x="1" y="113810"/>
                  </a:lnTo>
                  <a:lnTo>
                    <a:pt x="113391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"/>
            <p:cNvSpPr/>
            <p:nvPr/>
          </p:nvSpPr>
          <p:spPr>
            <a:xfrm>
              <a:off x="244050" y="3590275"/>
              <a:ext cx="1024275" cy="1048500"/>
            </a:xfrm>
            <a:custGeom>
              <a:avLst/>
              <a:gdLst/>
              <a:ahLst/>
              <a:cxnLst/>
              <a:rect l="l" t="t" r="r" b="b"/>
              <a:pathLst>
                <a:path w="40971" h="41940" extrusionOk="0">
                  <a:moveTo>
                    <a:pt x="40971" y="0"/>
                  </a:moveTo>
                  <a:lnTo>
                    <a:pt x="1" y="40824"/>
                  </a:lnTo>
                  <a:lnTo>
                    <a:pt x="1" y="41939"/>
                  </a:lnTo>
                  <a:lnTo>
                    <a:pt x="40971" y="823"/>
                  </a:lnTo>
                  <a:lnTo>
                    <a:pt x="40971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"/>
            <p:cNvSpPr/>
            <p:nvPr/>
          </p:nvSpPr>
          <p:spPr>
            <a:xfrm>
              <a:off x="1268300" y="839600"/>
              <a:ext cx="2761225" cy="2771250"/>
            </a:xfrm>
            <a:custGeom>
              <a:avLst/>
              <a:gdLst/>
              <a:ahLst/>
              <a:cxnLst/>
              <a:rect l="l" t="t" r="r" b="b"/>
              <a:pathLst>
                <a:path w="110449" h="110850" extrusionOk="0">
                  <a:moveTo>
                    <a:pt x="110412" y="0"/>
                  </a:moveTo>
                  <a:lnTo>
                    <a:pt x="1" y="110027"/>
                  </a:lnTo>
                  <a:lnTo>
                    <a:pt x="1" y="110850"/>
                  </a:lnTo>
                  <a:lnTo>
                    <a:pt x="110449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"/>
            <p:cNvSpPr/>
            <p:nvPr/>
          </p:nvSpPr>
          <p:spPr>
            <a:xfrm>
              <a:off x="244050" y="3516725"/>
              <a:ext cx="1024275" cy="1048025"/>
            </a:xfrm>
            <a:custGeom>
              <a:avLst/>
              <a:gdLst/>
              <a:ahLst/>
              <a:cxnLst/>
              <a:rect l="l" t="t" r="r" b="b"/>
              <a:pathLst>
                <a:path w="40971" h="41921" extrusionOk="0">
                  <a:moveTo>
                    <a:pt x="40971" y="0"/>
                  </a:moveTo>
                  <a:lnTo>
                    <a:pt x="1" y="40824"/>
                  </a:lnTo>
                  <a:lnTo>
                    <a:pt x="1" y="41921"/>
                  </a:lnTo>
                  <a:lnTo>
                    <a:pt x="40971" y="804"/>
                  </a:lnTo>
                  <a:lnTo>
                    <a:pt x="40971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"/>
            <p:cNvSpPr/>
            <p:nvPr/>
          </p:nvSpPr>
          <p:spPr>
            <a:xfrm>
              <a:off x="1268300" y="839600"/>
              <a:ext cx="2687675" cy="2697250"/>
            </a:xfrm>
            <a:custGeom>
              <a:avLst/>
              <a:gdLst/>
              <a:ahLst/>
              <a:cxnLst/>
              <a:rect l="l" t="t" r="r" b="b"/>
              <a:pathLst>
                <a:path w="107507" h="107890" extrusionOk="0">
                  <a:moveTo>
                    <a:pt x="107470" y="0"/>
                  </a:moveTo>
                  <a:lnTo>
                    <a:pt x="1" y="107085"/>
                  </a:lnTo>
                  <a:lnTo>
                    <a:pt x="1" y="107889"/>
                  </a:lnTo>
                  <a:lnTo>
                    <a:pt x="107507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"/>
            <p:cNvSpPr/>
            <p:nvPr/>
          </p:nvSpPr>
          <p:spPr>
            <a:xfrm>
              <a:off x="244050" y="3443625"/>
              <a:ext cx="1024275" cy="1047125"/>
            </a:xfrm>
            <a:custGeom>
              <a:avLst/>
              <a:gdLst/>
              <a:ahLst/>
              <a:cxnLst/>
              <a:rect l="l" t="t" r="r" b="b"/>
              <a:pathLst>
                <a:path w="40971" h="41885" extrusionOk="0">
                  <a:moveTo>
                    <a:pt x="40971" y="0"/>
                  </a:moveTo>
                  <a:lnTo>
                    <a:pt x="1" y="40824"/>
                  </a:lnTo>
                  <a:lnTo>
                    <a:pt x="1" y="41884"/>
                  </a:lnTo>
                  <a:lnTo>
                    <a:pt x="40971" y="768"/>
                  </a:lnTo>
                  <a:lnTo>
                    <a:pt x="40971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"/>
            <p:cNvSpPr/>
            <p:nvPr/>
          </p:nvSpPr>
          <p:spPr>
            <a:xfrm>
              <a:off x="1268300" y="839600"/>
              <a:ext cx="2614125" cy="2623225"/>
            </a:xfrm>
            <a:custGeom>
              <a:avLst/>
              <a:gdLst/>
              <a:ahLst/>
              <a:cxnLst/>
              <a:rect l="l" t="t" r="r" b="b"/>
              <a:pathLst>
                <a:path w="104565" h="104929" extrusionOk="0">
                  <a:moveTo>
                    <a:pt x="104510" y="0"/>
                  </a:moveTo>
                  <a:lnTo>
                    <a:pt x="1" y="104161"/>
                  </a:lnTo>
                  <a:lnTo>
                    <a:pt x="1" y="104929"/>
                  </a:lnTo>
                  <a:lnTo>
                    <a:pt x="104564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"/>
            <p:cNvSpPr/>
            <p:nvPr/>
          </p:nvSpPr>
          <p:spPr>
            <a:xfrm>
              <a:off x="244050" y="3370075"/>
              <a:ext cx="1024275" cy="1046650"/>
            </a:xfrm>
            <a:custGeom>
              <a:avLst/>
              <a:gdLst/>
              <a:ahLst/>
              <a:cxnLst/>
              <a:rect l="l" t="t" r="r" b="b"/>
              <a:pathLst>
                <a:path w="40971" h="41866" extrusionOk="0">
                  <a:moveTo>
                    <a:pt x="40971" y="0"/>
                  </a:moveTo>
                  <a:lnTo>
                    <a:pt x="1" y="40824"/>
                  </a:lnTo>
                  <a:lnTo>
                    <a:pt x="1" y="41866"/>
                  </a:lnTo>
                  <a:lnTo>
                    <a:pt x="40971" y="750"/>
                  </a:lnTo>
                  <a:lnTo>
                    <a:pt x="40971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"/>
            <p:cNvSpPr/>
            <p:nvPr/>
          </p:nvSpPr>
          <p:spPr>
            <a:xfrm>
              <a:off x="1268300" y="839600"/>
              <a:ext cx="2540125" cy="2549225"/>
            </a:xfrm>
            <a:custGeom>
              <a:avLst/>
              <a:gdLst/>
              <a:ahLst/>
              <a:cxnLst/>
              <a:rect l="l" t="t" r="r" b="b"/>
              <a:pathLst>
                <a:path w="101605" h="101969" extrusionOk="0">
                  <a:moveTo>
                    <a:pt x="101568" y="0"/>
                  </a:moveTo>
                  <a:lnTo>
                    <a:pt x="1" y="101219"/>
                  </a:lnTo>
                  <a:lnTo>
                    <a:pt x="1" y="101969"/>
                  </a:lnTo>
                  <a:lnTo>
                    <a:pt x="101604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"/>
            <p:cNvSpPr/>
            <p:nvPr/>
          </p:nvSpPr>
          <p:spPr>
            <a:xfrm>
              <a:off x="244050" y="3296525"/>
              <a:ext cx="1024275" cy="1046200"/>
            </a:xfrm>
            <a:custGeom>
              <a:avLst/>
              <a:gdLst/>
              <a:ahLst/>
              <a:cxnLst/>
              <a:rect l="l" t="t" r="r" b="b"/>
              <a:pathLst>
                <a:path w="40971" h="41848" extrusionOk="0">
                  <a:moveTo>
                    <a:pt x="40971" y="0"/>
                  </a:moveTo>
                  <a:lnTo>
                    <a:pt x="951" y="39874"/>
                  </a:lnTo>
                  <a:lnTo>
                    <a:pt x="1" y="40824"/>
                  </a:lnTo>
                  <a:lnTo>
                    <a:pt x="1" y="41848"/>
                  </a:lnTo>
                  <a:lnTo>
                    <a:pt x="40971" y="731"/>
                  </a:lnTo>
                  <a:lnTo>
                    <a:pt x="40971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"/>
            <p:cNvSpPr/>
            <p:nvPr/>
          </p:nvSpPr>
          <p:spPr>
            <a:xfrm>
              <a:off x="1268300" y="839600"/>
              <a:ext cx="2466550" cy="2475225"/>
            </a:xfrm>
            <a:custGeom>
              <a:avLst/>
              <a:gdLst/>
              <a:ahLst/>
              <a:cxnLst/>
              <a:rect l="l" t="t" r="r" b="b"/>
              <a:pathLst>
                <a:path w="98662" h="99009" extrusionOk="0">
                  <a:moveTo>
                    <a:pt x="98625" y="0"/>
                  </a:moveTo>
                  <a:lnTo>
                    <a:pt x="951" y="97327"/>
                  </a:lnTo>
                  <a:lnTo>
                    <a:pt x="1" y="98277"/>
                  </a:lnTo>
                  <a:lnTo>
                    <a:pt x="1" y="99008"/>
                  </a:lnTo>
                  <a:lnTo>
                    <a:pt x="98662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"/>
            <p:cNvSpPr/>
            <p:nvPr/>
          </p:nvSpPr>
          <p:spPr>
            <a:xfrm>
              <a:off x="244050" y="3222975"/>
              <a:ext cx="1024275" cy="1046200"/>
            </a:xfrm>
            <a:custGeom>
              <a:avLst/>
              <a:gdLst/>
              <a:ahLst/>
              <a:cxnLst/>
              <a:rect l="l" t="t" r="r" b="b"/>
              <a:pathLst>
                <a:path w="40971" h="41848" extrusionOk="0">
                  <a:moveTo>
                    <a:pt x="40971" y="0"/>
                  </a:moveTo>
                  <a:lnTo>
                    <a:pt x="1" y="40824"/>
                  </a:lnTo>
                  <a:lnTo>
                    <a:pt x="1" y="41847"/>
                  </a:lnTo>
                  <a:lnTo>
                    <a:pt x="40971" y="731"/>
                  </a:lnTo>
                  <a:lnTo>
                    <a:pt x="40971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"/>
            <p:cNvSpPr/>
            <p:nvPr/>
          </p:nvSpPr>
          <p:spPr>
            <a:xfrm>
              <a:off x="1268300" y="839600"/>
              <a:ext cx="2393000" cy="2401675"/>
            </a:xfrm>
            <a:custGeom>
              <a:avLst/>
              <a:gdLst/>
              <a:ahLst/>
              <a:cxnLst/>
              <a:rect l="l" t="t" r="r" b="b"/>
              <a:pathLst>
                <a:path w="95720" h="96067" extrusionOk="0">
                  <a:moveTo>
                    <a:pt x="95665" y="0"/>
                  </a:moveTo>
                  <a:lnTo>
                    <a:pt x="1" y="95335"/>
                  </a:lnTo>
                  <a:lnTo>
                    <a:pt x="1" y="96066"/>
                  </a:lnTo>
                  <a:lnTo>
                    <a:pt x="95720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"/>
            <p:cNvSpPr/>
            <p:nvPr/>
          </p:nvSpPr>
          <p:spPr>
            <a:xfrm>
              <a:off x="244050" y="3149875"/>
              <a:ext cx="1024275" cy="1045300"/>
            </a:xfrm>
            <a:custGeom>
              <a:avLst/>
              <a:gdLst/>
              <a:ahLst/>
              <a:cxnLst/>
              <a:rect l="l" t="t" r="r" b="b"/>
              <a:pathLst>
                <a:path w="40971" h="41812" extrusionOk="0">
                  <a:moveTo>
                    <a:pt x="40971" y="0"/>
                  </a:moveTo>
                  <a:lnTo>
                    <a:pt x="1" y="40824"/>
                  </a:lnTo>
                  <a:lnTo>
                    <a:pt x="1" y="41811"/>
                  </a:lnTo>
                  <a:lnTo>
                    <a:pt x="40971" y="695"/>
                  </a:lnTo>
                  <a:lnTo>
                    <a:pt x="40971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"/>
            <p:cNvSpPr/>
            <p:nvPr/>
          </p:nvSpPr>
          <p:spPr>
            <a:xfrm>
              <a:off x="1268300" y="839600"/>
              <a:ext cx="2319000" cy="2327650"/>
            </a:xfrm>
            <a:custGeom>
              <a:avLst/>
              <a:gdLst/>
              <a:ahLst/>
              <a:cxnLst/>
              <a:rect l="l" t="t" r="r" b="b"/>
              <a:pathLst>
                <a:path w="92760" h="93106" extrusionOk="0">
                  <a:moveTo>
                    <a:pt x="92723" y="0"/>
                  </a:moveTo>
                  <a:lnTo>
                    <a:pt x="1" y="92411"/>
                  </a:lnTo>
                  <a:lnTo>
                    <a:pt x="1" y="93106"/>
                  </a:lnTo>
                  <a:lnTo>
                    <a:pt x="92759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"/>
            <p:cNvSpPr/>
            <p:nvPr/>
          </p:nvSpPr>
          <p:spPr>
            <a:xfrm>
              <a:off x="244050" y="3076325"/>
              <a:ext cx="1024275" cy="1044825"/>
            </a:xfrm>
            <a:custGeom>
              <a:avLst/>
              <a:gdLst/>
              <a:ahLst/>
              <a:cxnLst/>
              <a:rect l="l" t="t" r="r" b="b"/>
              <a:pathLst>
                <a:path w="40971" h="41793" extrusionOk="0">
                  <a:moveTo>
                    <a:pt x="40971" y="0"/>
                  </a:moveTo>
                  <a:lnTo>
                    <a:pt x="1" y="40824"/>
                  </a:lnTo>
                  <a:lnTo>
                    <a:pt x="1" y="41793"/>
                  </a:lnTo>
                  <a:lnTo>
                    <a:pt x="40971" y="676"/>
                  </a:lnTo>
                  <a:lnTo>
                    <a:pt x="40971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"/>
            <p:cNvSpPr/>
            <p:nvPr/>
          </p:nvSpPr>
          <p:spPr>
            <a:xfrm>
              <a:off x="1268300" y="839600"/>
              <a:ext cx="2245450" cy="2253650"/>
            </a:xfrm>
            <a:custGeom>
              <a:avLst/>
              <a:gdLst/>
              <a:ahLst/>
              <a:cxnLst/>
              <a:rect l="l" t="t" r="r" b="b"/>
              <a:pathLst>
                <a:path w="89818" h="90146" extrusionOk="0">
                  <a:moveTo>
                    <a:pt x="89781" y="0"/>
                  </a:moveTo>
                  <a:lnTo>
                    <a:pt x="1" y="89469"/>
                  </a:lnTo>
                  <a:lnTo>
                    <a:pt x="1" y="90145"/>
                  </a:lnTo>
                  <a:lnTo>
                    <a:pt x="89817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"/>
            <p:cNvSpPr/>
            <p:nvPr/>
          </p:nvSpPr>
          <p:spPr>
            <a:xfrm>
              <a:off x="244050" y="3002775"/>
              <a:ext cx="1024275" cy="1044375"/>
            </a:xfrm>
            <a:custGeom>
              <a:avLst/>
              <a:gdLst/>
              <a:ahLst/>
              <a:cxnLst/>
              <a:rect l="l" t="t" r="r" b="b"/>
              <a:pathLst>
                <a:path w="40971" h="41775" extrusionOk="0">
                  <a:moveTo>
                    <a:pt x="40971" y="0"/>
                  </a:moveTo>
                  <a:lnTo>
                    <a:pt x="1" y="40824"/>
                  </a:lnTo>
                  <a:lnTo>
                    <a:pt x="1" y="41774"/>
                  </a:lnTo>
                  <a:lnTo>
                    <a:pt x="40971" y="658"/>
                  </a:lnTo>
                  <a:lnTo>
                    <a:pt x="40971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"/>
            <p:cNvSpPr/>
            <p:nvPr/>
          </p:nvSpPr>
          <p:spPr>
            <a:xfrm>
              <a:off x="1268300" y="839600"/>
              <a:ext cx="2171900" cy="2179625"/>
            </a:xfrm>
            <a:custGeom>
              <a:avLst/>
              <a:gdLst/>
              <a:ahLst/>
              <a:cxnLst/>
              <a:rect l="l" t="t" r="r" b="b"/>
              <a:pathLst>
                <a:path w="86876" h="87185" extrusionOk="0">
                  <a:moveTo>
                    <a:pt x="86820" y="0"/>
                  </a:moveTo>
                  <a:lnTo>
                    <a:pt x="1" y="86527"/>
                  </a:lnTo>
                  <a:lnTo>
                    <a:pt x="1" y="87185"/>
                  </a:lnTo>
                  <a:lnTo>
                    <a:pt x="86875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"/>
            <p:cNvSpPr/>
            <p:nvPr/>
          </p:nvSpPr>
          <p:spPr>
            <a:xfrm>
              <a:off x="244050" y="2929225"/>
              <a:ext cx="1024275" cy="1043900"/>
            </a:xfrm>
            <a:custGeom>
              <a:avLst/>
              <a:gdLst/>
              <a:ahLst/>
              <a:cxnLst/>
              <a:rect l="l" t="t" r="r" b="b"/>
              <a:pathLst>
                <a:path w="40971" h="41756" extrusionOk="0">
                  <a:moveTo>
                    <a:pt x="40971" y="0"/>
                  </a:moveTo>
                  <a:lnTo>
                    <a:pt x="1" y="40842"/>
                  </a:lnTo>
                  <a:lnTo>
                    <a:pt x="1" y="41756"/>
                  </a:lnTo>
                  <a:lnTo>
                    <a:pt x="40971" y="640"/>
                  </a:lnTo>
                  <a:lnTo>
                    <a:pt x="40971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"/>
            <p:cNvSpPr/>
            <p:nvPr/>
          </p:nvSpPr>
          <p:spPr>
            <a:xfrm>
              <a:off x="1268300" y="839600"/>
              <a:ext cx="2097875" cy="2105625"/>
            </a:xfrm>
            <a:custGeom>
              <a:avLst/>
              <a:gdLst/>
              <a:ahLst/>
              <a:cxnLst/>
              <a:rect l="l" t="t" r="r" b="b"/>
              <a:pathLst>
                <a:path w="83915" h="84225" extrusionOk="0">
                  <a:moveTo>
                    <a:pt x="83878" y="0"/>
                  </a:moveTo>
                  <a:lnTo>
                    <a:pt x="1" y="83585"/>
                  </a:lnTo>
                  <a:lnTo>
                    <a:pt x="1" y="84225"/>
                  </a:lnTo>
                  <a:lnTo>
                    <a:pt x="83915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"/>
            <p:cNvSpPr/>
            <p:nvPr/>
          </p:nvSpPr>
          <p:spPr>
            <a:xfrm>
              <a:off x="244050" y="2856125"/>
              <a:ext cx="1024275" cy="1043000"/>
            </a:xfrm>
            <a:custGeom>
              <a:avLst/>
              <a:gdLst/>
              <a:ahLst/>
              <a:cxnLst/>
              <a:rect l="l" t="t" r="r" b="b"/>
              <a:pathLst>
                <a:path w="40971" h="41720" extrusionOk="0">
                  <a:moveTo>
                    <a:pt x="40971" y="0"/>
                  </a:moveTo>
                  <a:lnTo>
                    <a:pt x="1" y="40824"/>
                  </a:lnTo>
                  <a:lnTo>
                    <a:pt x="1" y="41720"/>
                  </a:lnTo>
                  <a:lnTo>
                    <a:pt x="40971" y="603"/>
                  </a:lnTo>
                  <a:lnTo>
                    <a:pt x="40971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"/>
            <p:cNvSpPr/>
            <p:nvPr/>
          </p:nvSpPr>
          <p:spPr>
            <a:xfrm>
              <a:off x="1268300" y="839600"/>
              <a:ext cx="2024325" cy="2031625"/>
            </a:xfrm>
            <a:custGeom>
              <a:avLst/>
              <a:gdLst/>
              <a:ahLst/>
              <a:cxnLst/>
              <a:rect l="l" t="t" r="r" b="b"/>
              <a:pathLst>
                <a:path w="80973" h="81265" extrusionOk="0">
                  <a:moveTo>
                    <a:pt x="80936" y="0"/>
                  </a:moveTo>
                  <a:lnTo>
                    <a:pt x="1" y="80661"/>
                  </a:lnTo>
                  <a:lnTo>
                    <a:pt x="1" y="81264"/>
                  </a:lnTo>
                  <a:lnTo>
                    <a:pt x="80973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"/>
            <p:cNvSpPr/>
            <p:nvPr/>
          </p:nvSpPr>
          <p:spPr>
            <a:xfrm>
              <a:off x="244050" y="2782575"/>
              <a:ext cx="1024275" cy="1042550"/>
            </a:xfrm>
            <a:custGeom>
              <a:avLst/>
              <a:gdLst/>
              <a:ahLst/>
              <a:cxnLst/>
              <a:rect l="l" t="t" r="r" b="b"/>
              <a:pathLst>
                <a:path w="40971" h="41702" extrusionOk="0">
                  <a:moveTo>
                    <a:pt x="40971" y="0"/>
                  </a:moveTo>
                  <a:lnTo>
                    <a:pt x="1" y="40824"/>
                  </a:lnTo>
                  <a:lnTo>
                    <a:pt x="1" y="41701"/>
                  </a:lnTo>
                  <a:lnTo>
                    <a:pt x="40971" y="585"/>
                  </a:lnTo>
                  <a:lnTo>
                    <a:pt x="40971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"/>
            <p:cNvSpPr/>
            <p:nvPr/>
          </p:nvSpPr>
          <p:spPr>
            <a:xfrm>
              <a:off x="1268300" y="839600"/>
              <a:ext cx="1950775" cy="1957600"/>
            </a:xfrm>
            <a:custGeom>
              <a:avLst/>
              <a:gdLst/>
              <a:ahLst/>
              <a:cxnLst/>
              <a:rect l="l" t="t" r="r" b="b"/>
              <a:pathLst>
                <a:path w="78031" h="78304" extrusionOk="0">
                  <a:moveTo>
                    <a:pt x="77976" y="0"/>
                  </a:moveTo>
                  <a:lnTo>
                    <a:pt x="1" y="77719"/>
                  </a:lnTo>
                  <a:lnTo>
                    <a:pt x="1" y="78304"/>
                  </a:lnTo>
                  <a:lnTo>
                    <a:pt x="78031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"/>
            <p:cNvSpPr/>
            <p:nvPr/>
          </p:nvSpPr>
          <p:spPr>
            <a:xfrm>
              <a:off x="244050" y="2709000"/>
              <a:ext cx="1024275" cy="1042100"/>
            </a:xfrm>
            <a:custGeom>
              <a:avLst/>
              <a:gdLst/>
              <a:ahLst/>
              <a:cxnLst/>
              <a:rect l="l" t="t" r="r" b="b"/>
              <a:pathLst>
                <a:path w="40971" h="41684" extrusionOk="0">
                  <a:moveTo>
                    <a:pt x="40971" y="1"/>
                  </a:moveTo>
                  <a:lnTo>
                    <a:pt x="1" y="40825"/>
                  </a:lnTo>
                  <a:lnTo>
                    <a:pt x="1" y="41684"/>
                  </a:lnTo>
                  <a:lnTo>
                    <a:pt x="40971" y="567"/>
                  </a:lnTo>
                  <a:lnTo>
                    <a:pt x="40971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"/>
            <p:cNvSpPr/>
            <p:nvPr/>
          </p:nvSpPr>
          <p:spPr>
            <a:xfrm>
              <a:off x="1268300" y="839600"/>
              <a:ext cx="1877225" cy="1883600"/>
            </a:xfrm>
            <a:custGeom>
              <a:avLst/>
              <a:gdLst/>
              <a:ahLst/>
              <a:cxnLst/>
              <a:rect l="l" t="t" r="r" b="b"/>
              <a:pathLst>
                <a:path w="75089" h="75344" extrusionOk="0">
                  <a:moveTo>
                    <a:pt x="75034" y="0"/>
                  </a:moveTo>
                  <a:lnTo>
                    <a:pt x="1" y="74777"/>
                  </a:lnTo>
                  <a:lnTo>
                    <a:pt x="1" y="75343"/>
                  </a:lnTo>
                  <a:lnTo>
                    <a:pt x="75089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"/>
            <p:cNvSpPr/>
            <p:nvPr/>
          </p:nvSpPr>
          <p:spPr>
            <a:xfrm>
              <a:off x="244050" y="2635450"/>
              <a:ext cx="1024275" cy="1042100"/>
            </a:xfrm>
            <a:custGeom>
              <a:avLst/>
              <a:gdLst/>
              <a:ahLst/>
              <a:cxnLst/>
              <a:rect l="l" t="t" r="r" b="b"/>
              <a:pathLst>
                <a:path w="40971" h="41684" extrusionOk="0">
                  <a:moveTo>
                    <a:pt x="40971" y="1"/>
                  </a:moveTo>
                  <a:lnTo>
                    <a:pt x="1" y="40843"/>
                  </a:lnTo>
                  <a:lnTo>
                    <a:pt x="1" y="41684"/>
                  </a:lnTo>
                  <a:lnTo>
                    <a:pt x="40971" y="567"/>
                  </a:lnTo>
                  <a:lnTo>
                    <a:pt x="40971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"/>
            <p:cNvSpPr/>
            <p:nvPr/>
          </p:nvSpPr>
          <p:spPr>
            <a:xfrm>
              <a:off x="1268300" y="839600"/>
              <a:ext cx="1803225" cy="1810050"/>
            </a:xfrm>
            <a:custGeom>
              <a:avLst/>
              <a:gdLst/>
              <a:ahLst/>
              <a:cxnLst/>
              <a:rect l="l" t="t" r="r" b="b"/>
              <a:pathLst>
                <a:path w="72129" h="72402" extrusionOk="0">
                  <a:moveTo>
                    <a:pt x="72092" y="0"/>
                  </a:moveTo>
                  <a:lnTo>
                    <a:pt x="1" y="71835"/>
                  </a:lnTo>
                  <a:lnTo>
                    <a:pt x="1" y="72401"/>
                  </a:lnTo>
                  <a:lnTo>
                    <a:pt x="7212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"/>
            <p:cNvSpPr/>
            <p:nvPr/>
          </p:nvSpPr>
          <p:spPr>
            <a:xfrm>
              <a:off x="244050" y="2562375"/>
              <a:ext cx="1024275" cy="1041175"/>
            </a:xfrm>
            <a:custGeom>
              <a:avLst/>
              <a:gdLst/>
              <a:ahLst/>
              <a:cxnLst/>
              <a:rect l="l" t="t" r="r" b="b"/>
              <a:pathLst>
                <a:path w="40971" h="41647" extrusionOk="0">
                  <a:moveTo>
                    <a:pt x="40971" y="0"/>
                  </a:moveTo>
                  <a:lnTo>
                    <a:pt x="1" y="40824"/>
                  </a:lnTo>
                  <a:lnTo>
                    <a:pt x="1" y="41646"/>
                  </a:lnTo>
                  <a:lnTo>
                    <a:pt x="40971" y="530"/>
                  </a:lnTo>
                  <a:lnTo>
                    <a:pt x="40971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"/>
            <p:cNvSpPr/>
            <p:nvPr/>
          </p:nvSpPr>
          <p:spPr>
            <a:xfrm>
              <a:off x="1268300" y="839600"/>
              <a:ext cx="1729675" cy="1736025"/>
            </a:xfrm>
            <a:custGeom>
              <a:avLst/>
              <a:gdLst/>
              <a:ahLst/>
              <a:cxnLst/>
              <a:rect l="l" t="t" r="r" b="b"/>
              <a:pathLst>
                <a:path w="69187" h="69441" extrusionOk="0">
                  <a:moveTo>
                    <a:pt x="69149" y="0"/>
                  </a:moveTo>
                  <a:lnTo>
                    <a:pt x="1" y="68911"/>
                  </a:lnTo>
                  <a:lnTo>
                    <a:pt x="1" y="69441"/>
                  </a:lnTo>
                  <a:lnTo>
                    <a:pt x="69186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"/>
            <p:cNvSpPr/>
            <p:nvPr/>
          </p:nvSpPr>
          <p:spPr>
            <a:xfrm>
              <a:off x="244050" y="2488800"/>
              <a:ext cx="1024275" cy="1040725"/>
            </a:xfrm>
            <a:custGeom>
              <a:avLst/>
              <a:gdLst/>
              <a:ahLst/>
              <a:cxnLst/>
              <a:rect l="l" t="t" r="r" b="b"/>
              <a:pathLst>
                <a:path w="40971" h="41629" extrusionOk="0">
                  <a:moveTo>
                    <a:pt x="40971" y="1"/>
                  </a:moveTo>
                  <a:lnTo>
                    <a:pt x="1" y="40825"/>
                  </a:lnTo>
                  <a:lnTo>
                    <a:pt x="1" y="41629"/>
                  </a:lnTo>
                  <a:lnTo>
                    <a:pt x="40971" y="513"/>
                  </a:lnTo>
                  <a:lnTo>
                    <a:pt x="40971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"/>
            <p:cNvSpPr/>
            <p:nvPr/>
          </p:nvSpPr>
          <p:spPr>
            <a:xfrm>
              <a:off x="1268300" y="839600"/>
              <a:ext cx="1656100" cy="1662025"/>
            </a:xfrm>
            <a:custGeom>
              <a:avLst/>
              <a:gdLst/>
              <a:ahLst/>
              <a:cxnLst/>
              <a:rect l="l" t="t" r="r" b="b"/>
              <a:pathLst>
                <a:path w="66244" h="66481" extrusionOk="0">
                  <a:moveTo>
                    <a:pt x="66189" y="0"/>
                  </a:moveTo>
                  <a:lnTo>
                    <a:pt x="1" y="65969"/>
                  </a:lnTo>
                  <a:lnTo>
                    <a:pt x="1" y="66481"/>
                  </a:lnTo>
                  <a:lnTo>
                    <a:pt x="66244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"/>
            <p:cNvSpPr/>
            <p:nvPr/>
          </p:nvSpPr>
          <p:spPr>
            <a:xfrm>
              <a:off x="244050" y="2415250"/>
              <a:ext cx="1024275" cy="1040275"/>
            </a:xfrm>
            <a:custGeom>
              <a:avLst/>
              <a:gdLst/>
              <a:ahLst/>
              <a:cxnLst/>
              <a:rect l="l" t="t" r="r" b="b"/>
              <a:pathLst>
                <a:path w="40971" h="41611" extrusionOk="0">
                  <a:moveTo>
                    <a:pt x="40971" y="1"/>
                  </a:moveTo>
                  <a:lnTo>
                    <a:pt x="1" y="40825"/>
                  </a:lnTo>
                  <a:lnTo>
                    <a:pt x="1" y="41611"/>
                  </a:lnTo>
                  <a:lnTo>
                    <a:pt x="40971" y="494"/>
                  </a:lnTo>
                  <a:lnTo>
                    <a:pt x="40971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"/>
            <p:cNvSpPr/>
            <p:nvPr/>
          </p:nvSpPr>
          <p:spPr>
            <a:xfrm>
              <a:off x="1268300" y="839600"/>
              <a:ext cx="1582100" cy="1588025"/>
            </a:xfrm>
            <a:custGeom>
              <a:avLst/>
              <a:gdLst/>
              <a:ahLst/>
              <a:cxnLst/>
              <a:rect l="l" t="t" r="r" b="b"/>
              <a:pathLst>
                <a:path w="63284" h="63521" extrusionOk="0">
                  <a:moveTo>
                    <a:pt x="63247" y="0"/>
                  </a:moveTo>
                  <a:lnTo>
                    <a:pt x="1" y="63027"/>
                  </a:lnTo>
                  <a:lnTo>
                    <a:pt x="1" y="63520"/>
                  </a:lnTo>
                  <a:lnTo>
                    <a:pt x="63284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"/>
            <p:cNvSpPr/>
            <p:nvPr/>
          </p:nvSpPr>
          <p:spPr>
            <a:xfrm>
              <a:off x="244050" y="2342150"/>
              <a:ext cx="1024275" cy="1039375"/>
            </a:xfrm>
            <a:custGeom>
              <a:avLst/>
              <a:gdLst/>
              <a:ahLst/>
              <a:cxnLst/>
              <a:rect l="l" t="t" r="r" b="b"/>
              <a:pathLst>
                <a:path w="40971" h="41575" extrusionOk="0">
                  <a:moveTo>
                    <a:pt x="40971" y="1"/>
                  </a:moveTo>
                  <a:lnTo>
                    <a:pt x="1" y="40825"/>
                  </a:lnTo>
                  <a:lnTo>
                    <a:pt x="1" y="41574"/>
                  </a:lnTo>
                  <a:lnTo>
                    <a:pt x="40971" y="458"/>
                  </a:lnTo>
                  <a:lnTo>
                    <a:pt x="40971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"/>
            <p:cNvSpPr/>
            <p:nvPr/>
          </p:nvSpPr>
          <p:spPr>
            <a:xfrm>
              <a:off x="1268300" y="839600"/>
              <a:ext cx="1508550" cy="1514000"/>
            </a:xfrm>
            <a:custGeom>
              <a:avLst/>
              <a:gdLst/>
              <a:ahLst/>
              <a:cxnLst/>
              <a:rect l="l" t="t" r="r" b="b"/>
              <a:pathLst>
                <a:path w="60342" h="60560" extrusionOk="0">
                  <a:moveTo>
                    <a:pt x="60305" y="0"/>
                  </a:moveTo>
                  <a:lnTo>
                    <a:pt x="1" y="60103"/>
                  </a:lnTo>
                  <a:lnTo>
                    <a:pt x="1" y="60560"/>
                  </a:lnTo>
                  <a:lnTo>
                    <a:pt x="60341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"/>
            <p:cNvSpPr/>
            <p:nvPr/>
          </p:nvSpPr>
          <p:spPr>
            <a:xfrm>
              <a:off x="244050" y="2268600"/>
              <a:ext cx="1024275" cy="1038900"/>
            </a:xfrm>
            <a:custGeom>
              <a:avLst/>
              <a:gdLst/>
              <a:ahLst/>
              <a:cxnLst/>
              <a:rect l="l" t="t" r="r" b="b"/>
              <a:pathLst>
                <a:path w="40971" h="41556" extrusionOk="0">
                  <a:moveTo>
                    <a:pt x="40971" y="1"/>
                  </a:moveTo>
                  <a:lnTo>
                    <a:pt x="1" y="40825"/>
                  </a:lnTo>
                  <a:lnTo>
                    <a:pt x="1" y="41556"/>
                  </a:lnTo>
                  <a:lnTo>
                    <a:pt x="40971" y="439"/>
                  </a:lnTo>
                  <a:lnTo>
                    <a:pt x="40971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"/>
            <p:cNvSpPr/>
            <p:nvPr/>
          </p:nvSpPr>
          <p:spPr>
            <a:xfrm>
              <a:off x="1268300" y="839600"/>
              <a:ext cx="1435000" cy="1440000"/>
            </a:xfrm>
            <a:custGeom>
              <a:avLst/>
              <a:gdLst/>
              <a:ahLst/>
              <a:cxnLst/>
              <a:rect l="l" t="t" r="r" b="b"/>
              <a:pathLst>
                <a:path w="57400" h="57600" extrusionOk="0">
                  <a:moveTo>
                    <a:pt x="57345" y="0"/>
                  </a:moveTo>
                  <a:lnTo>
                    <a:pt x="1" y="57161"/>
                  </a:lnTo>
                  <a:lnTo>
                    <a:pt x="1" y="57599"/>
                  </a:lnTo>
                  <a:lnTo>
                    <a:pt x="57399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"/>
            <p:cNvSpPr/>
            <p:nvPr/>
          </p:nvSpPr>
          <p:spPr>
            <a:xfrm>
              <a:off x="244050" y="2195050"/>
              <a:ext cx="1024275" cy="1038450"/>
            </a:xfrm>
            <a:custGeom>
              <a:avLst/>
              <a:gdLst/>
              <a:ahLst/>
              <a:cxnLst/>
              <a:rect l="l" t="t" r="r" b="b"/>
              <a:pathLst>
                <a:path w="40971" h="41538" extrusionOk="0">
                  <a:moveTo>
                    <a:pt x="40971" y="1"/>
                  </a:moveTo>
                  <a:lnTo>
                    <a:pt x="1" y="40825"/>
                  </a:lnTo>
                  <a:lnTo>
                    <a:pt x="1" y="41537"/>
                  </a:lnTo>
                  <a:lnTo>
                    <a:pt x="40971" y="421"/>
                  </a:lnTo>
                  <a:lnTo>
                    <a:pt x="40971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"/>
            <p:cNvSpPr/>
            <p:nvPr/>
          </p:nvSpPr>
          <p:spPr>
            <a:xfrm>
              <a:off x="1268300" y="839600"/>
              <a:ext cx="1360975" cy="1366000"/>
            </a:xfrm>
            <a:custGeom>
              <a:avLst/>
              <a:gdLst/>
              <a:ahLst/>
              <a:cxnLst/>
              <a:rect l="l" t="t" r="r" b="b"/>
              <a:pathLst>
                <a:path w="54439" h="54640" extrusionOk="0">
                  <a:moveTo>
                    <a:pt x="54402" y="0"/>
                  </a:moveTo>
                  <a:lnTo>
                    <a:pt x="1" y="54219"/>
                  </a:lnTo>
                  <a:lnTo>
                    <a:pt x="1" y="54639"/>
                  </a:lnTo>
                  <a:lnTo>
                    <a:pt x="54439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"/>
            <p:cNvSpPr/>
            <p:nvPr/>
          </p:nvSpPr>
          <p:spPr>
            <a:xfrm>
              <a:off x="244050" y="2121500"/>
              <a:ext cx="1024275" cy="1038000"/>
            </a:xfrm>
            <a:custGeom>
              <a:avLst/>
              <a:gdLst/>
              <a:ahLst/>
              <a:cxnLst/>
              <a:rect l="l" t="t" r="r" b="b"/>
              <a:pathLst>
                <a:path w="40971" h="41520" extrusionOk="0">
                  <a:moveTo>
                    <a:pt x="40971" y="1"/>
                  </a:moveTo>
                  <a:lnTo>
                    <a:pt x="1" y="40825"/>
                  </a:lnTo>
                  <a:lnTo>
                    <a:pt x="1" y="41519"/>
                  </a:lnTo>
                  <a:lnTo>
                    <a:pt x="40971" y="421"/>
                  </a:lnTo>
                  <a:lnTo>
                    <a:pt x="40971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"/>
            <p:cNvSpPr/>
            <p:nvPr/>
          </p:nvSpPr>
          <p:spPr>
            <a:xfrm>
              <a:off x="1268300" y="839600"/>
              <a:ext cx="1287425" cy="1292425"/>
            </a:xfrm>
            <a:custGeom>
              <a:avLst/>
              <a:gdLst/>
              <a:ahLst/>
              <a:cxnLst/>
              <a:rect l="l" t="t" r="r" b="b"/>
              <a:pathLst>
                <a:path w="51497" h="51697" extrusionOk="0">
                  <a:moveTo>
                    <a:pt x="51460" y="0"/>
                  </a:moveTo>
                  <a:lnTo>
                    <a:pt x="1" y="51277"/>
                  </a:lnTo>
                  <a:lnTo>
                    <a:pt x="1" y="51697"/>
                  </a:lnTo>
                  <a:lnTo>
                    <a:pt x="51497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"/>
            <p:cNvSpPr/>
            <p:nvPr/>
          </p:nvSpPr>
          <p:spPr>
            <a:xfrm>
              <a:off x="244050" y="2048400"/>
              <a:ext cx="1024275" cy="1037525"/>
            </a:xfrm>
            <a:custGeom>
              <a:avLst/>
              <a:gdLst/>
              <a:ahLst/>
              <a:cxnLst/>
              <a:rect l="l" t="t" r="r" b="b"/>
              <a:pathLst>
                <a:path w="40971" h="41501" extrusionOk="0">
                  <a:moveTo>
                    <a:pt x="40971" y="1"/>
                  </a:moveTo>
                  <a:lnTo>
                    <a:pt x="1" y="40825"/>
                  </a:lnTo>
                  <a:lnTo>
                    <a:pt x="1" y="41501"/>
                  </a:lnTo>
                  <a:lnTo>
                    <a:pt x="40971" y="385"/>
                  </a:lnTo>
                  <a:lnTo>
                    <a:pt x="40971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"/>
            <p:cNvSpPr/>
            <p:nvPr/>
          </p:nvSpPr>
          <p:spPr>
            <a:xfrm>
              <a:off x="1268300" y="839600"/>
              <a:ext cx="1213875" cy="1218425"/>
            </a:xfrm>
            <a:custGeom>
              <a:avLst/>
              <a:gdLst/>
              <a:ahLst/>
              <a:cxnLst/>
              <a:rect l="l" t="t" r="r" b="b"/>
              <a:pathLst>
                <a:path w="48555" h="48737" extrusionOk="0">
                  <a:moveTo>
                    <a:pt x="48500" y="0"/>
                  </a:moveTo>
                  <a:lnTo>
                    <a:pt x="1" y="48353"/>
                  </a:lnTo>
                  <a:lnTo>
                    <a:pt x="1" y="48737"/>
                  </a:lnTo>
                  <a:lnTo>
                    <a:pt x="48555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"/>
            <p:cNvSpPr/>
            <p:nvPr/>
          </p:nvSpPr>
          <p:spPr>
            <a:xfrm>
              <a:off x="5302750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28" y="0"/>
                  </a:moveTo>
                  <a:lnTo>
                    <a:pt x="0" y="1828"/>
                  </a:lnTo>
                  <a:lnTo>
                    <a:pt x="1170" y="1828"/>
                  </a:lnTo>
                  <a:lnTo>
                    <a:pt x="2997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"/>
            <p:cNvSpPr/>
            <p:nvPr/>
          </p:nvSpPr>
          <p:spPr>
            <a:xfrm>
              <a:off x="5348425" y="2787125"/>
              <a:ext cx="2031625" cy="2023875"/>
            </a:xfrm>
            <a:custGeom>
              <a:avLst/>
              <a:gdLst/>
              <a:ahLst/>
              <a:cxnLst/>
              <a:rect l="l" t="t" r="r" b="b"/>
              <a:pathLst>
                <a:path w="81265" h="80955" extrusionOk="0">
                  <a:moveTo>
                    <a:pt x="81265" y="1"/>
                  </a:moveTo>
                  <a:lnTo>
                    <a:pt x="1" y="80954"/>
                  </a:lnTo>
                  <a:lnTo>
                    <a:pt x="1170" y="80954"/>
                  </a:lnTo>
                  <a:lnTo>
                    <a:pt x="81265" y="586"/>
                  </a:lnTo>
                  <a:lnTo>
                    <a:pt x="81265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"/>
            <p:cNvSpPr/>
            <p:nvPr/>
          </p:nvSpPr>
          <p:spPr>
            <a:xfrm>
              <a:off x="5229200" y="4810975"/>
              <a:ext cx="74925" cy="45700"/>
            </a:xfrm>
            <a:custGeom>
              <a:avLst/>
              <a:gdLst/>
              <a:ahLst/>
              <a:cxnLst/>
              <a:rect l="l" t="t" r="r" b="b"/>
              <a:pathLst>
                <a:path w="2997" h="1828" extrusionOk="0">
                  <a:moveTo>
                    <a:pt x="1827" y="0"/>
                  </a:moveTo>
                  <a:lnTo>
                    <a:pt x="0" y="1828"/>
                  </a:lnTo>
                  <a:lnTo>
                    <a:pt x="1170" y="1828"/>
                  </a:lnTo>
                  <a:lnTo>
                    <a:pt x="2997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"/>
            <p:cNvSpPr/>
            <p:nvPr/>
          </p:nvSpPr>
          <p:spPr>
            <a:xfrm>
              <a:off x="5274875" y="2713575"/>
              <a:ext cx="2105175" cy="2097425"/>
            </a:xfrm>
            <a:custGeom>
              <a:avLst/>
              <a:gdLst/>
              <a:ahLst/>
              <a:cxnLst/>
              <a:rect l="l" t="t" r="r" b="b"/>
              <a:pathLst>
                <a:path w="84207" h="83897" extrusionOk="0">
                  <a:moveTo>
                    <a:pt x="84207" y="1"/>
                  </a:moveTo>
                  <a:lnTo>
                    <a:pt x="0" y="83896"/>
                  </a:lnTo>
                  <a:lnTo>
                    <a:pt x="1170" y="83896"/>
                  </a:lnTo>
                  <a:lnTo>
                    <a:pt x="84207" y="585"/>
                  </a:lnTo>
                  <a:lnTo>
                    <a:pt x="84207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"/>
            <p:cNvSpPr/>
            <p:nvPr/>
          </p:nvSpPr>
          <p:spPr>
            <a:xfrm>
              <a:off x="5155175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46" y="0"/>
                  </a:moveTo>
                  <a:lnTo>
                    <a:pt x="1" y="1828"/>
                  </a:lnTo>
                  <a:lnTo>
                    <a:pt x="1189" y="1828"/>
                  </a:lnTo>
                  <a:lnTo>
                    <a:pt x="299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"/>
            <p:cNvSpPr/>
            <p:nvPr/>
          </p:nvSpPr>
          <p:spPr>
            <a:xfrm>
              <a:off x="5201325" y="2640025"/>
              <a:ext cx="2178725" cy="2170975"/>
            </a:xfrm>
            <a:custGeom>
              <a:avLst/>
              <a:gdLst/>
              <a:ahLst/>
              <a:cxnLst/>
              <a:rect l="l" t="t" r="r" b="b"/>
              <a:pathLst>
                <a:path w="87149" h="86839" extrusionOk="0">
                  <a:moveTo>
                    <a:pt x="87149" y="1"/>
                  </a:moveTo>
                  <a:lnTo>
                    <a:pt x="0" y="86838"/>
                  </a:lnTo>
                  <a:lnTo>
                    <a:pt x="1170" y="86838"/>
                  </a:lnTo>
                  <a:lnTo>
                    <a:pt x="87149" y="567"/>
                  </a:lnTo>
                  <a:lnTo>
                    <a:pt x="87149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"/>
            <p:cNvSpPr/>
            <p:nvPr/>
          </p:nvSpPr>
          <p:spPr>
            <a:xfrm>
              <a:off x="5081625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46" y="0"/>
                  </a:moveTo>
                  <a:lnTo>
                    <a:pt x="1" y="1828"/>
                  </a:lnTo>
                  <a:lnTo>
                    <a:pt x="1188" y="1828"/>
                  </a:lnTo>
                  <a:lnTo>
                    <a:pt x="299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"/>
            <p:cNvSpPr/>
            <p:nvPr/>
          </p:nvSpPr>
          <p:spPr>
            <a:xfrm>
              <a:off x="5127775" y="2566925"/>
              <a:ext cx="2252275" cy="2244075"/>
            </a:xfrm>
            <a:custGeom>
              <a:avLst/>
              <a:gdLst/>
              <a:ahLst/>
              <a:cxnLst/>
              <a:rect l="l" t="t" r="r" b="b"/>
              <a:pathLst>
                <a:path w="90091" h="89763" extrusionOk="0">
                  <a:moveTo>
                    <a:pt x="90091" y="1"/>
                  </a:moveTo>
                  <a:lnTo>
                    <a:pt x="0" y="89762"/>
                  </a:lnTo>
                  <a:lnTo>
                    <a:pt x="1152" y="89762"/>
                  </a:lnTo>
                  <a:lnTo>
                    <a:pt x="90091" y="531"/>
                  </a:lnTo>
                  <a:lnTo>
                    <a:pt x="90091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"/>
            <p:cNvSpPr/>
            <p:nvPr/>
          </p:nvSpPr>
          <p:spPr>
            <a:xfrm>
              <a:off x="5008075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28" y="0"/>
                  </a:moveTo>
                  <a:lnTo>
                    <a:pt x="0" y="1828"/>
                  </a:lnTo>
                  <a:lnTo>
                    <a:pt x="1170" y="1828"/>
                  </a:lnTo>
                  <a:lnTo>
                    <a:pt x="2997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"/>
            <p:cNvSpPr/>
            <p:nvPr/>
          </p:nvSpPr>
          <p:spPr>
            <a:xfrm>
              <a:off x="5053750" y="2493375"/>
              <a:ext cx="2326300" cy="2317625"/>
            </a:xfrm>
            <a:custGeom>
              <a:avLst/>
              <a:gdLst/>
              <a:ahLst/>
              <a:cxnLst/>
              <a:rect l="l" t="t" r="r" b="b"/>
              <a:pathLst>
                <a:path w="93052" h="92705" extrusionOk="0">
                  <a:moveTo>
                    <a:pt x="93052" y="1"/>
                  </a:moveTo>
                  <a:lnTo>
                    <a:pt x="1" y="92704"/>
                  </a:lnTo>
                  <a:lnTo>
                    <a:pt x="1170" y="92704"/>
                  </a:lnTo>
                  <a:lnTo>
                    <a:pt x="93052" y="512"/>
                  </a:lnTo>
                  <a:lnTo>
                    <a:pt x="93052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"/>
            <p:cNvSpPr/>
            <p:nvPr/>
          </p:nvSpPr>
          <p:spPr>
            <a:xfrm>
              <a:off x="4934525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28" y="0"/>
                  </a:moveTo>
                  <a:lnTo>
                    <a:pt x="0" y="1828"/>
                  </a:lnTo>
                  <a:lnTo>
                    <a:pt x="1170" y="1828"/>
                  </a:lnTo>
                  <a:lnTo>
                    <a:pt x="2997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"/>
            <p:cNvSpPr/>
            <p:nvPr/>
          </p:nvSpPr>
          <p:spPr>
            <a:xfrm>
              <a:off x="4980200" y="2419825"/>
              <a:ext cx="2399850" cy="2391175"/>
            </a:xfrm>
            <a:custGeom>
              <a:avLst/>
              <a:gdLst/>
              <a:ahLst/>
              <a:cxnLst/>
              <a:rect l="l" t="t" r="r" b="b"/>
              <a:pathLst>
                <a:path w="95994" h="95647" extrusionOk="0">
                  <a:moveTo>
                    <a:pt x="95994" y="1"/>
                  </a:moveTo>
                  <a:lnTo>
                    <a:pt x="1" y="95646"/>
                  </a:lnTo>
                  <a:lnTo>
                    <a:pt x="1170" y="95646"/>
                  </a:lnTo>
                  <a:lnTo>
                    <a:pt x="95994" y="494"/>
                  </a:lnTo>
                  <a:lnTo>
                    <a:pt x="95994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"/>
            <p:cNvSpPr/>
            <p:nvPr/>
          </p:nvSpPr>
          <p:spPr>
            <a:xfrm>
              <a:off x="4860500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47" y="0"/>
                  </a:moveTo>
                  <a:lnTo>
                    <a:pt x="1" y="1828"/>
                  </a:lnTo>
                  <a:lnTo>
                    <a:pt x="1189" y="1828"/>
                  </a:lnTo>
                  <a:lnTo>
                    <a:pt x="299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"/>
            <p:cNvSpPr/>
            <p:nvPr/>
          </p:nvSpPr>
          <p:spPr>
            <a:xfrm>
              <a:off x="4906650" y="2346275"/>
              <a:ext cx="2473400" cy="2464725"/>
            </a:xfrm>
            <a:custGeom>
              <a:avLst/>
              <a:gdLst/>
              <a:ahLst/>
              <a:cxnLst/>
              <a:rect l="l" t="t" r="r" b="b"/>
              <a:pathLst>
                <a:path w="98936" h="98589" extrusionOk="0">
                  <a:moveTo>
                    <a:pt x="98936" y="0"/>
                  </a:moveTo>
                  <a:lnTo>
                    <a:pt x="1" y="98588"/>
                  </a:lnTo>
                  <a:lnTo>
                    <a:pt x="1152" y="98588"/>
                  </a:lnTo>
                  <a:lnTo>
                    <a:pt x="98936" y="476"/>
                  </a:lnTo>
                  <a:lnTo>
                    <a:pt x="98936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"/>
            <p:cNvSpPr/>
            <p:nvPr/>
          </p:nvSpPr>
          <p:spPr>
            <a:xfrm>
              <a:off x="4786950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28" y="0"/>
                  </a:moveTo>
                  <a:lnTo>
                    <a:pt x="1" y="1828"/>
                  </a:lnTo>
                  <a:lnTo>
                    <a:pt x="1170" y="1828"/>
                  </a:lnTo>
                  <a:lnTo>
                    <a:pt x="299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"/>
            <p:cNvSpPr/>
            <p:nvPr/>
          </p:nvSpPr>
          <p:spPr>
            <a:xfrm>
              <a:off x="4832650" y="2273175"/>
              <a:ext cx="2547400" cy="2537825"/>
            </a:xfrm>
            <a:custGeom>
              <a:avLst/>
              <a:gdLst/>
              <a:ahLst/>
              <a:cxnLst/>
              <a:rect l="l" t="t" r="r" b="b"/>
              <a:pathLst>
                <a:path w="101896" h="101513" extrusionOk="0">
                  <a:moveTo>
                    <a:pt x="101896" y="1"/>
                  </a:moveTo>
                  <a:lnTo>
                    <a:pt x="0" y="101512"/>
                  </a:lnTo>
                  <a:lnTo>
                    <a:pt x="1170" y="101512"/>
                  </a:lnTo>
                  <a:lnTo>
                    <a:pt x="101896" y="439"/>
                  </a:lnTo>
                  <a:lnTo>
                    <a:pt x="101896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"/>
            <p:cNvSpPr/>
            <p:nvPr/>
          </p:nvSpPr>
          <p:spPr>
            <a:xfrm>
              <a:off x="4713400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28" y="0"/>
                  </a:moveTo>
                  <a:lnTo>
                    <a:pt x="1" y="1828"/>
                  </a:lnTo>
                  <a:lnTo>
                    <a:pt x="1170" y="1828"/>
                  </a:lnTo>
                  <a:lnTo>
                    <a:pt x="299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"/>
            <p:cNvSpPr/>
            <p:nvPr/>
          </p:nvSpPr>
          <p:spPr>
            <a:xfrm>
              <a:off x="4759100" y="2199625"/>
              <a:ext cx="2620950" cy="2611375"/>
            </a:xfrm>
            <a:custGeom>
              <a:avLst/>
              <a:gdLst/>
              <a:ahLst/>
              <a:cxnLst/>
              <a:rect l="l" t="t" r="r" b="b"/>
              <a:pathLst>
                <a:path w="104838" h="104455" extrusionOk="0">
                  <a:moveTo>
                    <a:pt x="104838" y="1"/>
                  </a:moveTo>
                  <a:lnTo>
                    <a:pt x="0" y="104454"/>
                  </a:lnTo>
                  <a:lnTo>
                    <a:pt x="1170" y="104454"/>
                  </a:lnTo>
                  <a:lnTo>
                    <a:pt x="104838" y="421"/>
                  </a:lnTo>
                  <a:lnTo>
                    <a:pt x="104838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"/>
            <p:cNvSpPr/>
            <p:nvPr/>
          </p:nvSpPr>
          <p:spPr>
            <a:xfrm>
              <a:off x="4639400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46" y="0"/>
                  </a:moveTo>
                  <a:lnTo>
                    <a:pt x="0" y="1828"/>
                  </a:lnTo>
                  <a:lnTo>
                    <a:pt x="1188" y="1828"/>
                  </a:lnTo>
                  <a:lnTo>
                    <a:pt x="2997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"/>
            <p:cNvSpPr/>
            <p:nvPr/>
          </p:nvSpPr>
          <p:spPr>
            <a:xfrm>
              <a:off x="4685550" y="2126075"/>
              <a:ext cx="2694500" cy="2684925"/>
            </a:xfrm>
            <a:custGeom>
              <a:avLst/>
              <a:gdLst/>
              <a:ahLst/>
              <a:cxnLst/>
              <a:rect l="l" t="t" r="r" b="b"/>
              <a:pathLst>
                <a:path w="107780" h="107397" extrusionOk="0">
                  <a:moveTo>
                    <a:pt x="107780" y="0"/>
                  </a:moveTo>
                  <a:lnTo>
                    <a:pt x="0" y="107396"/>
                  </a:lnTo>
                  <a:lnTo>
                    <a:pt x="1151" y="107396"/>
                  </a:lnTo>
                  <a:lnTo>
                    <a:pt x="107780" y="421"/>
                  </a:lnTo>
                  <a:lnTo>
                    <a:pt x="107780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"/>
            <p:cNvSpPr/>
            <p:nvPr/>
          </p:nvSpPr>
          <p:spPr>
            <a:xfrm>
              <a:off x="4565850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28" y="0"/>
                  </a:moveTo>
                  <a:lnTo>
                    <a:pt x="0" y="1828"/>
                  </a:lnTo>
                  <a:lnTo>
                    <a:pt x="1170" y="1828"/>
                  </a:lnTo>
                  <a:lnTo>
                    <a:pt x="2997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"/>
            <p:cNvSpPr/>
            <p:nvPr/>
          </p:nvSpPr>
          <p:spPr>
            <a:xfrm>
              <a:off x="4611525" y="2052975"/>
              <a:ext cx="2768525" cy="2758025"/>
            </a:xfrm>
            <a:custGeom>
              <a:avLst/>
              <a:gdLst/>
              <a:ahLst/>
              <a:cxnLst/>
              <a:rect l="l" t="t" r="r" b="b"/>
              <a:pathLst>
                <a:path w="110741" h="110321" extrusionOk="0">
                  <a:moveTo>
                    <a:pt x="110741" y="1"/>
                  </a:moveTo>
                  <a:lnTo>
                    <a:pt x="1" y="110320"/>
                  </a:lnTo>
                  <a:lnTo>
                    <a:pt x="1170" y="110320"/>
                  </a:lnTo>
                  <a:lnTo>
                    <a:pt x="110741" y="384"/>
                  </a:lnTo>
                  <a:lnTo>
                    <a:pt x="110741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"/>
            <p:cNvSpPr/>
            <p:nvPr/>
          </p:nvSpPr>
          <p:spPr>
            <a:xfrm>
              <a:off x="4492300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28" y="0"/>
                  </a:moveTo>
                  <a:lnTo>
                    <a:pt x="0" y="1828"/>
                  </a:lnTo>
                  <a:lnTo>
                    <a:pt x="1170" y="1828"/>
                  </a:lnTo>
                  <a:lnTo>
                    <a:pt x="2997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"/>
            <p:cNvSpPr/>
            <p:nvPr/>
          </p:nvSpPr>
          <p:spPr>
            <a:xfrm>
              <a:off x="4537975" y="1979425"/>
              <a:ext cx="2842075" cy="2831575"/>
            </a:xfrm>
            <a:custGeom>
              <a:avLst/>
              <a:gdLst/>
              <a:ahLst/>
              <a:cxnLst/>
              <a:rect l="l" t="t" r="r" b="b"/>
              <a:pathLst>
                <a:path w="113683" h="113263" extrusionOk="0">
                  <a:moveTo>
                    <a:pt x="113683" y="0"/>
                  </a:moveTo>
                  <a:lnTo>
                    <a:pt x="1" y="113262"/>
                  </a:lnTo>
                  <a:lnTo>
                    <a:pt x="1170" y="113262"/>
                  </a:lnTo>
                  <a:lnTo>
                    <a:pt x="113683" y="366"/>
                  </a:lnTo>
                  <a:lnTo>
                    <a:pt x="113683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"/>
            <p:cNvSpPr/>
            <p:nvPr/>
          </p:nvSpPr>
          <p:spPr>
            <a:xfrm>
              <a:off x="4418275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46" y="0"/>
                  </a:moveTo>
                  <a:lnTo>
                    <a:pt x="1" y="1828"/>
                  </a:lnTo>
                  <a:lnTo>
                    <a:pt x="1189" y="1828"/>
                  </a:lnTo>
                  <a:lnTo>
                    <a:pt x="299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"/>
            <p:cNvSpPr/>
            <p:nvPr/>
          </p:nvSpPr>
          <p:spPr>
            <a:xfrm>
              <a:off x="4464425" y="1905875"/>
              <a:ext cx="2915625" cy="2905125"/>
            </a:xfrm>
            <a:custGeom>
              <a:avLst/>
              <a:gdLst/>
              <a:ahLst/>
              <a:cxnLst/>
              <a:rect l="l" t="t" r="r" b="b"/>
              <a:pathLst>
                <a:path w="116625" h="116205" extrusionOk="0">
                  <a:moveTo>
                    <a:pt x="116625" y="0"/>
                  </a:moveTo>
                  <a:lnTo>
                    <a:pt x="0" y="116204"/>
                  </a:lnTo>
                  <a:lnTo>
                    <a:pt x="1170" y="116204"/>
                  </a:lnTo>
                  <a:lnTo>
                    <a:pt x="116625" y="348"/>
                  </a:lnTo>
                  <a:lnTo>
                    <a:pt x="116625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"/>
            <p:cNvSpPr/>
            <p:nvPr/>
          </p:nvSpPr>
          <p:spPr>
            <a:xfrm>
              <a:off x="4344725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46" y="0"/>
                  </a:moveTo>
                  <a:lnTo>
                    <a:pt x="1" y="1828"/>
                  </a:lnTo>
                  <a:lnTo>
                    <a:pt x="1188" y="1828"/>
                  </a:lnTo>
                  <a:lnTo>
                    <a:pt x="299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"/>
            <p:cNvSpPr/>
            <p:nvPr/>
          </p:nvSpPr>
          <p:spPr>
            <a:xfrm>
              <a:off x="4390875" y="1832325"/>
              <a:ext cx="2989175" cy="2978675"/>
            </a:xfrm>
            <a:custGeom>
              <a:avLst/>
              <a:gdLst/>
              <a:ahLst/>
              <a:cxnLst/>
              <a:rect l="l" t="t" r="r" b="b"/>
              <a:pathLst>
                <a:path w="119567" h="119147" extrusionOk="0">
                  <a:moveTo>
                    <a:pt x="119567" y="0"/>
                  </a:moveTo>
                  <a:lnTo>
                    <a:pt x="0" y="119146"/>
                  </a:lnTo>
                  <a:lnTo>
                    <a:pt x="1152" y="119146"/>
                  </a:lnTo>
                  <a:lnTo>
                    <a:pt x="119567" y="329"/>
                  </a:lnTo>
                  <a:lnTo>
                    <a:pt x="119567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"/>
            <p:cNvSpPr/>
            <p:nvPr/>
          </p:nvSpPr>
          <p:spPr>
            <a:xfrm>
              <a:off x="4271175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28" y="0"/>
                  </a:moveTo>
                  <a:lnTo>
                    <a:pt x="1" y="1828"/>
                  </a:lnTo>
                  <a:lnTo>
                    <a:pt x="1170" y="1828"/>
                  </a:lnTo>
                  <a:lnTo>
                    <a:pt x="299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"/>
            <p:cNvSpPr/>
            <p:nvPr/>
          </p:nvSpPr>
          <p:spPr>
            <a:xfrm>
              <a:off x="4316850" y="1759225"/>
              <a:ext cx="3063200" cy="3051775"/>
            </a:xfrm>
            <a:custGeom>
              <a:avLst/>
              <a:gdLst/>
              <a:ahLst/>
              <a:cxnLst/>
              <a:rect l="l" t="t" r="r" b="b"/>
              <a:pathLst>
                <a:path w="122528" h="122071" extrusionOk="0">
                  <a:moveTo>
                    <a:pt x="122528" y="0"/>
                  </a:moveTo>
                  <a:lnTo>
                    <a:pt x="1" y="122070"/>
                  </a:lnTo>
                  <a:lnTo>
                    <a:pt x="1171" y="122070"/>
                  </a:lnTo>
                  <a:lnTo>
                    <a:pt x="122528" y="293"/>
                  </a:lnTo>
                  <a:lnTo>
                    <a:pt x="12252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"/>
            <p:cNvSpPr/>
            <p:nvPr/>
          </p:nvSpPr>
          <p:spPr>
            <a:xfrm>
              <a:off x="4197625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28" y="0"/>
                  </a:moveTo>
                  <a:lnTo>
                    <a:pt x="0" y="1828"/>
                  </a:lnTo>
                  <a:lnTo>
                    <a:pt x="1170" y="1828"/>
                  </a:lnTo>
                  <a:lnTo>
                    <a:pt x="2997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"/>
            <p:cNvSpPr/>
            <p:nvPr/>
          </p:nvSpPr>
          <p:spPr>
            <a:xfrm>
              <a:off x="4243300" y="1685675"/>
              <a:ext cx="3136750" cy="3125325"/>
            </a:xfrm>
            <a:custGeom>
              <a:avLst/>
              <a:gdLst/>
              <a:ahLst/>
              <a:cxnLst/>
              <a:rect l="l" t="t" r="r" b="b"/>
              <a:pathLst>
                <a:path w="125470" h="125013" extrusionOk="0">
                  <a:moveTo>
                    <a:pt x="125470" y="0"/>
                  </a:moveTo>
                  <a:lnTo>
                    <a:pt x="1" y="125012"/>
                  </a:lnTo>
                  <a:lnTo>
                    <a:pt x="1170" y="125012"/>
                  </a:lnTo>
                  <a:lnTo>
                    <a:pt x="125470" y="274"/>
                  </a:lnTo>
                  <a:lnTo>
                    <a:pt x="125470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"/>
            <p:cNvSpPr/>
            <p:nvPr/>
          </p:nvSpPr>
          <p:spPr>
            <a:xfrm>
              <a:off x="4123625" y="4810975"/>
              <a:ext cx="74925" cy="45700"/>
            </a:xfrm>
            <a:custGeom>
              <a:avLst/>
              <a:gdLst/>
              <a:ahLst/>
              <a:cxnLst/>
              <a:rect l="l" t="t" r="r" b="b"/>
              <a:pathLst>
                <a:path w="2997" h="1828" extrusionOk="0">
                  <a:moveTo>
                    <a:pt x="1846" y="0"/>
                  </a:moveTo>
                  <a:lnTo>
                    <a:pt x="0" y="1828"/>
                  </a:lnTo>
                  <a:lnTo>
                    <a:pt x="1188" y="1828"/>
                  </a:lnTo>
                  <a:lnTo>
                    <a:pt x="2997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"/>
            <p:cNvSpPr/>
            <p:nvPr/>
          </p:nvSpPr>
          <p:spPr>
            <a:xfrm>
              <a:off x="4169750" y="1612125"/>
              <a:ext cx="3210300" cy="3198875"/>
            </a:xfrm>
            <a:custGeom>
              <a:avLst/>
              <a:gdLst/>
              <a:ahLst/>
              <a:cxnLst/>
              <a:rect l="l" t="t" r="r" b="b"/>
              <a:pathLst>
                <a:path w="128412" h="127955" extrusionOk="0">
                  <a:moveTo>
                    <a:pt x="128412" y="0"/>
                  </a:moveTo>
                  <a:lnTo>
                    <a:pt x="1" y="127954"/>
                  </a:lnTo>
                  <a:lnTo>
                    <a:pt x="1152" y="127954"/>
                  </a:lnTo>
                  <a:lnTo>
                    <a:pt x="128412" y="256"/>
                  </a:lnTo>
                  <a:lnTo>
                    <a:pt x="128412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"/>
            <p:cNvSpPr/>
            <p:nvPr/>
          </p:nvSpPr>
          <p:spPr>
            <a:xfrm>
              <a:off x="4050050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28" y="0"/>
                  </a:moveTo>
                  <a:lnTo>
                    <a:pt x="1" y="1828"/>
                  </a:lnTo>
                  <a:lnTo>
                    <a:pt x="1171" y="1828"/>
                  </a:lnTo>
                  <a:lnTo>
                    <a:pt x="299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"/>
            <p:cNvSpPr/>
            <p:nvPr/>
          </p:nvSpPr>
          <p:spPr>
            <a:xfrm>
              <a:off x="4095750" y="1538575"/>
              <a:ext cx="3284300" cy="3272425"/>
            </a:xfrm>
            <a:custGeom>
              <a:avLst/>
              <a:gdLst/>
              <a:ahLst/>
              <a:cxnLst/>
              <a:rect l="l" t="t" r="r" b="b"/>
              <a:pathLst>
                <a:path w="131372" h="130897" extrusionOk="0">
                  <a:moveTo>
                    <a:pt x="131372" y="0"/>
                  </a:moveTo>
                  <a:lnTo>
                    <a:pt x="0" y="130896"/>
                  </a:lnTo>
                  <a:lnTo>
                    <a:pt x="1170" y="130896"/>
                  </a:lnTo>
                  <a:lnTo>
                    <a:pt x="131372" y="256"/>
                  </a:lnTo>
                  <a:lnTo>
                    <a:pt x="131372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"/>
            <p:cNvSpPr/>
            <p:nvPr/>
          </p:nvSpPr>
          <p:spPr>
            <a:xfrm>
              <a:off x="3976500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28" y="0"/>
                  </a:moveTo>
                  <a:lnTo>
                    <a:pt x="1" y="1828"/>
                  </a:lnTo>
                  <a:lnTo>
                    <a:pt x="1170" y="1828"/>
                  </a:lnTo>
                  <a:lnTo>
                    <a:pt x="299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"/>
            <p:cNvSpPr/>
            <p:nvPr/>
          </p:nvSpPr>
          <p:spPr>
            <a:xfrm>
              <a:off x="4022200" y="1465475"/>
              <a:ext cx="3357850" cy="3345525"/>
            </a:xfrm>
            <a:custGeom>
              <a:avLst/>
              <a:gdLst/>
              <a:ahLst/>
              <a:cxnLst/>
              <a:rect l="l" t="t" r="r" b="b"/>
              <a:pathLst>
                <a:path w="134314" h="133821" extrusionOk="0">
                  <a:moveTo>
                    <a:pt x="134314" y="0"/>
                  </a:moveTo>
                  <a:lnTo>
                    <a:pt x="0" y="133820"/>
                  </a:lnTo>
                  <a:lnTo>
                    <a:pt x="1170" y="133820"/>
                  </a:lnTo>
                  <a:lnTo>
                    <a:pt x="134314" y="220"/>
                  </a:lnTo>
                  <a:lnTo>
                    <a:pt x="134314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"/>
            <p:cNvSpPr/>
            <p:nvPr/>
          </p:nvSpPr>
          <p:spPr>
            <a:xfrm>
              <a:off x="3902500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46" y="0"/>
                  </a:moveTo>
                  <a:lnTo>
                    <a:pt x="0" y="1828"/>
                  </a:lnTo>
                  <a:lnTo>
                    <a:pt x="1188" y="1828"/>
                  </a:lnTo>
                  <a:lnTo>
                    <a:pt x="2997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"/>
            <p:cNvSpPr/>
            <p:nvPr/>
          </p:nvSpPr>
          <p:spPr>
            <a:xfrm>
              <a:off x="3948650" y="1391925"/>
              <a:ext cx="3431400" cy="3419075"/>
            </a:xfrm>
            <a:custGeom>
              <a:avLst/>
              <a:gdLst/>
              <a:ahLst/>
              <a:cxnLst/>
              <a:rect l="l" t="t" r="r" b="b"/>
              <a:pathLst>
                <a:path w="137256" h="136763" extrusionOk="0">
                  <a:moveTo>
                    <a:pt x="137256" y="0"/>
                  </a:moveTo>
                  <a:lnTo>
                    <a:pt x="0" y="136762"/>
                  </a:lnTo>
                  <a:lnTo>
                    <a:pt x="1151" y="136762"/>
                  </a:lnTo>
                  <a:lnTo>
                    <a:pt x="137256" y="201"/>
                  </a:lnTo>
                  <a:lnTo>
                    <a:pt x="137256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"/>
            <p:cNvSpPr/>
            <p:nvPr/>
          </p:nvSpPr>
          <p:spPr>
            <a:xfrm>
              <a:off x="3828950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28" y="0"/>
                  </a:moveTo>
                  <a:lnTo>
                    <a:pt x="0" y="1828"/>
                  </a:lnTo>
                  <a:lnTo>
                    <a:pt x="1170" y="1828"/>
                  </a:lnTo>
                  <a:lnTo>
                    <a:pt x="2997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"/>
            <p:cNvSpPr/>
            <p:nvPr/>
          </p:nvSpPr>
          <p:spPr>
            <a:xfrm>
              <a:off x="3874625" y="1318375"/>
              <a:ext cx="3505425" cy="3492625"/>
            </a:xfrm>
            <a:custGeom>
              <a:avLst/>
              <a:gdLst/>
              <a:ahLst/>
              <a:cxnLst/>
              <a:rect l="l" t="t" r="r" b="b"/>
              <a:pathLst>
                <a:path w="140217" h="139705" extrusionOk="0">
                  <a:moveTo>
                    <a:pt x="140217" y="0"/>
                  </a:moveTo>
                  <a:lnTo>
                    <a:pt x="1" y="139704"/>
                  </a:lnTo>
                  <a:lnTo>
                    <a:pt x="1170" y="139704"/>
                  </a:lnTo>
                  <a:lnTo>
                    <a:pt x="140217" y="183"/>
                  </a:lnTo>
                  <a:lnTo>
                    <a:pt x="140217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"/>
            <p:cNvSpPr/>
            <p:nvPr/>
          </p:nvSpPr>
          <p:spPr>
            <a:xfrm>
              <a:off x="3755400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28" y="0"/>
                  </a:moveTo>
                  <a:lnTo>
                    <a:pt x="0" y="1828"/>
                  </a:lnTo>
                  <a:lnTo>
                    <a:pt x="1170" y="1828"/>
                  </a:lnTo>
                  <a:lnTo>
                    <a:pt x="2997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"/>
            <p:cNvSpPr/>
            <p:nvPr/>
          </p:nvSpPr>
          <p:spPr>
            <a:xfrm>
              <a:off x="3801075" y="1244800"/>
              <a:ext cx="3578975" cy="3566200"/>
            </a:xfrm>
            <a:custGeom>
              <a:avLst/>
              <a:gdLst/>
              <a:ahLst/>
              <a:cxnLst/>
              <a:rect l="l" t="t" r="r" b="b"/>
              <a:pathLst>
                <a:path w="143159" h="142648" extrusionOk="0">
                  <a:moveTo>
                    <a:pt x="143159" y="1"/>
                  </a:moveTo>
                  <a:lnTo>
                    <a:pt x="1" y="142647"/>
                  </a:lnTo>
                  <a:lnTo>
                    <a:pt x="1170" y="142647"/>
                  </a:lnTo>
                  <a:lnTo>
                    <a:pt x="143159" y="165"/>
                  </a:lnTo>
                  <a:lnTo>
                    <a:pt x="143159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"/>
            <p:cNvSpPr/>
            <p:nvPr/>
          </p:nvSpPr>
          <p:spPr>
            <a:xfrm>
              <a:off x="3681375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47" y="0"/>
                  </a:moveTo>
                  <a:lnTo>
                    <a:pt x="1" y="1828"/>
                  </a:lnTo>
                  <a:lnTo>
                    <a:pt x="1189" y="1828"/>
                  </a:lnTo>
                  <a:lnTo>
                    <a:pt x="299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"/>
            <p:cNvSpPr/>
            <p:nvPr/>
          </p:nvSpPr>
          <p:spPr>
            <a:xfrm>
              <a:off x="3727525" y="1171725"/>
              <a:ext cx="3652525" cy="3639275"/>
            </a:xfrm>
            <a:custGeom>
              <a:avLst/>
              <a:gdLst/>
              <a:ahLst/>
              <a:cxnLst/>
              <a:rect l="l" t="t" r="r" b="b"/>
              <a:pathLst>
                <a:path w="146101" h="145571" extrusionOk="0">
                  <a:moveTo>
                    <a:pt x="146101" y="0"/>
                  </a:moveTo>
                  <a:lnTo>
                    <a:pt x="1" y="145570"/>
                  </a:lnTo>
                  <a:lnTo>
                    <a:pt x="1170" y="145570"/>
                  </a:lnTo>
                  <a:lnTo>
                    <a:pt x="146101" y="128"/>
                  </a:lnTo>
                  <a:lnTo>
                    <a:pt x="146101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"/>
            <p:cNvSpPr/>
            <p:nvPr/>
          </p:nvSpPr>
          <p:spPr>
            <a:xfrm>
              <a:off x="3607825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46" y="0"/>
                  </a:moveTo>
                  <a:lnTo>
                    <a:pt x="1" y="1828"/>
                  </a:lnTo>
                  <a:lnTo>
                    <a:pt x="1189" y="1828"/>
                  </a:lnTo>
                  <a:lnTo>
                    <a:pt x="299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"/>
            <p:cNvSpPr/>
            <p:nvPr/>
          </p:nvSpPr>
          <p:spPr>
            <a:xfrm>
              <a:off x="3653975" y="1098175"/>
              <a:ext cx="3726075" cy="3712825"/>
            </a:xfrm>
            <a:custGeom>
              <a:avLst/>
              <a:gdLst/>
              <a:ahLst/>
              <a:cxnLst/>
              <a:rect l="l" t="t" r="r" b="b"/>
              <a:pathLst>
                <a:path w="149043" h="148513" extrusionOk="0">
                  <a:moveTo>
                    <a:pt x="149043" y="0"/>
                  </a:moveTo>
                  <a:lnTo>
                    <a:pt x="0" y="148512"/>
                  </a:lnTo>
                  <a:lnTo>
                    <a:pt x="1152" y="148512"/>
                  </a:lnTo>
                  <a:lnTo>
                    <a:pt x="149043" y="110"/>
                  </a:lnTo>
                  <a:lnTo>
                    <a:pt x="149043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"/>
            <p:cNvSpPr/>
            <p:nvPr/>
          </p:nvSpPr>
          <p:spPr>
            <a:xfrm>
              <a:off x="3534275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28" y="0"/>
                  </a:moveTo>
                  <a:lnTo>
                    <a:pt x="1" y="1828"/>
                  </a:lnTo>
                  <a:lnTo>
                    <a:pt x="1170" y="1828"/>
                  </a:lnTo>
                  <a:lnTo>
                    <a:pt x="299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"/>
            <p:cNvSpPr/>
            <p:nvPr/>
          </p:nvSpPr>
          <p:spPr>
            <a:xfrm>
              <a:off x="3579975" y="1024600"/>
              <a:ext cx="3800075" cy="3786400"/>
            </a:xfrm>
            <a:custGeom>
              <a:avLst/>
              <a:gdLst/>
              <a:ahLst/>
              <a:cxnLst/>
              <a:rect l="l" t="t" r="r" b="b"/>
              <a:pathLst>
                <a:path w="152003" h="151456" extrusionOk="0">
                  <a:moveTo>
                    <a:pt x="152003" y="1"/>
                  </a:moveTo>
                  <a:lnTo>
                    <a:pt x="0" y="151455"/>
                  </a:lnTo>
                  <a:lnTo>
                    <a:pt x="1170" y="151455"/>
                  </a:lnTo>
                  <a:lnTo>
                    <a:pt x="152003" y="111"/>
                  </a:lnTo>
                  <a:lnTo>
                    <a:pt x="152003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"/>
            <p:cNvSpPr/>
            <p:nvPr/>
          </p:nvSpPr>
          <p:spPr>
            <a:xfrm>
              <a:off x="3460725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28" y="0"/>
                  </a:moveTo>
                  <a:lnTo>
                    <a:pt x="1" y="1828"/>
                  </a:lnTo>
                  <a:lnTo>
                    <a:pt x="1170" y="1828"/>
                  </a:lnTo>
                  <a:lnTo>
                    <a:pt x="2997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"/>
            <p:cNvSpPr/>
            <p:nvPr/>
          </p:nvSpPr>
          <p:spPr>
            <a:xfrm>
              <a:off x="3506400" y="951525"/>
              <a:ext cx="3873650" cy="3859475"/>
            </a:xfrm>
            <a:custGeom>
              <a:avLst/>
              <a:gdLst/>
              <a:ahLst/>
              <a:cxnLst/>
              <a:rect l="l" t="t" r="r" b="b"/>
              <a:pathLst>
                <a:path w="154946" h="154379" extrusionOk="0">
                  <a:moveTo>
                    <a:pt x="154946" y="0"/>
                  </a:moveTo>
                  <a:lnTo>
                    <a:pt x="1" y="154378"/>
                  </a:lnTo>
                  <a:lnTo>
                    <a:pt x="1170" y="154378"/>
                  </a:lnTo>
                  <a:lnTo>
                    <a:pt x="154946" y="73"/>
                  </a:lnTo>
                  <a:lnTo>
                    <a:pt x="154946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"/>
            <p:cNvSpPr/>
            <p:nvPr/>
          </p:nvSpPr>
          <p:spPr>
            <a:xfrm>
              <a:off x="3386725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46" y="0"/>
                  </a:moveTo>
                  <a:lnTo>
                    <a:pt x="0" y="1828"/>
                  </a:lnTo>
                  <a:lnTo>
                    <a:pt x="1188" y="1828"/>
                  </a:lnTo>
                  <a:lnTo>
                    <a:pt x="2997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"/>
            <p:cNvSpPr/>
            <p:nvPr/>
          </p:nvSpPr>
          <p:spPr>
            <a:xfrm>
              <a:off x="3432850" y="877975"/>
              <a:ext cx="3947200" cy="3933025"/>
            </a:xfrm>
            <a:custGeom>
              <a:avLst/>
              <a:gdLst/>
              <a:ahLst/>
              <a:cxnLst/>
              <a:rect l="l" t="t" r="r" b="b"/>
              <a:pathLst>
                <a:path w="157888" h="157321" extrusionOk="0">
                  <a:moveTo>
                    <a:pt x="157888" y="0"/>
                  </a:moveTo>
                  <a:lnTo>
                    <a:pt x="1" y="157320"/>
                  </a:lnTo>
                  <a:lnTo>
                    <a:pt x="1152" y="157320"/>
                  </a:lnTo>
                  <a:lnTo>
                    <a:pt x="157888" y="55"/>
                  </a:lnTo>
                  <a:lnTo>
                    <a:pt x="15788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"/>
            <p:cNvSpPr/>
            <p:nvPr/>
          </p:nvSpPr>
          <p:spPr>
            <a:xfrm>
              <a:off x="3313175" y="4810975"/>
              <a:ext cx="74925" cy="45700"/>
            </a:xfrm>
            <a:custGeom>
              <a:avLst/>
              <a:gdLst/>
              <a:ahLst/>
              <a:cxnLst/>
              <a:rect l="l" t="t" r="r" b="b"/>
              <a:pathLst>
                <a:path w="2997" h="1828" extrusionOk="0">
                  <a:moveTo>
                    <a:pt x="1827" y="0"/>
                  </a:moveTo>
                  <a:lnTo>
                    <a:pt x="0" y="1828"/>
                  </a:lnTo>
                  <a:lnTo>
                    <a:pt x="1170" y="1828"/>
                  </a:lnTo>
                  <a:lnTo>
                    <a:pt x="2997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"/>
            <p:cNvSpPr/>
            <p:nvPr/>
          </p:nvSpPr>
          <p:spPr>
            <a:xfrm>
              <a:off x="3358850" y="839600"/>
              <a:ext cx="3986950" cy="3971400"/>
            </a:xfrm>
            <a:custGeom>
              <a:avLst/>
              <a:gdLst/>
              <a:ahLst/>
              <a:cxnLst/>
              <a:rect l="l" t="t" r="r" b="b"/>
              <a:pathLst>
                <a:path w="159478" h="158856" extrusionOk="0">
                  <a:moveTo>
                    <a:pt x="159423" y="0"/>
                  </a:moveTo>
                  <a:lnTo>
                    <a:pt x="0" y="158855"/>
                  </a:lnTo>
                  <a:lnTo>
                    <a:pt x="1170" y="158855"/>
                  </a:lnTo>
                  <a:lnTo>
                    <a:pt x="159477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"/>
            <p:cNvSpPr/>
            <p:nvPr/>
          </p:nvSpPr>
          <p:spPr>
            <a:xfrm>
              <a:off x="3239600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28" y="0"/>
                  </a:moveTo>
                  <a:lnTo>
                    <a:pt x="1" y="1828"/>
                  </a:lnTo>
                  <a:lnTo>
                    <a:pt x="1170" y="1828"/>
                  </a:lnTo>
                  <a:lnTo>
                    <a:pt x="299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"/>
            <p:cNvSpPr/>
            <p:nvPr/>
          </p:nvSpPr>
          <p:spPr>
            <a:xfrm>
              <a:off x="3285300" y="839600"/>
              <a:ext cx="3986475" cy="3971400"/>
            </a:xfrm>
            <a:custGeom>
              <a:avLst/>
              <a:gdLst/>
              <a:ahLst/>
              <a:cxnLst/>
              <a:rect l="l" t="t" r="r" b="b"/>
              <a:pathLst>
                <a:path w="159459" h="158856" extrusionOk="0">
                  <a:moveTo>
                    <a:pt x="159422" y="0"/>
                  </a:moveTo>
                  <a:lnTo>
                    <a:pt x="0" y="158855"/>
                  </a:lnTo>
                  <a:lnTo>
                    <a:pt x="1170" y="158855"/>
                  </a:lnTo>
                  <a:lnTo>
                    <a:pt x="159459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"/>
            <p:cNvSpPr/>
            <p:nvPr/>
          </p:nvSpPr>
          <p:spPr>
            <a:xfrm>
              <a:off x="3165600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46" y="0"/>
                  </a:moveTo>
                  <a:lnTo>
                    <a:pt x="1" y="1828"/>
                  </a:lnTo>
                  <a:lnTo>
                    <a:pt x="1188" y="1828"/>
                  </a:lnTo>
                  <a:lnTo>
                    <a:pt x="299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"/>
            <p:cNvSpPr/>
            <p:nvPr/>
          </p:nvSpPr>
          <p:spPr>
            <a:xfrm>
              <a:off x="3211750" y="839600"/>
              <a:ext cx="3986475" cy="3971400"/>
            </a:xfrm>
            <a:custGeom>
              <a:avLst/>
              <a:gdLst/>
              <a:ahLst/>
              <a:cxnLst/>
              <a:rect l="l" t="t" r="r" b="b"/>
              <a:pathLst>
                <a:path w="159459" h="158856" extrusionOk="0">
                  <a:moveTo>
                    <a:pt x="159422" y="0"/>
                  </a:moveTo>
                  <a:lnTo>
                    <a:pt x="0" y="158855"/>
                  </a:lnTo>
                  <a:lnTo>
                    <a:pt x="1152" y="158855"/>
                  </a:lnTo>
                  <a:lnTo>
                    <a:pt x="159459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"/>
            <p:cNvSpPr/>
            <p:nvPr/>
          </p:nvSpPr>
          <p:spPr>
            <a:xfrm>
              <a:off x="3092050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28" y="0"/>
                  </a:moveTo>
                  <a:lnTo>
                    <a:pt x="0" y="1828"/>
                  </a:lnTo>
                  <a:lnTo>
                    <a:pt x="1170" y="1828"/>
                  </a:lnTo>
                  <a:lnTo>
                    <a:pt x="2997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"/>
            <p:cNvSpPr/>
            <p:nvPr/>
          </p:nvSpPr>
          <p:spPr>
            <a:xfrm>
              <a:off x="3137725" y="839600"/>
              <a:ext cx="3986950" cy="3971400"/>
            </a:xfrm>
            <a:custGeom>
              <a:avLst/>
              <a:gdLst/>
              <a:ahLst/>
              <a:cxnLst/>
              <a:rect l="l" t="t" r="r" b="b"/>
              <a:pathLst>
                <a:path w="159478" h="158856" extrusionOk="0">
                  <a:moveTo>
                    <a:pt x="159423" y="0"/>
                  </a:moveTo>
                  <a:lnTo>
                    <a:pt x="1" y="158855"/>
                  </a:lnTo>
                  <a:lnTo>
                    <a:pt x="1170" y="158855"/>
                  </a:lnTo>
                  <a:lnTo>
                    <a:pt x="15947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"/>
            <p:cNvSpPr/>
            <p:nvPr/>
          </p:nvSpPr>
          <p:spPr>
            <a:xfrm>
              <a:off x="3034475" y="4810975"/>
              <a:ext cx="58975" cy="45700"/>
            </a:xfrm>
            <a:custGeom>
              <a:avLst/>
              <a:gdLst/>
              <a:ahLst/>
              <a:cxnLst/>
              <a:rect l="l" t="t" r="r" b="b"/>
              <a:pathLst>
                <a:path w="2359" h="1828" extrusionOk="0">
                  <a:moveTo>
                    <a:pt x="1847" y="0"/>
                  </a:moveTo>
                  <a:lnTo>
                    <a:pt x="1" y="1828"/>
                  </a:lnTo>
                  <a:lnTo>
                    <a:pt x="531" y="1828"/>
                  </a:lnTo>
                  <a:lnTo>
                    <a:pt x="235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"/>
            <p:cNvSpPr/>
            <p:nvPr/>
          </p:nvSpPr>
          <p:spPr>
            <a:xfrm>
              <a:off x="3018500" y="4810975"/>
              <a:ext cx="58500" cy="45700"/>
            </a:xfrm>
            <a:custGeom>
              <a:avLst/>
              <a:gdLst/>
              <a:ahLst/>
              <a:cxnLst/>
              <a:rect l="l" t="t" r="r" b="b"/>
              <a:pathLst>
                <a:path w="2340" h="1828" extrusionOk="0">
                  <a:moveTo>
                    <a:pt x="1828" y="0"/>
                  </a:moveTo>
                  <a:lnTo>
                    <a:pt x="0" y="1828"/>
                  </a:lnTo>
                  <a:lnTo>
                    <a:pt x="530" y="1828"/>
                  </a:lnTo>
                  <a:lnTo>
                    <a:pt x="2339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"/>
            <p:cNvSpPr/>
            <p:nvPr/>
          </p:nvSpPr>
          <p:spPr>
            <a:xfrm>
              <a:off x="3064175" y="2973975"/>
              <a:ext cx="1843875" cy="1837025"/>
            </a:xfrm>
            <a:custGeom>
              <a:avLst/>
              <a:gdLst/>
              <a:ahLst/>
              <a:cxnLst/>
              <a:rect l="l" t="t" r="r" b="b"/>
              <a:pathLst>
                <a:path w="73755" h="73481" extrusionOk="0">
                  <a:moveTo>
                    <a:pt x="73754" y="1"/>
                  </a:moveTo>
                  <a:lnTo>
                    <a:pt x="1" y="73480"/>
                  </a:lnTo>
                  <a:lnTo>
                    <a:pt x="531" y="73480"/>
                  </a:lnTo>
                  <a:lnTo>
                    <a:pt x="73754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"/>
            <p:cNvSpPr/>
            <p:nvPr/>
          </p:nvSpPr>
          <p:spPr>
            <a:xfrm>
              <a:off x="3080625" y="2982200"/>
              <a:ext cx="1835200" cy="1828800"/>
            </a:xfrm>
            <a:custGeom>
              <a:avLst/>
              <a:gdLst/>
              <a:ahLst/>
              <a:cxnLst/>
              <a:rect l="l" t="t" r="r" b="b"/>
              <a:pathLst>
                <a:path w="73408" h="73152" extrusionOk="0">
                  <a:moveTo>
                    <a:pt x="73407" y="1"/>
                  </a:moveTo>
                  <a:lnTo>
                    <a:pt x="1" y="73151"/>
                  </a:lnTo>
                  <a:lnTo>
                    <a:pt x="512" y="73151"/>
                  </a:lnTo>
                  <a:lnTo>
                    <a:pt x="73407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"/>
            <p:cNvSpPr/>
            <p:nvPr/>
          </p:nvSpPr>
          <p:spPr>
            <a:xfrm>
              <a:off x="3031750" y="4810975"/>
              <a:ext cx="48900" cy="45700"/>
            </a:xfrm>
            <a:custGeom>
              <a:avLst/>
              <a:gdLst/>
              <a:ahLst/>
              <a:cxnLst/>
              <a:rect l="l" t="t" r="r" b="b"/>
              <a:pathLst>
                <a:path w="1956" h="1828" extrusionOk="0">
                  <a:moveTo>
                    <a:pt x="1809" y="0"/>
                  </a:moveTo>
                  <a:lnTo>
                    <a:pt x="0" y="1828"/>
                  </a:lnTo>
                  <a:lnTo>
                    <a:pt x="110" y="1828"/>
                  </a:lnTo>
                  <a:lnTo>
                    <a:pt x="1956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"/>
            <p:cNvSpPr/>
            <p:nvPr/>
          </p:nvSpPr>
          <p:spPr>
            <a:xfrm>
              <a:off x="3076975" y="839600"/>
              <a:ext cx="3973700" cy="3971400"/>
            </a:xfrm>
            <a:custGeom>
              <a:avLst/>
              <a:gdLst/>
              <a:ahLst/>
              <a:cxnLst/>
              <a:rect l="l" t="t" r="r" b="b"/>
              <a:pathLst>
                <a:path w="158948" h="158856" extrusionOk="0">
                  <a:moveTo>
                    <a:pt x="158911" y="0"/>
                  </a:moveTo>
                  <a:lnTo>
                    <a:pt x="73242" y="85376"/>
                  </a:lnTo>
                  <a:lnTo>
                    <a:pt x="0" y="158855"/>
                  </a:lnTo>
                  <a:lnTo>
                    <a:pt x="147" y="158855"/>
                  </a:lnTo>
                  <a:lnTo>
                    <a:pt x="73553" y="85705"/>
                  </a:lnTo>
                  <a:lnTo>
                    <a:pt x="158947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"/>
            <p:cNvSpPr/>
            <p:nvPr/>
          </p:nvSpPr>
          <p:spPr>
            <a:xfrm>
              <a:off x="238125" y="2995450"/>
              <a:ext cx="5950" cy="21950"/>
            </a:xfrm>
            <a:custGeom>
              <a:avLst/>
              <a:gdLst/>
              <a:ahLst/>
              <a:cxnLst/>
              <a:rect l="l" t="t" r="r" b="b"/>
              <a:pathLst>
                <a:path w="238" h="878" extrusionOk="0">
                  <a:moveTo>
                    <a:pt x="238" y="1"/>
                  </a:moveTo>
                  <a:lnTo>
                    <a:pt x="0" y="220"/>
                  </a:lnTo>
                  <a:lnTo>
                    <a:pt x="0" y="878"/>
                  </a:lnTo>
                  <a:lnTo>
                    <a:pt x="238" y="659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"/>
            <p:cNvSpPr/>
            <p:nvPr/>
          </p:nvSpPr>
          <p:spPr>
            <a:xfrm>
              <a:off x="238125" y="2921900"/>
              <a:ext cx="5950" cy="21500"/>
            </a:xfrm>
            <a:custGeom>
              <a:avLst/>
              <a:gdLst/>
              <a:ahLst/>
              <a:cxnLst/>
              <a:rect l="l" t="t" r="r" b="b"/>
              <a:pathLst>
                <a:path w="238" h="860" extrusionOk="0">
                  <a:moveTo>
                    <a:pt x="238" y="1"/>
                  </a:moveTo>
                  <a:lnTo>
                    <a:pt x="0" y="238"/>
                  </a:lnTo>
                  <a:lnTo>
                    <a:pt x="0" y="860"/>
                  </a:lnTo>
                  <a:lnTo>
                    <a:pt x="238" y="640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"/>
            <p:cNvSpPr/>
            <p:nvPr/>
          </p:nvSpPr>
          <p:spPr>
            <a:xfrm>
              <a:off x="238125" y="2848800"/>
              <a:ext cx="5950" cy="21050"/>
            </a:xfrm>
            <a:custGeom>
              <a:avLst/>
              <a:gdLst/>
              <a:ahLst/>
              <a:cxnLst/>
              <a:rect l="l" t="t" r="r" b="b"/>
              <a:pathLst>
                <a:path w="238" h="842" extrusionOk="0">
                  <a:moveTo>
                    <a:pt x="238" y="1"/>
                  </a:moveTo>
                  <a:lnTo>
                    <a:pt x="0" y="220"/>
                  </a:lnTo>
                  <a:lnTo>
                    <a:pt x="0" y="841"/>
                  </a:lnTo>
                  <a:lnTo>
                    <a:pt x="238" y="604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"/>
            <p:cNvSpPr/>
            <p:nvPr/>
          </p:nvSpPr>
          <p:spPr>
            <a:xfrm>
              <a:off x="238125" y="2775250"/>
              <a:ext cx="5950" cy="20600"/>
            </a:xfrm>
            <a:custGeom>
              <a:avLst/>
              <a:gdLst/>
              <a:ahLst/>
              <a:cxnLst/>
              <a:rect l="l" t="t" r="r" b="b"/>
              <a:pathLst>
                <a:path w="238" h="824" extrusionOk="0">
                  <a:moveTo>
                    <a:pt x="238" y="1"/>
                  </a:moveTo>
                  <a:lnTo>
                    <a:pt x="0" y="220"/>
                  </a:lnTo>
                  <a:lnTo>
                    <a:pt x="0" y="823"/>
                  </a:lnTo>
                  <a:lnTo>
                    <a:pt x="238" y="585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"/>
            <p:cNvSpPr/>
            <p:nvPr/>
          </p:nvSpPr>
          <p:spPr>
            <a:xfrm>
              <a:off x="238125" y="2701700"/>
              <a:ext cx="5950" cy="20125"/>
            </a:xfrm>
            <a:custGeom>
              <a:avLst/>
              <a:gdLst/>
              <a:ahLst/>
              <a:cxnLst/>
              <a:rect l="l" t="t" r="r" b="b"/>
              <a:pathLst>
                <a:path w="238" h="805" extrusionOk="0">
                  <a:moveTo>
                    <a:pt x="238" y="1"/>
                  </a:moveTo>
                  <a:lnTo>
                    <a:pt x="0" y="238"/>
                  </a:lnTo>
                  <a:lnTo>
                    <a:pt x="0" y="805"/>
                  </a:lnTo>
                  <a:lnTo>
                    <a:pt x="238" y="567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"/>
            <p:cNvSpPr/>
            <p:nvPr/>
          </p:nvSpPr>
          <p:spPr>
            <a:xfrm>
              <a:off x="238125" y="2628150"/>
              <a:ext cx="5950" cy="19675"/>
            </a:xfrm>
            <a:custGeom>
              <a:avLst/>
              <a:gdLst/>
              <a:ahLst/>
              <a:cxnLst/>
              <a:rect l="l" t="t" r="r" b="b"/>
              <a:pathLst>
                <a:path w="238" h="787" extrusionOk="0">
                  <a:moveTo>
                    <a:pt x="238" y="0"/>
                  </a:moveTo>
                  <a:lnTo>
                    <a:pt x="0" y="238"/>
                  </a:lnTo>
                  <a:lnTo>
                    <a:pt x="0" y="786"/>
                  </a:lnTo>
                  <a:lnTo>
                    <a:pt x="238" y="549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"/>
            <p:cNvSpPr/>
            <p:nvPr/>
          </p:nvSpPr>
          <p:spPr>
            <a:xfrm>
              <a:off x="238125" y="2555050"/>
              <a:ext cx="5950" cy="18750"/>
            </a:xfrm>
            <a:custGeom>
              <a:avLst/>
              <a:gdLst/>
              <a:ahLst/>
              <a:cxnLst/>
              <a:rect l="l" t="t" r="r" b="b"/>
              <a:pathLst>
                <a:path w="238" h="750" extrusionOk="0">
                  <a:moveTo>
                    <a:pt x="238" y="1"/>
                  </a:moveTo>
                  <a:lnTo>
                    <a:pt x="0" y="220"/>
                  </a:lnTo>
                  <a:lnTo>
                    <a:pt x="0" y="750"/>
                  </a:lnTo>
                  <a:lnTo>
                    <a:pt x="238" y="531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"/>
            <p:cNvSpPr/>
            <p:nvPr/>
          </p:nvSpPr>
          <p:spPr>
            <a:xfrm>
              <a:off x="238125" y="2481500"/>
              <a:ext cx="5950" cy="18300"/>
            </a:xfrm>
            <a:custGeom>
              <a:avLst/>
              <a:gdLst/>
              <a:ahLst/>
              <a:cxnLst/>
              <a:rect l="l" t="t" r="r" b="b"/>
              <a:pathLst>
                <a:path w="238" h="732" extrusionOk="0">
                  <a:moveTo>
                    <a:pt x="238" y="1"/>
                  </a:moveTo>
                  <a:lnTo>
                    <a:pt x="0" y="220"/>
                  </a:lnTo>
                  <a:lnTo>
                    <a:pt x="0" y="732"/>
                  </a:lnTo>
                  <a:lnTo>
                    <a:pt x="238" y="512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"/>
            <p:cNvSpPr/>
            <p:nvPr/>
          </p:nvSpPr>
          <p:spPr>
            <a:xfrm>
              <a:off x="238125" y="2407950"/>
              <a:ext cx="5950" cy="17850"/>
            </a:xfrm>
            <a:custGeom>
              <a:avLst/>
              <a:gdLst/>
              <a:ahLst/>
              <a:cxnLst/>
              <a:rect l="l" t="t" r="r" b="b"/>
              <a:pathLst>
                <a:path w="238" h="714" extrusionOk="0">
                  <a:moveTo>
                    <a:pt x="238" y="0"/>
                  </a:moveTo>
                  <a:lnTo>
                    <a:pt x="0" y="238"/>
                  </a:lnTo>
                  <a:lnTo>
                    <a:pt x="0" y="713"/>
                  </a:lnTo>
                  <a:lnTo>
                    <a:pt x="238" y="494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"/>
            <p:cNvSpPr/>
            <p:nvPr/>
          </p:nvSpPr>
          <p:spPr>
            <a:xfrm>
              <a:off x="238125" y="2334400"/>
              <a:ext cx="5950" cy="17375"/>
            </a:xfrm>
            <a:custGeom>
              <a:avLst/>
              <a:gdLst/>
              <a:ahLst/>
              <a:cxnLst/>
              <a:rect l="l" t="t" r="r" b="b"/>
              <a:pathLst>
                <a:path w="238" h="695" extrusionOk="0">
                  <a:moveTo>
                    <a:pt x="238" y="0"/>
                  </a:moveTo>
                  <a:lnTo>
                    <a:pt x="0" y="238"/>
                  </a:lnTo>
                  <a:lnTo>
                    <a:pt x="0" y="695"/>
                  </a:lnTo>
                  <a:lnTo>
                    <a:pt x="238" y="475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"/>
            <p:cNvSpPr/>
            <p:nvPr/>
          </p:nvSpPr>
          <p:spPr>
            <a:xfrm>
              <a:off x="238125" y="2261300"/>
              <a:ext cx="5950" cy="16925"/>
            </a:xfrm>
            <a:custGeom>
              <a:avLst/>
              <a:gdLst/>
              <a:ahLst/>
              <a:cxnLst/>
              <a:rect l="l" t="t" r="r" b="b"/>
              <a:pathLst>
                <a:path w="238" h="677" extrusionOk="0">
                  <a:moveTo>
                    <a:pt x="238" y="1"/>
                  </a:moveTo>
                  <a:lnTo>
                    <a:pt x="0" y="220"/>
                  </a:lnTo>
                  <a:lnTo>
                    <a:pt x="0" y="677"/>
                  </a:lnTo>
                  <a:lnTo>
                    <a:pt x="238" y="439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"/>
            <p:cNvSpPr/>
            <p:nvPr/>
          </p:nvSpPr>
          <p:spPr>
            <a:xfrm>
              <a:off x="238125" y="2187750"/>
              <a:ext cx="5950" cy="16475"/>
            </a:xfrm>
            <a:custGeom>
              <a:avLst/>
              <a:gdLst/>
              <a:ahLst/>
              <a:cxnLst/>
              <a:rect l="l" t="t" r="r" b="b"/>
              <a:pathLst>
                <a:path w="238" h="659" extrusionOk="0">
                  <a:moveTo>
                    <a:pt x="238" y="0"/>
                  </a:moveTo>
                  <a:lnTo>
                    <a:pt x="0" y="220"/>
                  </a:lnTo>
                  <a:lnTo>
                    <a:pt x="0" y="658"/>
                  </a:lnTo>
                  <a:lnTo>
                    <a:pt x="238" y="421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"/>
            <p:cNvSpPr/>
            <p:nvPr/>
          </p:nvSpPr>
          <p:spPr>
            <a:xfrm>
              <a:off x="238125" y="2114200"/>
              <a:ext cx="5950" cy="16000"/>
            </a:xfrm>
            <a:custGeom>
              <a:avLst/>
              <a:gdLst/>
              <a:ahLst/>
              <a:cxnLst/>
              <a:rect l="l" t="t" r="r" b="b"/>
              <a:pathLst>
                <a:path w="238" h="640" extrusionOk="0">
                  <a:moveTo>
                    <a:pt x="238" y="0"/>
                  </a:moveTo>
                  <a:lnTo>
                    <a:pt x="0" y="238"/>
                  </a:lnTo>
                  <a:lnTo>
                    <a:pt x="0" y="640"/>
                  </a:lnTo>
                  <a:lnTo>
                    <a:pt x="238" y="402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"/>
            <p:cNvSpPr/>
            <p:nvPr/>
          </p:nvSpPr>
          <p:spPr>
            <a:xfrm>
              <a:off x="238125" y="2040650"/>
              <a:ext cx="5950" cy="15550"/>
            </a:xfrm>
            <a:custGeom>
              <a:avLst/>
              <a:gdLst/>
              <a:ahLst/>
              <a:cxnLst/>
              <a:rect l="l" t="t" r="r" b="b"/>
              <a:pathLst>
                <a:path w="238" h="622" extrusionOk="0">
                  <a:moveTo>
                    <a:pt x="238" y="0"/>
                  </a:moveTo>
                  <a:lnTo>
                    <a:pt x="0" y="238"/>
                  </a:lnTo>
                  <a:lnTo>
                    <a:pt x="0" y="622"/>
                  </a:lnTo>
                  <a:lnTo>
                    <a:pt x="238" y="384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"/>
            <p:cNvSpPr/>
            <p:nvPr/>
          </p:nvSpPr>
          <p:spPr>
            <a:xfrm>
              <a:off x="238125" y="1967550"/>
              <a:ext cx="5950" cy="14650"/>
            </a:xfrm>
            <a:custGeom>
              <a:avLst/>
              <a:gdLst/>
              <a:ahLst/>
              <a:cxnLst/>
              <a:rect l="l" t="t" r="r" b="b"/>
              <a:pathLst>
                <a:path w="238" h="586" extrusionOk="0">
                  <a:moveTo>
                    <a:pt x="238" y="0"/>
                  </a:moveTo>
                  <a:lnTo>
                    <a:pt x="0" y="220"/>
                  </a:lnTo>
                  <a:lnTo>
                    <a:pt x="0" y="585"/>
                  </a:lnTo>
                  <a:lnTo>
                    <a:pt x="238" y="366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"/>
            <p:cNvSpPr/>
            <p:nvPr/>
          </p:nvSpPr>
          <p:spPr>
            <a:xfrm>
              <a:off x="238125" y="1894000"/>
              <a:ext cx="5950" cy="14175"/>
            </a:xfrm>
            <a:custGeom>
              <a:avLst/>
              <a:gdLst/>
              <a:ahLst/>
              <a:cxnLst/>
              <a:rect l="l" t="t" r="r" b="b"/>
              <a:pathLst>
                <a:path w="238" h="567" extrusionOk="0">
                  <a:moveTo>
                    <a:pt x="238" y="0"/>
                  </a:moveTo>
                  <a:lnTo>
                    <a:pt x="0" y="220"/>
                  </a:lnTo>
                  <a:lnTo>
                    <a:pt x="0" y="567"/>
                  </a:lnTo>
                  <a:lnTo>
                    <a:pt x="238" y="347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"/>
            <p:cNvSpPr/>
            <p:nvPr/>
          </p:nvSpPr>
          <p:spPr>
            <a:xfrm>
              <a:off x="238125" y="1820450"/>
              <a:ext cx="5950" cy="13725"/>
            </a:xfrm>
            <a:custGeom>
              <a:avLst/>
              <a:gdLst/>
              <a:ahLst/>
              <a:cxnLst/>
              <a:rect l="l" t="t" r="r" b="b"/>
              <a:pathLst>
                <a:path w="238" h="549" extrusionOk="0">
                  <a:moveTo>
                    <a:pt x="238" y="0"/>
                  </a:moveTo>
                  <a:lnTo>
                    <a:pt x="0" y="238"/>
                  </a:lnTo>
                  <a:lnTo>
                    <a:pt x="0" y="548"/>
                  </a:lnTo>
                  <a:lnTo>
                    <a:pt x="238" y="329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"/>
            <p:cNvSpPr/>
            <p:nvPr/>
          </p:nvSpPr>
          <p:spPr>
            <a:xfrm>
              <a:off x="238125" y="1747350"/>
              <a:ext cx="5950" cy="12800"/>
            </a:xfrm>
            <a:custGeom>
              <a:avLst/>
              <a:gdLst/>
              <a:ahLst/>
              <a:cxnLst/>
              <a:rect l="l" t="t" r="r" b="b"/>
              <a:pathLst>
                <a:path w="238" h="512" extrusionOk="0">
                  <a:moveTo>
                    <a:pt x="238" y="0"/>
                  </a:moveTo>
                  <a:lnTo>
                    <a:pt x="0" y="220"/>
                  </a:lnTo>
                  <a:lnTo>
                    <a:pt x="0" y="512"/>
                  </a:lnTo>
                  <a:lnTo>
                    <a:pt x="238" y="293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"/>
            <p:cNvSpPr/>
            <p:nvPr/>
          </p:nvSpPr>
          <p:spPr>
            <a:xfrm>
              <a:off x="238125" y="1673800"/>
              <a:ext cx="5950" cy="12800"/>
            </a:xfrm>
            <a:custGeom>
              <a:avLst/>
              <a:gdLst/>
              <a:ahLst/>
              <a:cxnLst/>
              <a:rect l="l" t="t" r="r" b="b"/>
              <a:pathLst>
                <a:path w="238" h="512" extrusionOk="0">
                  <a:moveTo>
                    <a:pt x="238" y="0"/>
                  </a:moveTo>
                  <a:lnTo>
                    <a:pt x="0" y="220"/>
                  </a:lnTo>
                  <a:lnTo>
                    <a:pt x="0" y="512"/>
                  </a:lnTo>
                  <a:lnTo>
                    <a:pt x="238" y="274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"/>
            <p:cNvSpPr/>
            <p:nvPr/>
          </p:nvSpPr>
          <p:spPr>
            <a:xfrm>
              <a:off x="238125" y="1600250"/>
              <a:ext cx="5950" cy="12350"/>
            </a:xfrm>
            <a:custGeom>
              <a:avLst/>
              <a:gdLst/>
              <a:ahLst/>
              <a:cxnLst/>
              <a:rect l="l" t="t" r="r" b="b"/>
              <a:pathLst>
                <a:path w="238" h="494" extrusionOk="0">
                  <a:moveTo>
                    <a:pt x="238" y="0"/>
                  </a:moveTo>
                  <a:lnTo>
                    <a:pt x="0" y="238"/>
                  </a:lnTo>
                  <a:lnTo>
                    <a:pt x="0" y="494"/>
                  </a:lnTo>
                  <a:lnTo>
                    <a:pt x="238" y="256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"/>
            <p:cNvSpPr/>
            <p:nvPr/>
          </p:nvSpPr>
          <p:spPr>
            <a:xfrm>
              <a:off x="238125" y="1526700"/>
              <a:ext cx="5950" cy="11900"/>
            </a:xfrm>
            <a:custGeom>
              <a:avLst/>
              <a:gdLst/>
              <a:ahLst/>
              <a:cxnLst/>
              <a:rect l="l" t="t" r="r" b="b"/>
              <a:pathLst>
                <a:path w="238" h="476" extrusionOk="0">
                  <a:moveTo>
                    <a:pt x="238" y="0"/>
                  </a:moveTo>
                  <a:lnTo>
                    <a:pt x="0" y="238"/>
                  </a:lnTo>
                  <a:lnTo>
                    <a:pt x="0" y="475"/>
                  </a:lnTo>
                  <a:lnTo>
                    <a:pt x="238" y="238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"/>
            <p:cNvSpPr/>
            <p:nvPr/>
          </p:nvSpPr>
          <p:spPr>
            <a:xfrm>
              <a:off x="238125" y="1453600"/>
              <a:ext cx="5950" cy="10975"/>
            </a:xfrm>
            <a:custGeom>
              <a:avLst/>
              <a:gdLst/>
              <a:ahLst/>
              <a:cxnLst/>
              <a:rect l="l" t="t" r="r" b="b"/>
              <a:pathLst>
                <a:path w="238" h="439" extrusionOk="0">
                  <a:moveTo>
                    <a:pt x="238" y="0"/>
                  </a:moveTo>
                  <a:lnTo>
                    <a:pt x="0" y="219"/>
                  </a:lnTo>
                  <a:lnTo>
                    <a:pt x="0" y="439"/>
                  </a:lnTo>
                  <a:lnTo>
                    <a:pt x="238" y="201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"/>
            <p:cNvSpPr/>
            <p:nvPr/>
          </p:nvSpPr>
          <p:spPr>
            <a:xfrm>
              <a:off x="238125" y="1380050"/>
              <a:ext cx="5950" cy="10525"/>
            </a:xfrm>
            <a:custGeom>
              <a:avLst/>
              <a:gdLst/>
              <a:ahLst/>
              <a:cxnLst/>
              <a:rect l="l" t="t" r="r" b="b"/>
              <a:pathLst>
                <a:path w="238" h="421" extrusionOk="0">
                  <a:moveTo>
                    <a:pt x="238" y="0"/>
                  </a:moveTo>
                  <a:lnTo>
                    <a:pt x="0" y="219"/>
                  </a:lnTo>
                  <a:lnTo>
                    <a:pt x="0" y="420"/>
                  </a:lnTo>
                  <a:lnTo>
                    <a:pt x="238" y="201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"/>
            <p:cNvSpPr/>
            <p:nvPr/>
          </p:nvSpPr>
          <p:spPr>
            <a:xfrm>
              <a:off x="238125" y="1306475"/>
              <a:ext cx="5950" cy="10075"/>
            </a:xfrm>
            <a:custGeom>
              <a:avLst/>
              <a:gdLst/>
              <a:ahLst/>
              <a:cxnLst/>
              <a:rect l="l" t="t" r="r" b="b"/>
              <a:pathLst>
                <a:path w="238" h="403" extrusionOk="0">
                  <a:moveTo>
                    <a:pt x="238" y="1"/>
                  </a:moveTo>
                  <a:lnTo>
                    <a:pt x="0" y="239"/>
                  </a:lnTo>
                  <a:lnTo>
                    <a:pt x="0" y="403"/>
                  </a:lnTo>
                  <a:lnTo>
                    <a:pt x="238" y="184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"/>
            <p:cNvSpPr/>
            <p:nvPr/>
          </p:nvSpPr>
          <p:spPr>
            <a:xfrm>
              <a:off x="238125" y="1232925"/>
              <a:ext cx="5950" cy="9625"/>
            </a:xfrm>
            <a:custGeom>
              <a:avLst/>
              <a:gdLst/>
              <a:ahLst/>
              <a:cxnLst/>
              <a:rect l="l" t="t" r="r" b="b"/>
              <a:pathLst>
                <a:path w="238" h="385" extrusionOk="0">
                  <a:moveTo>
                    <a:pt x="238" y="1"/>
                  </a:moveTo>
                  <a:lnTo>
                    <a:pt x="0" y="238"/>
                  </a:lnTo>
                  <a:lnTo>
                    <a:pt x="0" y="385"/>
                  </a:lnTo>
                  <a:lnTo>
                    <a:pt x="238" y="165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"/>
            <p:cNvSpPr/>
            <p:nvPr/>
          </p:nvSpPr>
          <p:spPr>
            <a:xfrm>
              <a:off x="238125" y="1159850"/>
              <a:ext cx="5950" cy="9150"/>
            </a:xfrm>
            <a:custGeom>
              <a:avLst/>
              <a:gdLst/>
              <a:ahLst/>
              <a:cxnLst/>
              <a:rect l="l" t="t" r="r" b="b"/>
              <a:pathLst>
                <a:path w="238" h="366" extrusionOk="0">
                  <a:moveTo>
                    <a:pt x="238" y="0"/>
                  </a:moveTo>
                  <a:lnTo>
                    <a:pt x="0" y="219"/>
                  </a:lnTo>
                  <a:lnTo>
                    <a:pt x="0" y="366"/>
                  </a:lnTo>
                  <a:lnTo>
                    <a:pt x="238" y="128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"/>
            <p:cNvSpPr/>
            <p:nvPr/>
          </p:nvSpPr>
          <p:spPr>
            <a:xfrm>
              <a:off x="238125" y="1086275"/>
              <a:ext cx="5950" cy="8725"/>
            </a:xfrm>
            <a:custGeom>
              <a:avLst/>
              <a:gdLst/>
              <a:ahLst/>
              <a:cxnLst/>
              <a:rect l="l" t="t" r="r" b="b"/>
              <a:pathLst>
                <a:path w="238" h="349" extrusionOk="0">
                  <a:moveTo>
                    <a:pt x="238" y="1"/>
                  </a:moveTo>
                  <a:lnTo>
                    <a:pt x="0" y="220"/>
                  </a:lnTo>
                  <a:lnTo>
                    <a:pt x="0" y="348"/>
                  </a:lnTo>
                  <a:lnTo>
                    <a:pt x="238" y="111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"/>
            <p:cNvSpPr/>
            <p:nvPr/>
          </p:nvSpPr>
          <p:spPr>
            <a:xfrm>
              <a:off x="238125" y="1012725"/>
              <a:ext cx="5950" cy="8250"/>
            </a:xfrm>
            <a:custGeom>
              <a:avLst/>
              <a:gdLst/>
              <a:ahLst/>
              <a:cxnLst/>
              <a:rect l="l" t="t" r="r" b="b"/>
              <a:pathLst>
                <a:path w="238" h="330" extrusionOk="0">
                  <a:moveTo>
                    <a:pt x="238" y="1"/>
                  </a:moveTo>
                  <a:lnTo>
                    <a:pt x="0" y="238"/>
                  </a:lnTo>
                  <a:lnTo>
                    <a:pt x="0" y="330"/>
                  </a:lnTo>
                  <a:lnTo>
                    <a:pt x="238" y="92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"/>
            <p:cNvSpPr/>
            <p:nvPr/>
          </p:nvSpPr>
          <p:spPr>
            <a:xfrm>
              <a:off x="238125" y="939175"/>
              <a:ext cx="5950" cy="7800"/>
            </a:xfrm>
            <a:custGeom>
              <a:avLst/>
              <a:gdLst/>
              <a:ahLst/>
              <a:cxnLst/>
              <a:rect l="l" t="t" r="r" b="b"/>
              <a:pathLst>
                <a:path w="238" h="312" extrusionOk="0">
                  <a:moveTo>
                    <a:pt x="238" y="1"/>
                  </a:moveTo>
                  <a:lnTo>
                    <a:pt x="0" y="238"/>
                  </a:lnTo>
                  <a:lnTo>
                    <a:pt x="0" y="311"/>
                  </a:lnTo>
                  <a:lnTo>
                    <a:pt x="238" y="74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"/>
            <p:cNvSpPr/>
            <p:nvPr/>
          </p:nvSpPr>
          <p:spPr>
            <a:xfrm>
              <a:off x="238125" y="866075"/>
              <a:ext cx="5950" cy="6875"/>
            </a:xfrm>
            <a:custGeom>
              <a:avLst/>
              <a:gdLst/>
              <a:ahLst/>
              <a:cxnLst/>
              <a:rect l="l" t="t" r="r" b="b"/>
              <a:pathLst>
                <a:path w="238" h="275" extrusionOk="0">
                  <a:moveTo>
                    <a:pt x="238" y="1"/>
                  </a:moveTo>
                  <a:lnTo>
                    <a:pt x="0" y="220"/>
                  </a:lnTo>
                  <a:lnTo>
                    <a:pt x="0" y="275"/>
                  </a:lnTo>
                  <a:lnTo>
                    <a:pt x="238" y="56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"/>
            <p:cNvSpPr/>
            <p:nvPr/>
          </p:nvSpPr>
          <p:spPr>
            <a:xfrm>
              <a:off x="238125" y="4757975"/>
              <a:ext cx="5950" cy="34300"/>
            </a:xfrm>
            <a:custGeom>
              <a:avLst/>
              <a:gdLst/>
              <a:ahLst/>
              <a:cxnLst/>
              <a:rect l="l" t="t" r="r" b="b"/>
              <a:pathLst>
                <a:path w="238" h="1372" extrusionOk="0">
                  <a:moveTo>
                    <a:pt x="238" y="1"/>
                  </a:moveTo>
                  <a:lnTo>
                    <a:pt x="0" y="220"/>
                  </a:lnTo>
                  <a:lnTo>
                    <a:pt x="0" y="1371"/>
                  </a:lnTo>
                  <a:lnTo>
                    <a:pt x="238" y="1152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"/>
            <p:cNvSpPr/>
            <p:nvPr/>
          </p:nvSpPr>
          <p:spPr>
            <a:xfrm>
              <a:off x="238125" y="4684425"/>
              <a:ext cx="5950" cy="33825"/>
            </a:xfrm>
            <a:custGeom>
              <a:avLst/>
              <a:gdLst/>
              <a:ahLst/>
              <a:cxnLst/>
              <a:rect l="l" t="t" r="r" b="b"/>
              <a:pathLst>
                <a:path w="238" h="1353" extrusionOk="0">
                  <a:moveTo>
                    <a:pt x="238" y="1"/>
                  </a:moveTo>
                  <a:lnTo>
                    <a:pt x="0" y="220"/>
                  </a:lnTo>
                  <a:lnTo>
                    <a:pt x="0" y="1353"/>
                  </a:lnTo>
                  <a:lnTo>
                    <a:pt x="238" y="1133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"/>
            <p:cNvSpPr/>
            <p:nvPr/>
          </p:nvSpPr>
          <p:spPr>
            <a:xfrm>
              <a:off x="238125" y="4610875"/>
              <a:ext cx="5950" cy="33375"/>
            </a:xfrm>
            <a:custGeom>
              <a:avLst/>
              <a:gdLst/>
              <a:ahLst/>
              <a:cxnLst/>
              <a:rect l="l" t="t" r="r" b="b"/>
              <a:pathLst>
                <a:path w="238" h="1335" extrusionOk="0">
                  <a:moveTo>
                    <a:pt x="238" y="0"/>
                  </a:moveTo>
                  <a:lnTo>
                    <a:pt x="0" y="238"/>
                  </a:lnTo>
                  <a:lnTo>
                    <a:pt x="0" y="1334"/>
                  </a:lnTo>
                  <a:lnTo>
                    <a:pt x="238" y="1115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"/>
            <p:cNvSpPr/>
            <p:nvPr/>
          </p:nvSpPr>
          <p:spPr>
            <a:xfrm>
              <a:off x="238125" y="4537325"/>
              <a:ext cx="5950" cy="33375"/>
            </a:xfrm>
            <a:custGeom>
              <a:avLst/>
              <a:gdLst/>
              <a:ahLst/>
              <a:cxnLst/>
              <a:rect l="l" t="t" r="r" b="b"/>
              <a:pathLst>
                <a:path w="238" h="1335" extrusionOk="0">
                  <a:moveTo>
                    <a:pt x="238" y="0"/>
                  </a:moveTo>
                  <a:lnTo>
                    <a:pt x="0" y="238"/>
                  </a:lnTo>
                  <a:lnTo>
                    <a:pt x="0" y="1334"/>
                  </a:lnTo>
                  <a:lnTo>
                    <a:pt x="238" y="1097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"/>
            <p:cNvSpPr/>
            <p:nvPr/>
          </p:nvSpPr>
          <p:spPr>
            <a:xfrm>
              <a:off x="238125" y="4464225"/>
              <a:ext cx="5950" cy="32450"/>
            </a:xfrm>
            <a:custGeom>
              <a:avLst/>
              <a:gdLst/>
              <a:ahLst/>
              <a:cxnLst/>
              <a:rect l="l" t="t" r="r" b="b"/>
              <a:pathLst>
                <a:path w="238" h="1298" extrusionOk="0">
                  <a:moveTo>
                    <a:pt x="238" y="0"/>
                  </a:moveTo>
                  <a:lnTo>
                    <a:pt x="0" y="220"/>
                  </a:lnTo>
                  <a:lnTo>
                    <a:pt x="0" y="1298"/>
                  </a:lnTo>
                  <a:lnTo>
                    <a:pt x="238" y="1060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"/>
            <p:cNvSpPr/>
            <p:nvPr/>
          </p:nvSpPr>
          <p:spPr>
            <a:xfrm>
              <a:off x="238125" y="4390675"/>
              <a:ext cx="5950" cy="32000"/>
            </a:xfrm>
            <a:custGeom>
              <a:avLst/>
              <a:gdLst/>
              <a:ahLst/>
              <a:cxnLst/>
              <a:rect l="l" t="t" r="r" b="b"/>
              <a:pathLst>
                <a:path w="238" h="1280" extrusionOk="0">
                  <a:moveTo>
                    <a:pt x="238" y="0"/>
                  </a:moveTo>
                  <a:lnTo>
                    <a:pt x="0" y="220"/>
                  </a:lnTo>
                  <a:lnTo>
                    <a:pt x="0" y="1280"/>
                  </a:lnTo>
                  <a:lnTo>
                    <a:pt x="238" y="1042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"/>
            <p:cNvSpPr/>
            <p:nvPr/>
          </p:nvSpPr>
          <p:spPr>
            <a:xfrm>
              <a:off x="238125" y="4317125"/>
              <a:ext cx="5950" cy="31550"/>
            </a:xfrm>
            <a:custGeom>
              <a:avLst/>
              <a:gdLst/>
              <a:ahLst/>
              <a:cxnLst/>
              <a:rect l="l" t="t" r="r" b="b"/>
              <a:pathLst>
                <a:path w="238" h="1262" extrusionOk="0">
                  <a:moveTo>
                    <a:pt x="238" y="0"/>
                  </a:moveTo>
                  <a:lnTo>
                    <a:pt x="0" y="238"/>
                  </a:lnTo>
                  <a:lnTo>
                    <a:pt x="0" y="1261"/>
                  </a:lnTo>
                  <a:lnTo>
                    <a:pt x="238" y="1024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"/>
            <p:cNvSpPr/>
            <p:nvPr/>
          </p:nvSpPr>
          <p:spPr>
            <a:xfrm>
              <a:off x="238125" y="4243575"/>
              <a:ext cx="5950" cy="31075"/>
            </a:xfrm>
            <a:custGeom>
              <a:avLst/>
              <a:gdLst/>
              <a:ahLst/>
              <a:cxnLst/>
              <a:rect l="l" t="t" r="r" b="b"/>
              <a:pathLst>
                <a:path w="238" h="1243" extrusionOk="0">
                  <a:moveTo>
                    <a:pt x="238" y="0"/>
                  </a:moveTo>
                  <a:lnTo>
                    <a:pt x="0" y="238"/>
                  </a:lnTo>
                  <a:lnTo>
                    <a:pt x="0" y="1243"/>
                  </a:lnTo>
                  <a:lnTo>
                    <a:pt x="238" y="1023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"/>
            <p:cNvSpPr/>
            <p:nvPr/>
          </p:nvSpPr>
          <p:spPr>
            <a:xfrm>
              <a:off x="238125" y="4170475"/>
              <a:ext cx="5950" cy="30175"/>
            </a:xfrm>
            <a:custGeom>
              <a:avLst/>
              <a:gdLst/>
              <a:ahLst/>
              <a:cxnLst/>
              <a:rect l="l" t="t" r="r" b="b"/>
              <a:pathLst>
                <a:path w="238" h="1207" extrusionOk="0">
                  <a:moveTo>
                    <a:pt x="238" y="0"/>
                  </a:moveTo>
                  <a:lnTo>
                    <a:pt x="0" y="220"/>
                  </a:lnTo>
                  <a:lnTo>
                    <a:pt x="0" y="1206"/>
                  </a:lnTo>
                  <a:lnTo>
                    <a:pt x="238" y="987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"/>
            <p:cNvSpPr/>
            <p:nvPr/>
          </p:nvSpPr>
          <p:spPr>
            <a:xfrm>
              <a:off x="238125" y="4096925"/>
              <a:ext cx="5950" cy="29725"/>
            </a:xfrm>
            <a:custGeom>
              <a:avLst/>
              <a:gdLst/>
              <a:ahLst/>
              <a:cxnLst/>
              <a:rect l="l" t="t" r="r" b="b"/>
              <a:pathLst>
                <a:path w="238" h="1189" extrusionOk="0">
                  <a:moveTo>
                    <a:pt x="238" y="0"/>
                  </a:moveTo>
                  <a:lnTo>
                    <a:pt x="0" y="219"/>
                  </a:lnTo>
                  <a:lnTo>
                    <a:pt x="0" y="1188"/>
                  </a:lnTo>
                  <a:lnTo>
                    <a:pt x="238" y="969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"/>
            <p:cNvSpPr/>
            <p:nvPr/>
          </p:nvSpPr>
          <p:spPr>
            <a:xfrm>
              <a:off x="238125" y="4023375"/>
              <a:ext cx="5950" cy="29250"/>
            </a:xfrm>
            <a:custGeom>
              <a:avLst/>
              <a:gdLst/>
              <a:ahLst/>
              <a:cxnLst/>
              <a:rect l="l" t="t" r="r" b="b"/>
              <a:pathLst>
                <a:path w="238" h="1170" extrusionOk="0">
                  <a:moveTo>
                    <a:pt x="238" y="0"/>
                  </a:moveTo>
                  <a:lnTo>
                    <a:pt x="0" y="238"/>
                  </a:lnTo>
                  <a:lnTo>
                    <a:pt x="0" y="1170"/>
                  </a:lnTo>
                  <a:lnTo>
                    <a:pt x="238" y="950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"/>
            <p:cNvSpPr/>
            <p:nvPr/>
          </p:nvSpPr>
          <p:spPr>
            <a:xfrm>
              <a:off x="238125" y="3950275"/>
              <a:ext cx="5950" cy="28800"/>
            </a:xfrm>
            <a:custGeom>
              <a:avLst/>
              <a:gdLst/>
              <a:ahLst/>
              <a:cxnLst/>
              <a:rect l="l" t="t" r="r" b="b"/>
              <a:pathLst>
                <a:path w="238" h="1152" extrusionOk="0">
                  <a:moveTo>
                    <a:pt x="238" y="0"/>
                  </a:moveTo>
                  <a:lnTo>
                    <a:pt x="0" y="220"/>
                  </a:lnTo>
                  <a:lnTo>
                    <a:pt x="0" y="1152"/>
                  </a:lnTo>
                  <a:lnTo>
                    <a:pt x="238" y="914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"/>
            <p:cNvSpPr/>
            <p:nvPr/>
          </p:nvSpPr>
          <p:spPr>
            <a:xfrm>
              <a:off x="238125" y="3876725"/>
              <a:ext cx="5950" cy="28350"/>
            </a:xfrm>
            <a:custGeom>
              <a:avLst/>
              <a:gdLst/>
              <a:ahLst/>
              <a:cxnLst/>
              <a:rect l="l" t="t" r="r" b="b"/>
              <a:pathLst>
                <a:path w="238" h="1134" extrusionOk="0">
                  <a:moveTo>
                    <a:pt x="238" y="0"/>
                  </a:moveTo>
                  <a:lnTo>
                    <a:pt x="0" y="219"/>
                  </a:lnTo>
                  <a:lnTo>
                    <a:pt x="0" y="1133"/>
                  </a:lnTo>
                  <a:lnTo>
                    <a:pt x="238" y="896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"/>
            <p:cNvSpPr/>
            <p:nvPr/>
          </p:nvSpPr>
          <p:spPr>
            <a:xfrm>
              <a:off x="238125" y="3803175"/>
              <a:ext cx="5950" cy="27875"/>
            </a:xfrm>
            <a:custGeom>
              <a:avLst/>
              <a:gdLst/>
              <a:ahLst/>
              <a:cxnLst/>
              <a:rect l="l" t="t" r="r" b="b"/>
              <a:pathLst>
                <a:path w="238" h="1115" extrusionOk="0">
                  <a:moveTo>
                    <a:pt x="238" y="0"/>
                  </a:moveTo>
                  <a:lnTo>
                    <a:pt x="0" y="238"/>
                  </a:lnTo>
                  <a:lnTo>
                    <a:pt x="0" y="1115"/>
                  </a:lnTo>
                  <a:lnTo>
                    <a:pt x="238" y="877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"/>
            <p:cNvSpPr/>
            <p:nvPr/>
          </p:nvSpPr>
          <p:spPr>
            <a:xfrm>
              <a:off x="238125" y="3729600"/>
              <a:ext cx="5950" cy="27450"/>
            </a:xfrm>
            <a:custGeom>
              <a:avLst/>
              <a:gdLst/>
              <a:ahLst/>
              <a:cxnLst/>
              <a:rect l="l" t="t" r="r" b="b"/>
              <a:pathLst>
                <a:path w="238" h="1098" extrusionOk="0">
                  <a:moveTo>
                    <a:pt x="238" y="1"/>
                  </a:moveTo>
                  <a:lnTo>
                    <a:pt x="0" y="239"/>
                  </a:lnTo>
                  <a:lnTo>
                    <a:pt x="0" y="1097"/>
                  </a:lnTo>
                  <a:lnTo>
                    <a:pt x="238" y="860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"/>
            <p:cNvSpPr/>
            <p:nvPr/>
          </p:nvSpPr>
          <p:spPr>
            <a:xfrm>
              <a:off x="238125" y="3656525"/>
              <a:ext cx="5950" cy="26525"/>
            </a:xfrm>
            <a:custGeom>
              <a:avLst/>
              <a:gdLst/>
              <a:ahLst/>
              <a:cxnLst/>
              <a:rect l="l" t="t" r="r" b="b"/>
              <a:pathLst>
                <a:path w="238" h="1061" extrusionOk="0">
                  <a:moveTo>
                    <a:pt x="238" y="0"/>
                  </a:moveTo>
                  <a:lnTo>
                    <a:pt x="0" y="219"/>
                  </a:lnTo>
                  <a:lnTo>
                    <a:pt x="0" y="1060"/>
                  </a:lnTo>
                  <a:lnTo>
                    <a:pt x="238" y="841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"/>
            <p:cNvSpPr/>
            <p:nvPr/>
          </p:nvSpPr>
          <p:spPr>
            <a:xfrm>
              <a:off x="238125" y="3582975"/>
              <a:ext cx="5950" cy="26050"/>
            </a:xfrm>
            <a:custGeom>
              <a:avLst/>
              <a:gdLst/>
              <a:ahLst/>
              <a:cxnLst/>
              <a:rect l="l" t="t" r="r" b="b"/>
              <a:pathLst>
                <a:path w="238" h="1042" extrusionOk="0">
                  <a:moveTo>
                    <a:pt x="238" y="0"/>
                  </a:moveTo>
                  <a:lnTo>
                    <a:pt x="0" y="219"/>
                  </a:lnTo>
                  <a:lnTo>
                    <a:pt x="0" y="1042"/>
                  </a:lnTo>
                  <a:lnTo>
                    <a:pt x="238" y="822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"/>
            <p:cNvSpPr/>
            <p:nvPr/>
          </p:nvSpPr>
          <p:spPr>
            <a:xfrm>
              <a:off x="238125" y="3509400"/>
              <a:ext cx="5950" cy="25625"/>
            </a:xfrm>
            <a:custGeom>
              <a:avLst/>
              <a:gdLst/>
              <a:ahLst/>
              <a:cxnLst/>
              <a:rect l="l" t="t" r="r" b="b"/>
              <a:pathLst>
                <a:path w="238" h="1025" extrusionOk="0">
                  <a:moveTo>
                    <a:pt x="238" y="1"/>
                  </a:moveTo>
                  <a:lnTo>
                    <a:pt x="0" y="238"/>
                  </a:lnTo>
                  <a:lnTo>
                    <a:pt x="0" y="1024"/>
                  </a:lnTo>
                  <a:lnTo>
                    <a:pt x="238" y="805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"/>
            <p:cNvSpPr/>
            <p:nvPr/>
          </p:nvSpPr>
          <p:spPr>
            <a:xfrm>
              <a:off x="238125" y="3435850"/>
              <a:ext cx="5950" cy="25625"/>
            </a:xfrm>
            <a:custGeom>
              <a:avLst/>
              <a:gdLst/>
              <a:ahLst/>
              <a:cxnLst/>
              <a:rect l="l" t="t" r="r" b="b"/>
              <a:pathLst>
                <a:path w="238" h="1025" extrusionOk="0">
                  <a:moveTo>
                    <a:pt x="238" y="1"/>
                  </a:moveTo>
                  <a:lnTo>
                    <a:pt x="0" y="238"/>
                  </a:lnTo>
                  <a:lnTo>
                    <a:pt x="0" y="1024"/>
                  </a:lnTo>
                  <a:lnTo>
                    <a:pt x="238" y="787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"/>
            <p:cNvSpPr/>
            <p:nvPr/>
          </p:nvSpPr>
          <p:spPr>
            <a:xfrm>
              <a:off x="238125" y="3362750"/>
              <a:ext cx="5950" cy="24700"/>
            </a:xfrm>
            <a:custGeom>
              <a:avLst/>
              <a:gdLst/>
              <a:ahLst/>
              <a:cxnLst/>
              <a:rect l="l" t="t" r="r" b="b"/>
              <a:pathLst>
                <a:path w="238" h="988" extrusionOk="0">
                  <a:moveTo>
                    <a:pt x="238" y="1"/>
                  </a:moveTo>
                  <a:lnTo>
                    <a:pt x="0" y="220"/>
                  </a:lnTo>
                  <a:lnTo>
                    <a:pt x="0" y="988"/>
                  </a:lnTo>
                  <a:lnTo>
                    <a:pt x="238" y="750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"/>
            <p:cNvSpPr/>
            <p:nvPr/>
          </p:nvSpPr>
          <p:spPr>
            <a:xfrm>
              <a:off x="238125" y="3289200"/>
              <a:ext cx="5950" cy="24250"/>
            </a:xfrm>
            <a:custGeom>
              <a:avLst/>
              <a:gdLst/>
              <a:ahLst/>
              <a:cxnLst/>
              <a:rect l="l" t="t" r="r" b="b"/>
              <a:pathLst>
                <a:path w="238" h="970" extrusionOk="0">
                  <a:moveTo>
                    <a:pt x="238" y="1"/>
                  </a:moveTo>
                  <a:lnTo>
                    <a:pt x="0" y="220"/>
                  </a:lnTo>
                  <a:lnTo>
                    <a:pt x="0" y="969"/>
                  </a:lnTo>
                  <a:lnTo>
                    <a:pt x="238" y="732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"/>
            <p:cNvSpPr/>
            <p:nvPr/>
          </p:nvSpPr>
          <p:spPr>
            <a:xfrm>
              <a:off x="238125" y="3215650"/>
              <a:ext cx="5950" cy="23800"/>
            </a:xfrm>
            <a:custGeom>
              <a:avLst/>
              <a:gdLst/>
              <a:ahLst/>
              <a:cxnLst/>
              <a:rect l="l" t="t" r="r" b="b"/>
              <a:pathLst>
                <a:path w="238" h="952" extrusionOk="0">
                  <a:moveTo>
                    <a:pt x="238" y="1"/>
                  </a:moveTo>
                  <a:lnTo>
                    <a:pt x="0" y="238"/>
                  </a:lnTo>
                  <a:lnTo>
                    <a:pt x="0" y="951"/>
                  </a:lnTo>
                  <a:lnTo>
                    <a:pt x="238" y="713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"/>
            <p:cNvSpPr/>
            <p:nvPr/>
          </p:nvSpPr>
          <p:spPr>
            <a:xfrm>
              <a:off x="238125" y="3142100"/>
              <a:ext cx="5950" cy="23325"/>
            </a:xfrm>
            <a:custGeom>
              <a:avLst/>
              <a:gdLst/>
              <a:ahLst/>
              <a:cxnLst/>
              <a:rect l="l" t="t" r="r" b="b"/>
              <a:pathLst>
                <a:path w="238" h="933" extrusionOk="0">
                  <a:moveTo>
                    <a:pt x="238" y="1"/>
                  </a:moveTo>
                  <a:lnTo>
                    <a:pt x="0" y="238"/>
                  </a:lnTo>
                  <a:lnTo>
                    <a:pt x="0" y="933"/>
                  </a:lnTo>
                  <a:lnTo>
                    <a:pt x="238" y="695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"/>
            <p:cNvSpPr/>
            <p:nvPr/>
          </p:nvSpPr>
          <p:spPr>
            <a:xfrm>
              <a:off x="238125" y="3069000"/>
              <a:ext cx="5950" cy="22425"/>
            </a:xfrm>
            <a:custGeom>
              <a:avLst/>
              <a:gdLst/>
              <a:ahLst/>
              <a:cxnLst/>
              <a:rect l="l" t="t" r="r" b="b"/>
              <a:pathLst>
                <a:path w="238" h="897" extrusionOk="0">
                  <a:moveTo>
                    <a:pt x="238" y="1"/>
                  </a:moveTo>
                  <a:lnTo>
                    <a:pt x="0" y="220"/>
                  </a:lnTo>
                  <a:lnTo>
                    <a:pt x="0" y="896"/>
                  </a:lnTo>
                  <a:lnTo>
                    <a:pt x="238" y="677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5" name="Google Shape;725;p3"/>
          <p:cNvSpPr/>
          <p:nvPr/>
        </p:nvSpPr>
        <p:spPr>
          <a:xfrm>
            <a:off x="2125" y="2715150"/>
            <a:ext cx="9144000" cy="211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6" name="Google Shape;726;p3"/>
          <p:cNvSpPr txBox="1">
            <a:spLocks noGrp="1"/>
          </p:cNvSpPr>
          <p:nvPr>
            <p:ph type="title"/>
          </p:nvPr>
        </p:nvSpPr>
        <p:spPr>
          <a:xfrm>
            <a:off x="3090675" y="2752300"/>
            <a:ext cx="5340000" cy="103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27" name="Google Shape;727;p3"/>
          <p:cNvSpPr txBox="1">
            <a:spLocks noGrp="1"/>
          </p:cNvSpPr>
          <p:nvPr>
            <p:ph type="subTitle" idx="1"/>
          </p:nvPr>
        </p:nvSpPr>
        <p:spPr>
          <a:xfrm>
            <a:off x="3090672" y="4306780"/>
            <a:ext cx="5340000" cy="30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r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728" name="Google Shape;728;p3"/>
          <p:cNvSpPr txBox="1">
            <a:spLocks noGrp="1"/>
          </p:cNvSpPr>
          <p:nvPr>
            <p:ph type="subTitle" idx="2"/>
          </p:nvPr>
        </p:nvSpPr>
        <p:spPr>
          <a:xfrm>
            <a:off x="6720840" y="3785572"/>
            <a:ext cx="1710000" cy="5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r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r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r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r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r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r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r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r" rtl="0"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_AND_TWO_COLUMNS_1_1">
    <p:spTree>
      <p:nvGrpSpPr>
        <p:cNvPr id="1" name="Shape 2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86" name="Google Shape;2186;p8"/>
          <p:cNvGrpSpPr/>
          <p:nvPr/>
        </p:nvGrpSpPr>
        <p:grpSpPr>
          <a:xfrm>
            <a:off x="31529" y="17893"/>
            <a:ext cx="9080958" cy="5107711"/>
            <a:chOff x="238125" y="839600"/>
            <a:chExt cx="7141925" cy="4017075"/>
          </a:xfrm>
        </p:grpSpPr>
        <p:sp>
          <p:nvSpPr>
            <p:cNvPr id="2187" name="Google Shape;2187;p8"/>
            <p:cNvSpPr/>
            <p:nvPr/>
          </p:nvSpPr>
          <p:spPr>
            <a:xfrm>
              <a:off x="244050" y="1974850"/>
              <a:ext cx="1024275" cy="1037075"/>
            </a:xfrm>
            <a:custGeom>
              <a:avLst/>
              <a:gdLst/>
              <a:ahLst/>
              <a:cxnLst/>
              <a:rect l="l" t="t" r="r" b="b"/>
              <a:pathLst>
                <a:path w="40971" h="41483" extrusionOk="0">
                  <a:moveTo>
                    <a:pt x="40971" y="1"/>
                  </a:moveTo>
                  <a:lnTo>
                    <a:pt x="1" y="40825"/>
                  </a:lnTo>
                  <a:lnTo>
                    <a:pt x="1" y="41483"/>
                  </a:lnTo>
                  <a:lnTo>
                    <a:pt x="40971" y="366"/>
                  </a:lnTo>
                  <a:lnTo>
                    <a:pt x="40971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8"/>
            <p:cNvSpPr/>
            <p:nvPr/>
          </p:nvSpPr>
          <p:spPr>
            <a:xfrm>
              <a:off x="1268300" y="839600"/>
              <a:ext cx="1140325" cy="1144425"/>
            </a:xfrm>
            <a:custGeom>
              <a:avLst/>
              <a:gdLst/>
              <a:ahLst/>
              <a:cxnLst/>
              <a:rect l="l" t="t" r="r" b="b"/>
              <a:pathLst>
                <a:path w="45613" h="45777" extrusionOk="0">
                  <a:moveTo>
                    <a:pt x="45558" y="0"/>
                  </a:moveTo>
                  <a:lnTo>
                    <a:pt x="1" y="45411"/>
                  </a:lnTo>
                  <a:lnTo>
                    <a:pt x="1" y="45776"/>
                  </a:lnTo>
                  <a:lnTo>
                    <a:pt x="45613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8"/>
            <p:cNvSpPr/>
            <p:nvPr/>
          </p:nvSpPr>
          <p:spPr>
            <a:xfrm>
              <a:off x="244050" y="1901300"/>
              <a:ext cx="1024275" cy="1036625"/>
            </a:xfrm>
            <a:custGeom>
              <a:avLst/>
              <a:gdLst/>
              <a:ahLst/>
              <a:cxnLst/>
              <a:rect l="l" t="t" r="r" b="b"/>
              <a:pathLst>
                <a:path w="40971" h="41465" extrusionOk="0">
                  <a:moveTo>
                    <a:pt x="40971" y="1"/>
                  </a:moveTo>
                  <a:lnTo>
                    <a:pt x="1" y="40825"/>
                  </a:lnTo>
                  <a:lnTo>
                    <a:pt x="1" y="41464"/>
                  </a:lnTo>
                  <a:lnTo>
                    <a:pt x="40971" y="348"/>
                  </a:lnTo>
                  <a:lnTo>
                    <a:pt x="40971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8"/>
            <p:cNvSpPr/>
            <p:nvPr/>
          </p:nvSpPr>
          <p:spPr>
            <a:xfrm>
              <a:off x="1268300" y="839600"/>
              <a:ext cx="1066325" cy="1070400"/>
            </a:xfrm>
            <a:custGeom>
              <a:avLst/>
              <a:gdLst/>
              <a:ahLst/>
              <a:cxnLst/>
              <a:rect l="l" t="t" r="r" b="b"/>
              <a:pathLst>
                <a:path w="42653" h="42816" extrusionOk="0">
                  <a:moveTo>
                    <a:pt x="42616" y="0"/>
                  </a:moveTo>
                  <a:lnTo>
                    <a:pt x="1" y="42469"/>
                  </a:lnTo>
                  <a:lnTo>
                    <a:pt x="1" y="42816"/>
                  </a:lnTo>
                  <a:lnTo>
                    <a:pt x="42652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8"/>
            <p:cNvSpPr/>
            <p:nvPr/>
          </p:nvSpPr>
          <p:spPr>
            <a:xfrm>
              <a:off x="244050" y="1827750"/>
              <a:ext cx="1024275" cy="1036150"/>
            </a:xfrm>
            <a:custGeom>
              <a:avLst/>
              <a:gdLst/>
              <a:ahLst/>
              <a:cxnLst/>
              <a:rect l="l" t="t" r="r" b="b"/>
              <a:pathLst>
                <a:path w="40971" h="41446" extrusionOk="0">
                  <a:moveTo>
                    <a:pt x="40971" y="1"/>
                  </a:moveTo>
                  <a:lnTo>
                    <a:pt x="1" y="40843"/>
                  </a:lnTo>
                  <a:lnTo>
                    <a:pt x="1" y="41446"/>
                  </a:lnTo>
                  <a:lnTo>
                    <a:pt x="40971" y="329"/>
                  </a:lnTo>
                  <a:lnTo>
                    <a:pt x="40971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8"/>
            <p:cNvSpPr/>
            <p:nvPr/>
          </p:nvSpPr>
          <p:spPr>
            <a:xfrm>
              <a:off x="1268300" y="839600"/>
              <a:ext cx="992775" cy="996400"/>
            </a:xfrm>
            <a:custGeom>
              <a:avLst/>
              <a:gdLst/>
              <a:ahLst/>
              <a:cxnLst/>
              <a:rect l="l" t="t" r="r" b="b"/>
              <a:pathLst>
                <a:path w="39711" h="39856" extrusionOk="0">
                  <a:moveTo>
                    <a:pt x="39674" y="0"/>
                  </a:moveTo>
                  <a:lnTo>
                    <a:pt x="1" y="39527"/>
                  </a:lnTo>
                  <a:lnTo>
                    <a:pt x="1" y="39855"/>
                  </a:lnTo>
                  <a:lnTo>
                    <a:pt x="39710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8"/>
            <p:cNvSpPr/>
            <p:nvPr/>
          </p:nvSpPr>
          <p:spPr>
            <a:xfrm>
              <a:off x="244050" y="1754650"/>
              <a:ext cx="1024275" cy="1035250"/>
            </a:xfrm>
            <a:custGeom>
              <a:avLst/>
              <a:gdLst/>
              <a:ahLst/>
              <a:cxnLst/>
              <a:rect l="l" t="t" r="r" b="b"/>
              <a:pathLst>
                <a:path w="40971" h="41410" extrusionOk="0">
                  <a:moveTo>
                    <a:pt x="40971" y="1"/>
                  </a:moveTo>
                  <a:lnTo>
                    <a:pt x="1" y="40825"/>
                  </a:lnTo>
                  <a:lnTo>
                    <a:pt x="1" y="41409"/>
                  </a:lnTo>
                  <a:lnTo>
                    <a:pt x="40971" y="293"/>
                  </a:lnTo>
                  <a:lnTo>
                    <a:pt x="40971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8"/>
            <p:cNvSpPr/>
            <p:nvPr/>
          </p:nvSpPr>
          <p:spPr>
            <a:xfrm>
              <a:off x="1268300" y="839600"/>
              <a:ext cx="919225" cy="922400"/>
            </a:xfrm>
            <a:custGeom>
              <a:avLst/>
              <a:gdLst/>
              <a:ahLst/>
              <a:cxnLst/>
              <a:rect l="l" t="t" r="r" b="b"/>
              <a:pathLst>
                <a:path w="36769" h="36896" extrusionOk="0">
                  <a:moveTo>
                    <a:pt x="36713" y="0"/>
                  </a:moveTo>
                  <a:lnTo>
                    <a:pt x="1" y="36603"/>
                  </a:lnTo>
                  <a:lnTo>
                    <a:pt x="1" y="36895"/>
                  </a:lnTo>
                  <a:lnTo>
                    <a:pt x="3676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8"/>
            <p:cNvSpPr/>
            <p:nvPr/>
          </p:nvSpPr>
          <p:spPr>
            <a:xfrm>
              <a:off x="244050" y="1681100"/>
              <a:ext cx="1024275" cy="1034800"/>
            </a:xfrm>
            <a:custGeom>
              <a:avLst/>
              <a:gdLst/>
              <a:ahLst/>
              <a:cxnLst/>
              <a:rect l="l" t="t" r="r" b="b"/>
              <a:pathLst>
                <a:path w="40971" h="41392" extrusionOk="0">
                  <a:moveTo>
                    <a:pt x="40971" y="1"/>
                  </a:moveTo>
                  <a:lnTo>
                    <a:pt x="1" y="40825"/>
                  </a:lnTo>
                  <a:lnTo>
                    <a:pt x="1" y="41391"/>
                  </a:lnTo>
                  <a:lnTo>
                    <a:pt x="40971" y="275"/>
                  </a:lnTo>
                  <a:lnTo>
                    <a:pt x="40971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8"/>
            <p:cNvSpPr/>
            <p:nvPr/>
          </p:nvSpPr>
          <p:spPr>
            <a:xfrm>
              <a:off x="1268300" y="839600"/>
              <a:ext cx="845200" cy="848375"/>
            </a:xfrm>
            <a:custGeom>
              <a:avLst/>
              <a:gdLst/>
              <a:ahLst/>
              <a:cxnLst/>
              <a:rect l="l" t="t" r="r" b="b"/>
              <a:pathLst>
                <a:path w="33808" h="33935" extrusionOk="0">
                  <a:moveTo>
                    <a:pt x="33771" y="0"/>
                  </a:moveTo>
                  <a:lnTo>
                    <a:pt x="1" y="33661"/>
                  </a:lnTo>
                  <a:lnTo>
                    <a:pt x="1" y="33935"/>
                  </a:lnTo>
                  <a:lnTo>
                    <a:pt x="3380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8"/>
            <p:cNvSpPr/>
            <p:nvPr/>
          </p:nvSpPr>
          <p:spPr>
            <a:xfrm>
              <a:off x="244050" y="1607550"/>
              <a:ext cx="1024275" cy="1034325"/>
            </a:xfrm>
            <a:custGeom>
              <a:avLst/>
              <a:gdLst/>
              <a:ahLst/>
              <a:cxnLst/>
              <a:rect l="l" t="t" r="r" b="b"/>
              <a:pathLst>
                <a:path w="40971" h="41373" extrusionOk="0">
                  <a:moveTo>
                    <a:pt x="40971" y="0"/>
                  </a:moveTo>
                  <a:lnTo>
                    <a:pt x="1" y="40824"/>
                  </a:lnTo>
                  <a:lnTo>
                    <a:pt x="1" y="41373"/>
                  </a:lnTo>
                  <a:lnTo>
                    <a:pt x="40971" y="256"/>
                  </a:lnTo>
                  <a:lnTo>
                    <a:pt x="40971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8"/>
            <p:cNvSpPr/>
            <p:nvPr/>
          </p:nvSpPr>
          <p:spPr>
            <a:xfrm>
              <a:off x="1268300" y="839600"/>
              <a:ext cx="771650" cy="774375"/>
            </a:xfrm>
            <a:custGeom>
              <a:avLst/>
              <a:gdLst/>
              <a:ahLst/>
              <a:cxnLst/>
              <a:rect l="l" t="t" r="r" b="b"/>
              <a:pathLst>
                <a:path w="30866" h="30975" extrusionOk="0">
                  <a:moveTo>
                    <a:pt x="30829" y="0"/>
                  </a:moveTo>
                  <a:lnTo>
                    <a:pt x="1" y="30718"/>
                  </a:lnTo>
                  <a:lnTo>
                    <a:pt x="1" y="30974"/>
                  </a:lnTo>
                  <a:lnTo>
                    <a:pt x="30866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8"/>
            <p:cNvSpPr/>
            <p:nvPr/>
          </p:nvSpPr>
          <p:spPr>
            <a:xfrm>
              <a:off x="244050" y="1534000"/>
              <a:ext cx="1024275" cy="1034325"/>
            </a:xfrm>
            <a:custGeom>
              <a:avLst/>
              <a:gdLst/>
              <a:ahLst/>
              <a:cxnLst/>
              <a:rect l="l" t="t" r="r" b="b"/>
              <a:pathLst>
                <a:path w="40971" h="41373" extrusionOk="0">
                  <a:moveTo>
                    <a:pt x="40971" y="0"/>
                  </a:moveTo>
                  <a:lnTo>
                    <a:pt x="1" y="40843"/>
                  </a:lnTo>
                  <a:lnTo>
                    <a:pt x="1" y="41373"/>
                  </a:lnTo>
                  <a:lnTo>
                    <a:pt x="40971" y="256"/>
                  </a:lnTo>
                  <a:lnTo>
                    <a:pt x="40971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8"/>
            <p:cNvSpPr/>
            <p:nvPr/>
          </p:nvSpPr>
          <p:spPr>
            <a:xfrm>
              <a:off x="1268300" y="839600"/>
              <a:ext cx="698100" cy="700825"/>
            </a:xfrm>
            <a:custGeom>
              <a:avLst/>
              <a:gdLst/>
              <a:ahLst/>
              <a:cxnLst/>
              <a:rect l="l" t="t" r="r" b="b"/>
              <a:pathLst>
                <a:path w="27924" h="28033" extrusionOk="0">
                  <a:moveTo>
                    <a:pt x="27869" y="0"/>
                  </a:moveTo>
                  <a:lnTo>
                    <a:pt x="1" y="27776"/>
                  </a:lnTo>
                  <a:lnTo>
                    <a:pt x="1" y="28032"/>
                  </a:lnTo>
                  <a:lnTo>
                    <a:pt x="27923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8"/>
            <p:cNvSpPr/>
            <p:nvPr/>
          </p:nvSpPr>
          <p:spPr>
            <a:xfrm>
              <a:off x="244050" y="1460900"/>
              <a:ext cx="1024275" cy="1033425"/>
            </a:xfrm>
            <a:custGeom>
              <a:avLst/>
              <a:gdLst/>
              <a:ahLst/>
              <a:cxnLst/>
              <a:rect l="l" t="t" r="r" b="b"/>
              <a:pathLst>
                <a:path w="40971" h="41337" extrusionOk="0">
                  <a:moveTo>
                    <a:pt x="40971" y="1"/>
                  </a:moveTo>
                  <a:lnTo>
                    <a:pt x="1" y="40825"/>
                  </a:lnTo>
                  <a:lnTo>
                    <a:pt x="1" y="41336"/>
                  </a:lnTo>
                  <a:lnTo>
                    <a:pt x="40971" y="220"/>
                  </a:lnTo>
                  <a:lnTo>
                    <a:pt x="40971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8"/>
            <p:cNvSpPr/>
            <p:nvPr/>
          </p:nvSpPr>
          <p:spPr>
            <a:xfrm>
              <a:off x="1268300" y="839600"/>
              <a:ext cx="624100" cy="626800"/>
            </a:xfrm>
            <a:custGeom>
              <a:avLst/>
              <a:gdLst/>
              <a:ahLst/>
              <a:cxnLst/>
              <a:rect l="l" t="t" r="r" b="b"/>
              <a:pathLst>
                <a:path w="24964" h="25072" extrusionOk="0">
                  <a:moveTo>
                    <a:pt x="24926" y="0"/>
                  </a:moveTo>
                  <a:lnTo>
                    <a:pt x="1" y="24853"/>
                  </a:lnTo>
                  <a:lnTo>
                    <a:pt x="1" y="25072"/>
                  </a:lnTo>
                  <a:lnTo>
                    <a:pt x="24963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8"/>
            <p:cNvSpPr/>
            <p:nvPr/>
          </p:nvSpPr>
          <p:spPr>
            <a:xfrm>
              <a:off x="244050" y="1387350"/>
              <a:ext cx="1024275" cy="1032950"/>
            </a:xfrm>
            <a:custGeom>
              <a:avLst/>
              <a:gdLst/>
              <a:ahLst/>
              <a:cxnLst/>
              <a:rect l="l" t="t" r="r" b="b"/>
              <a:pathLst>
                <a:path w="40971" h="41318" extrusionOk="0">
                  <a:moveTo>
                    <a:pt x="40971" y="0"/>
                  </a:moveTo>
                  <a:lnTo>
                    <a:pt x="1" y="40824"/>
                  </a:lnTo>
                  <a:lnTo>
                    <a:pt x="1" y="41318"/>
                  </a:lnTo>
                  <a:lnTo>
                    <a:pt x="40971" y="201"/>
                  </a:lnTo>
                  <a:lnTo>
                    <a:pt x="40971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8"/>
            <p:cNvSpPr/>
            <p:nvPr/>
          </p:nvSpPr>
          <p:spPr>
            <a:xfrm>
              <a:off x="1268300" y="839600"/>
              <a:ext cx="550525" cy="552800"/>
            </a:xfrm>
            <a:custGeom>
              <a:avLst/>
              <a:gdLst/>
              <a:ahLst/>
              <a:cxnLst/>
              <a:rect l="l" t="t" r="r" b="b"/>
              <a:pathLst>
                <a:path w="22021" h="22112" extrusionOk="0">
                  <a:moveTo>
                    <a:pt x="21984" y="0"/>
                  </a:moveTo>
                  <a:lnTo>
                    <a:pt x="1" y="21910"/>
                  </a:lnTo>
                  <a:lnTo>
                    <a:pt x="1" y="22111"/>
                  </a:lnTo>
                  <a:lnTo>
                    <a:pt x="22021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8"/>
            <p:cNvSpPr/>
            <p:nvPr/>
          </p:nvSpPr>
          <p:spPr>
            <a:xfrm>
              <a:off x="244050" y="1313800"/>
              <a:ext cx="1024275" cy="1032500"/>
            </a:xfrm>
            <a:custGeom>
              <a:avLst/>
              <a:gdLst/>
              <a:ahLst/>
              <a:cxnLst/>
              <a:rect l="l" t="t" r="r" b="b"/>
              <a:pathLst>
                <a:path w="40971" h="41300" extrusionOk="0">
                  <a:moveTo>
                    <a:pt x="40971" y="0"/>
                  </a:moveTo>
                  <a:lnTo>
                    <a:pt x="1" y="40824"/>
                  </a:lnTo>
                  <a:lnTo>
                    <a:pt x="1" y="41299"/>
                  </a:lnTo>
                  <a:lnTo>
                    <a:pt x="40971" y="183"/>
                  </a:lnTo>
                  <a:lnTo>
                    <a:pt x="40971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8"/>
            <p:cNvSpPr/>
            <p:nvPr/>
          </p:nvSpPr>
          <p:spPr>
            <a:xfrm>
              <a:off x="1268300" y="839600"/>
              <a:ext cx="476975" cy="478800"/>
            </a:xfrm>
            <a:custGeom>
              <a:avLst/>
              <a:gdLst/>
              <a:ahLst/>
              <a:cxnLst/>
              <a:rect l="l" t="t" r="r" b="b"/>
              <a:pathLst>
                <a:path w="19079" h="19152" extrusionOk="0">
                  <a:moveTo>
                    <a:pt x="19024" y="0"/>
                  </a:moveTo>
                  <a:lnTo>
                    <a:pt x="1" y="18968"/>
                  </a:lnTo>
                  <a:lnTo>
                    <a:pt x="1" y="19151"/>
                  </a:lnTo>
                  <a:lnTo>
                    <a:pt x="19079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8"/>
            <p:cNvSpPr/>
            <p:nvPr/>
          </p:nvSpPr>
          <p:spPr>
            <a:xfrm>
              <a:off x="244050" y="1240700"/>
              <a:ext cx="1024275" cy="1031600"/>
            </a:xfrm>
            <a:custGeom>
              <a:avLst/>
              <a:gdLst/>
              <a:ahLst/>
              <a:cxnLst/>
              <a:rect l="l" t="t" r="r" b="b"/>
              <a:pathLst>
                <a:path w="40971" h="41264" extrusionOk="0">
                  <a:moveTo>
                    <a:pt x="40971" y="1"/>
                  </a:moveTo>
                  <a:lnTo>
                    <a:pt x="1" y="40825"/>
                  </a:lnTo>
                  <a:lnTo>
                    <a:pt x="1" y="41263"/>
                  </a:lnTo>
                  <a:lnTo>
                    <a:pt x="40971" y="147"/>
                  </a:lnTo>
                  <a:lnTo>
                    <a:pt x="40971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8"/>
            <p:cNvSpPr/>
            <p:nvPr/>
          </p:nvSpPr>
          <p:spPr>
            <a:xfrm>
              <a:off x="1268300" y="839600"/>
              <a:ext cx="403425" cy="404775"/>
            </a:xfrm>
            <a:custGeom>
              <a:avLst/>
              <a:gdLst/>
              <a:ahLst/>
              <a:cxnLst/>
              <a:rect l="l" t="t" r="r" b="b"/>
              <a:pathLst>
                <a:path w="16137" h="16191" extrusionOk="0">
                  <a:moveTo>
                    <a:pt x="16082" y="0"/>
                  </a:moveTo>
                  <a:lnTo>
                    <a:pt x="1" y="16045"/>
                  </a:lnTo>
                  <a:lnTo>
                    <a:pt x="1" y="16191"/>
                  </a:lnTo>
                  <a:lnTo>
                    <a:pt x="16137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8"/>
            <p:cNvSpPr/>
            <p:nvPr/>
          </p:nvSpPr>
          <p:spPr>
            <a:xfrm>
              <a:off x="244050" y="1167150"/>
              <a:ext cx="1024275" cy="1031125"/>
            </a:xfrm>
            <a:custGeom>
              <a:avLst/>
              <a:gdLst/>
              <a:ahLst/>
              <a:cxnLst/>
              <a:rect l="l" t="t" r="r" b="b"/>
              <a:pathLst>
                <a:path w="40971" h="41245" extrusionOk="0">
                  <a:moveTo>
                    <a:pt x="40971" y="0"/>
                  </a:moveTo>
                  <a:lnTo>
                    <a:pt x="1" y="40824"/>
                  </a:lnTo>
                  <a:lnTo>
                    <a:pt x="1" y="41245"/>
                  </a:lnTo>
                  <a:lnTo>
                    <a:pt x="40971" y="128"/>
                  </a:lnTo>
                  <a:lnTo>
                    <a:pt x="40971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8"/>
            <p:cNvSpPr/>
            <p:nvPr/>
          </p:nvSpPr>
          <p:spPr>
            <a:xfrm>
              <a:off x="1268300" y="839600"/>
              <a:ext cx="329425" cy="330775"/>
            </a:xfrm>
            <a:custGeom>
              <a:avLst/>
              <a:gdLst/>
              <a:ahLst/>
              <a:cxnLst/>
              <a:rect l="l" t="t" r="r" b="b"/>
              <a:pathLst>
                <a:path w="13177" h="13231" extrusionOk="0">
                  <a:moveTo>
                    <a:pt x="13140" y="0"/>
                  </a:moveTo>
                  <a:lnTo>
                    <a:pt x="1" y="13102"/>
                  </a:lnTo>
                  <a:lnTo>
                    <a:pt x="1" y="13230"/>
                  </a:lnTo>
                  <a:lnTo>
                    <a:pt x="13176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8"/>
            <p:cNvSpPr/>
            <p:nvPr/>
          </p:nvSpPr>
          <p:spPr>
            <a:xfrm>
              <a:off x="244050" y="1093600"/>
              <a:ext cx="1024275" cy="1030675"/>
            </a:xfrm>
            <a:custGeom>
              <a:avLst/>
              <a:gdLst/>
              <a:ahLst/>
              <a:cxnLst/>
              <a:rect l="l" t="t" r="r" b="b"/>
              <a:pathLst>
                <a:path w="40971" h="41227" extrusionOk="0">
                  <a:moveTo>
                    <a:pt x="40971" y="0"/>
                  </a:moveTo>
                  <a:lnTo>
                    <a:pt x="1" y="40824"/>
                  </a:lnTo>
                  <a:lnTo>
                    <a:pt x="1" y="41226"/>
                  </a:lnTo>
                  <a:lnTo>
                    <a:pt x="40971" y="110"/>
                  </a:lnTo>
                  <a:lnTo>
                    <a:pt x="40971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8"/>
            <p:cNvSpPr/>
            <p:nvPr/>
          </p:nvSpPr>
          <p:spPr>
            <a:xfrm>
              <a:off x="1268300" y="839600"/>
              <a:ext cx="255875" cy="256750"/>
            </a:xfrm>
            <a:custGeom>
              <a:avLst/>
              <a:gdLst/>
              <a:ahLst/>
              <a:cxnLst/>
              <a:rect l="l" t="t" r="r" b="b"/>
              <a:pathLst>
                <a:path w="10235" h="10270" extrusionOk="0">
                  <a:moveTo>
                    <a:pt x="10198" y="0"/>
                  </a:moveTo>
                  <a:lnTo>
                    <a:pt x="1" y="10160"/>
                  </a:lnTo>
                  <a:lnTo>
                    <a:pt x="1" y="10270"/>
                  </a:lnTo>
                  <a:lnTo>
                    <a:pt x="10234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8"/>
            <p:cNvSpPr/>
            <p:nvPr/>
          </p:nvSpPr>
          <p:spPr>
            <a:xfrm>
              <a:off x="244050" y="1020050"/>
              <a:ext cx="1024275" cy="1030200"/>
            </a:xfrm>
            <a:custGeom>
              <a:avLst/>
              <a:gdLst/>
              <a:ahLst/>
              <a:cxnLst/>
              <a:rect l="l" t="t" r="r" b="b"/>
              <a:pathLst>
                <a:path w="40971" h="41208" extrusionOk="0">
                  <a:moveTo>
                    <a:pt x="40971" y="0"/>
                  </a:moveTo>
                  <a:lnTo>
                    <a:pt x="1" y="40824"/>
                  </a:lnTo>
                  <a:lnTo>
                    <a:pt x="1" y="41208"/>
                  </a:lnTo>
                  <a:lnTo>
                    <a:pt x="40971" y="92"/>
                  </a:lnTo>
                  <a:lnTo>
                    <a:pt x="40971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8"/>
            <p:cNvSpPr/>
            <p:nvPr/>
          </p:nvSpPr>
          <p:spPr>
            <a:xfrm>
              <a:off x="1268300" y="839600"/>
              <a:ext cx="182325" cy="182750"/>
            </a:xfrm>
            <a:custGeom>
              <a:avLst/>
              <a:gdLst/>
              <a:ahLst/>
              <a:cxnLst/>
              <a:rect l="l" t="t" r="r" b="b"/>
              <a:pathLst>
                <a:path w="7293" h="7310" extrusionOk="0">
                  <a:moveTo>
                    <a:pt x="7237" y="0"/>
                  </a:moveTo>
                  <a:lnTo>
                    <a:pt x="1" y="7218"/>
                  </a:lnTo>
                  <a:lnTo>
                    <a:pt x="1" y="7310"/>
                  </a:lnTo>
                  <a:lnTo>
                    <a:pt x="7292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8"/>
            <p:cNvSpPr/>
            <p:nvPr/>
          </p:nvSpPr>
          <p:spPr>
            <a:xfrm>
              <a:off x="244050" y="946950"/>
              <a:ext cx="1024275" cy="1029750"/>
            </a:xfrm>
            <a:custGeom>
              <a:avLst/>
              <a:gdLst/>
              <a:ahLst/>
              <a:cxnLst/>
              <a:rect l="l" t="t" r="r" b="b"/>
              <a:pathLst>
                <a:path w="40971" h="41190" extrusionOk="0">
                  <a:moveTo>
                    <a:pt x="40971" y="0"/>
                  </a:moveTo>
                  <a:lnTo>
                    <a:pt x="1" y="40824"/>
                  </a:lnTo>
                  <a:lnTo>
                    <a:pt x="1" y="41190"/>
                  </a:lnTo>
                  <a:lnTo>
                    <a:pt x="40971" y="73"/>
                  </a:lnTo>
                  <a:lnTo>
                    <a:pt x="40971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8"/>
            <p:cNvSpPr/>
            <p:nvPr/>
          </p:nvSpPr>
          <p:spPr>
            <a:xfrm>
              <a:off x="1268300" y="839600"/>
              <a:ext cx="108300" cy="109200"/>
            </a:xfrm>
            <a:custGeom>
              <a:avLst/>
              <a:gdLst/>
              <a:ahLst/>
              <a:cxnLst/>
              <a:rect l="l" t="t" r="r" b="b"/>
              <a:pathLst>
                <a:path w="4332" h="4368" extrusionOk="0">
                  <a:moveTo>
                    <a:pt x="4295" y="0"/>
                  </a:moveTo>
                  <a:lnTo>
                    <a:pt x="1" y="4294"/>
                  </a:lnTo>
                  <a:lnTo>
                    <a:pt x="1" y="4367"/>
                  </a:lnTo>
                  <a:lnTo>
                    <a:pt x="4332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8"/>
            <p:cNvSpPr/>
            <p:nvPr/>
          </p:nvSpPr>
          <p:spPr>
            <a:xfrm>
              <a:off x="244050" y="873400"/>
              <a:ext cx="1024275" cy="1029300"/>
            </a:xfrm>
            <a:custGeom>
              <a:avLst/>
              <a:gdLst/>
              <a:ahLst/>
              <a:cxnLst/>
              <a:rect l="l" t="t" r="r" b="b"/>
              <a:pathLst>
                <a:path w="40971" h="41172" extrusionOk="0">
                  <a:moveTo>
                    <a:pt x="40971" y="0"/>
                  </a:moveTo>
                  <a:lnTo>
                    <a:pt x="1" y="40824"/>
                  </a:lnTo>
                  <a:lnTo>
                    <a:pt x="1" y="41171"/>
                  </a:lnTo>
                  <a:lnTo>
                    <a:pt x="40971" y="55"/>
                  </a:lnTo>
                  <a:lnTo>
                    <a:pt x="40971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8"/>
            <p:cNvSpPr/>
            <p:nvPr/>
          </p:nvSpPr>
          <p:spPr>
            <a:xfrm>
              <a:off x="1268300" y="839600"/>
              <a:ext cx="34750" cy="35200"/>
            </a:xfrm>
            <a:custGeom>
              <a:avLst/>
              <a:gdLst/>
              <a:ahLst/>
              <a:cxnLst/>
              <a:rect l="l" t="t" r="r" b="b"/>
              <a:pathLst>
                <a:path w="1390" h="1408" extrusionOk="0">
                  <a:moveTo>
                    <a:pt x="1353" y="0"/>
                  </a:moveTo>
                  <a:lnTo>
                    <a:pt x="1" y="1352"/>
                  </a:lnTo>
                  <a:lnTo>
                    <a:pt x="1" y="1407"/>
                  </a:lnTo>
                  <a:lnTo>
                    <a:pt x="1390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8"/>
            <p:cNvSpPr/>
            <p:nvPr/>
          </p:nvSpPr>
          <p:spPr>
            <a:xfrm>
              <a:off x="244050" y="839600"/>
              <a:ext cx="985450" cy="989100"/>
            </a:xfrm>
            <a:custGeom>
              <a:avLst/>
              <a:gdLst/>
              <a:ahLst/>
              <a:cxnLst/>
              <a:rect l="l" t="t" r="r" b="b"/>
              <a:pathLst>
                <a:path w="39418" h="39564" extrusionOk="0">
                  <a:moveTo>
                    <a:pt x="39363" y="0"/>
                  </a:moveTo>
                  <a:lnTo>
                    <a:pt x="1" y="39234"/>
                  </a:lnTo>
                  <a:lnTo>
                    <a:pt x="1" y="39563"/>
                  </a:lnTo>
                  <a:lnTo>
                    <a:pt x="3941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8"/>
            <p:cNvSpPr/>
            <p:nvPr/>
          </p:nvSpPr>
          <p:spPr>
            <a:xfrm>
              <a:off x="244050" y="839600"/>
              <a:ext cx="911450" cy="915075"/>
            </a:xfrm>
            <a:custGeom>
              <a:avLst/>
              <a:gdLst/>
              <a:ahLst/>
              <a:cxnLst/>
              <a:rect l="l" t="t" r="r" b="b"/>
              <a:pathLst>
                <a:path w="36458" h="36603" extrusionOk="0">
                  <a:moveTo>
                    <a:pt x="36421" y="0"/>
                  </a:moveTo>
                  <a:lnTo>
                    <a:pt x="1" y="36310"/>
                  </a:lnTo>
                  <a:lnTo>
                    <a:pt x="1" y="36603"/>
                  </a:lnTo>
                  <a:lnTo>
                    <a:pt x="36457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8"/>
            <p:cNvSpPr/>
            <p:nvPr/>
          </p:nvSpPr>
          <p:spPr>
            <a:xfrm>
              <a:off x="244050" y="839600"/>
              <a:ext cx="837900" cy="841075"/>
            </a:xfrm>
            <a:custGeom>
              <a:avLst/>
              <a:gdLst/>
              <a:ahLst/>
              <a:cxnLst/>
              <a:rect l="l" t="t" r="r" b="b"/>
              <a:pathLst>
                <a:path w="33516" h="33643" extrusionOk="0">
                  <a:moveTo>
                    <a:pt x="33478" y="0"/>
                  </a:moveTo>
                  <a:lnTo>
                    <a:pt x="1" y="33368"/>
                  </a:lnTo>
                  <a:lnTo>
                    <a:pt x="1" y="33642"/>
                  </a:lnTo>
                  <a:lnTo>
                    <a:pt x="33515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8"/>
            <p:cNvSpPr/>
            <p:nvPr/>
          </p:nvSpPr>
          <p:spPr>
            <a:xfrm>
              <a:off x="244050" y="839600"/>
              <a:ext cx="764325" cy="767050"/>
            </a:xfrm>
            <a:custGeom>
              <a:avLst/>
              <a:gdLst/>
              <a:ahLst/>
              <a:cxnLst/>
              <a:rect l="l" t="t" r="r" b="b"/>
              <a:pathLst>
                <a:path w="30573" h="30682" extrusionOk="0">
                  <a:moveTo>
                    <a:pt x="30518" y="0"/>
                  </a:moveTo>
                  <a:lnTo>
                    <a:pt x="1" y="30426"/>
                  </a:lnTo>
                  <a:lnTo>
                    <a:pt x="1" y="30682"/>
                  </a:lnTo>
                  <a:lnTo>
                    <a:pt x="30573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8"/>
            <p:cNvSpPr/>
            <p:nvPr/>
          </p:nvSpPr>
          <p:spPr>
            <a:xfrm>
              <a:off x="244050" y="839600"/>
              <a:ext cx="690775" cy="693050"/>
            </a:xfrm>
            <a:custGeom>
              <a:avLst/>
              <a:gdLst/>
              <a:ahLst/>
              <a:cxnLst/>
              <a:rect l="l" t="t" r="r" b="b"/>
              <a:pathLst>
                <a:path w="27631" h="27722" extrusionOk="0">
                  <a:moveTo>
                    <a:pt x="27576" y="0"/>
                  </a:moveTo>
                  <a:lnTo>
                    <a:pt x="1" y="27484"/>
                  </a:lnTo>
                  <a:lnTo>
                    <a:pt x="1" y="27722"/>
                  </a:lnTo>
                  <a:lnTo>
                    <a:pt x="27631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8"/>
            <p:cNvSpPr/>
            <p:nvPr/>
          </p:nvSpPr>
          <p:spPr>
            <a:xfrm>
              <a:off x="244050" y="839600"/>
              <a:ext cx="616775" cy="619050"/>
            </a:xfrm>
            <a:custGeom>
              <a:avLst/>
              <a:gdLst/>
              <a:ahLst/>
              <a:cxnLst/>
              <a:rect l="l" t="t" r="r" b="b"/>
              <a:pathLst>
                <a:path w="24671" h="24762" extrusionOk="0">
                  <a:moveTo>
                    <a:pt x="24634" y="0"/>
                  </a:moveTo>
                  <a:lnTo>
                    <a:pt x="1" y="24560"/>
                  </a:lnTo>
                  <a:lnTo>
                    <a:pt x="1" y="24761"/>
                  </a:lnTo>
                  <a:lnTo>
                    <a:pt x="24670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8"/>
            <p:cNvSpPr/>
            <p:nvPr/>
          </p:nvSpPr>
          <p:spPr>
            <a:xfrm>
              <a:off x="244050" y="839600"/>
              <a:ext cx="543225" cy="545500"/>
            </a:xfrm>
            <a:custGeom>
              <a:avLst/>
              <a:gdLst/>
              <a:ahLst/>
              <a:cxnLst/>
              <a:rect l="l" t="t" r="r" b="b"/>
              <a:pathLst>
                <a:path w="21729" h="21820" extrusionOk="0">
                  <a:moveTo>
                    <a:pt x="21692" y="0"/>
                  </a:moveTo>
                  <a:lnTo>
                    <a:pt x="1" y="21618"/>
                  </a:lnTo>
                  <a:lnTo>
                    <a:pt x="1" y="21819"/>
                  </a:lnTo>
                  <a:lnTo>
                    <a:pt x="2172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8"/>
            <p:cNvSpPr/>
            <p:nvPr/>
          </p:nvSpPr>
          <p:spPr>
            <a:xfrm>
              <a:off x="244050" y="839600"/>
              <a:ext cx="469675" cy="471475"/>
            </a:xfrm>
            <a:custGeom>
              <a:avLst/>
              <a:gdLst/>
              <a:ahLst/>
              <a:cxnLst/>
              <a:rect l="l" t="t" r="r" b="b"/>
              <a:pathLst>
                <a:path w="18787" h="18859" extrusionOk="0">
                  <a:moveTo>
                    <a:pt x="18731" y="0"/>
                  </a:moveTo>
                  <a:lnTo>
                    <a:pt x="1" y="18676"/>
                  </a:lnTo>
                  <a:lnTo>
                    <a:pt x="1" y="18859"/>
                  </a:lnTo>
                  <a:lnTo>
                    <a:pt x="18786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8"/>
            <p:cNvSpPr/>
            <p:nvPr/>
          </p:nvSpPr>
          <p:spPr>
            <a:xfrm>
              <a:off x="244050" y="839600"/>
              <a:ext cx="395650" cy="397475"/>
            </a:xfrm>
            <a:custGeom>
              <a:avLst/>
              <a:gdLst/>
              <a:ahLst/>
              <a:cxnLst/>
              <a:rect l="l" t="t" r="r" b="b"/>
              <a:pathLst>
                <a:path w="15826" h="15899" extrusionOk="0">
                  <a:moveTo>
                    <a:pt x="15789" y="0"/>
                  </a:moveTo>
                  <a:lnTo>
                    <a:pt x="1" y="15734"/>
                  </a:lnTo>
                  <a:lnTo>
                    <a:pt x="1" y="15898"/>
                  </a:lnTo>
                  <a:lnTo>
                    <a:pt x="15826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228;p8"/>
            <p:cNvSpPr/>
            <p:nvPr/>
          </p:nvSpPr>
          <p:spPr>
            <a:xfrm>
              <a:off x="244050" y="839600"/>
              <a:ext cx="322100" cy="323450"/>
            </a:xfrm>
            <a:custGeom>
              <a:avLst/>
              <a:gdLst/>
              <a:ahLst/>
              <a:cxnLst/>
              <a:rect l="l" t="t" r="r" b="b"/>
              <a:pathLst>
                <a:path w="12884" h="12938" extrusionOk="0">
                  <a:moveTo>
                    <a:pt x="12847" y="0"/>
                  </a:moveTo>
                  <a:lnTo>
                    <a:pt x="1" y="12810"/>
                  </a:lnTo>
                  <a:lnTo>
                    <a:pt x="1" y="12938"/>
                  </a:lnTo>
                  <a:lnTo>
                    <a:pt x="12884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8"/>
            <p:cNvSpPr/>
            <p:nvPr/>
          </p:nvSpPr>
          <p:spPr>
            <a:xfrm>
              <a:off x="244050" y="839600"/>
              <a:ext cx="248550" cy="249450"/>
            </a:xfrm>
            <a:custGeom>
              <a:avLst/>
              <a:gdLst/>
              <a:ahLst/>
              <a:cxnLst/>
              <a:rect l="l" t="t" r="r" b="b"/>
              <a:pathLst>
                <a:path w="9942" h="9978" extrusionOk="0">
                  <a:moveTo>
                    <a:pt x="9887" y="0"/>
                  </a:moveTo>
                  <a:lnTo>
                    <a:pt x="1" y="9868"/>
                  </a:lnTo>
                  <a:lnTo>
                    <a:pt x="1" y="9978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8"/>
            <p:cNvSpPr/>
            <p:nvPr/>
          </p:nvSpPr>
          <p:spPr>
            <a:xfrm>
              <a:off x="244050" y="839600"/>
              <a:ext cx="174550" cy="175450"/>
            </a:xfrm>
            <a:custGeom>
              <a:avLst/>
              <a:gdLst/>
              <a:ahLst/>
              <a:cxnLst/>
              <a:rect l="l" t="t" r="r" b="b"/>
              <a:pathLst>
                <a:path w="6982" h="7018" extrusionOk="0">
                  <a:moveTo>
                    <a:pt x="6945" y="0"/>
                  </a:moveTo>
                  <a:lnTo>
                    <a:pt x="1" y="6926"/>
                  </a:lnTo>
                  <a:lnTo>
                    <a:pt x="1" y="7017"/>
                  </a:lnTo>
                  <a:lnTo>
                    <a:pt x="6981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8"/>
            <p:cNvSpPr/>
            <p:nvPr/>
          </p:nvSpPr>
          <p:spPr>
            <a:xfrm>
              <a:off x="244050" y="839600"/>
              <a:ext cx="101000" cy="101425"/>
            </a:xfrm>
            <a:custGeom>
              <a:avLst/>
              <a:gdLst/>
              <a:ahLst/>
              <a:cxnLst/>
              <a:rect l="l" t="t" r="r" b="b"/>
              <a:pathLst>
                <a:path w="4040" h="4057" extrusionOk="0">
                  <a:moveTo>
                    <a:pt x="4003" y="0"/>
                  </a:moveTo>
                  <a:lnTo>
                    <a:pt x="1" y="3984"/>
                  </a:lnTo>
                  <a:lnTo>
                    <a:pt x="1" y="4057"/>
                  </a:lnTo>
                  <a:lnTo>
                    <a:pt x="4039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8"/>
            <p:cNvSpPr/>
            <p:nvPr/>
          </p:nvSpPr>
          <p:spPr>
            <a:xfrm>
              <a:off x="244050" y="839600"/>
              <a:ext cx="27425" cy="27875"/>
            </a:xfrm>
            <a:custGeom>
              <a:avLst/>
              <a:gdLst/>
              <a:ahLst/>
              <a:cxnLst/>
              <a:rect l="l" t="t" r="r" b="b"/>
              <a:pathLst>
                <a:path w="1097" h="1115" extrusionOk="0">
                  <a:moveTo>
                    <a:pt x="1042" y="0"/>
                  </a:moveTo>
                  <a:lnTo>
                    <a:pt x="1" y="1060"/>
                  </a:lnTo>
                  <a:lnTo>
                    <a:pt x="1" y="1115"/>
                  </a:lnTo>
                  <a:lnTo>
                    <a:pt x="1097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8"/>
            <p:cNvSpPr/>
            <p:nvPr/>
          </p:nvSpPr>
          <p:spPr>
            <a:xfrm>
              <a:off x="7365875" y="4842950"/>
              <a:ext cx="13725" cy="13725"/>
            </a:xfrm>
            <a:custGeom>
              <a:avLst/>
              <a:gdLst/>
              <a:ahLst/>
              <a:cxnLst/>
              <a:rect l="l" t="t" r="r" b="b"/>
              <a:pathLst>
                <a:path w="549" h="549" extrusionOk="0">
                  <a:moveTo>
                    <a:pt x="549" y="1"/>
                  </a:moveTo>
                  <a:lnTo>
                    <a:pt x="0" y="549"/>
                  </a:lnTo>
                  <a:lnTo>
                    <a:pt x="549" y="549"/>
                  </a:lnTo>
                  <a:lnTo>
                    <a:pt x="549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8"/>
            <p:cNvSpPr/>
            <p:nvPr/>
          </p:nvSpPr>
          <p:spPr>
            <a:xfrm>
              <a:off x="7292325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46" y="0"/>
                  </a:moveTo>
                  <a:lnTo>
                    <a:pt x="0" y="1828"/>
                  </a:lnTo>
                  <a:lnTo>
                    <a:pt x="1188" y="1828"/>
                  </a:lnTo>
                  <a:lnTo>
                    <a:pt x="2997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8"/>
            <p:cNvSpPr/>
            <p:nvPr/>
          </p:nvSpPr>
          <p:spPr>
            <a:xfrm>
              <a:off x="7338450" y="4769850"/>
              <a:ext cx="41150" cy="41150"/>
            </a:xfrm>
            <a:custGeom>
              <a:avLst/>
              <a:gdLst/>
              <a:ahLst/>
              <a:cxnLst/>
              <a:rect l="l" t="t" r="r" b="b"/>
              <a:pathLst>
                <a:path w="1646" h="1646" extrusionOk="0">
                  <a:moveTo>
                    <a:pt x="1646" y="1"/>
                  </a:moveTo>
                  <a:lnTo>
                    <a:pt x="1" y="1645"/>
                  </a:lnTo>
                  <a:lnTo>
                    <a:pt x="1152" y="1645"/>
                  </a:lnTo>
                  <a:lnTo>
                    <a:pt x="1646" y="1152"/>
                  </a:lnTo>
                  <a:lnTo>
                    <a:pt x="1646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8"/>
            <p:cNvSpPr/>
            <p:nvPr/>
          </p:nvSpPr>
          <p:spPr>
            <a:xfrm>
              <a:off x="7218775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28" y="0"/>
                  </a:moveTo>
                  <a:lnTo>
                    <a:pt x="0" y="1828"/>
                  </a:lnTo>
                  <a:lnTo>
                    <a:pt x="1170" y="1828"/>
                  </a:lnTo>
                  <a:lnTo>
                    <a:pt x="2997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8"/>
            <p:cNvSpPr/>
            <p:nvPr/>
          </p:nvSpPr>
          <p:spPr>
            <a:xfrm>
              <a:off x="7264450" y="4696300"/>
              <a:ext cx="115150" cy="114700"/>
            </a:xfrm>
            <a:custGeom>
              <a:avLst/>
              <a:gdLst/>
              <a:ahLst/>
              <a:cxnLst/>
              <a:rect l="l" t="t" r="r" b="b"/>
              <a:pathLst>
                <a:path w="4606" h="4588" extrusionOk="0">
                  <a:moveTo>
                    <a:pt x="4606" y="1"/>
                  </a:moveTo>
                  <a:lnTo>
                    <a:pt x="1" y="4587"/>
                  </a:lnTo>
                  <a:lnTo>
                    <a:pt x="1170" y="4587"/>
                  </a:lnTo>
                  <a:lnTo>
                    <a:pt x="4606" y="1134"/>
                  </a:lnTo>
                  <a:lnTo>
                    <a:pt x="4606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8"/>
            <p:cNvSpPr/>
            <p:nvPr/>
          </p:nvSpPr>
          <p:spPr>
            <a:xfrm>
              <a:off x="7145225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27" y="0"/>
                  </a:moveTo>
                  <a:lnTo>
                    <a:pt x="0" y="1828"/>
                  </a:lnTo>
                  <a:lnTo>
                    <a:pt x="1170" y="1828"/>
                  </a:lnTo>
                  <a:lnTo>
                    <a:pt x="2997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8"/>
            <p:cNvSpPr/>
            <p:nvPr/>
          </p:nvSpPr>
          <p:spPr>
            <a:xfrm>
              <a:off x="7190900" y="4622750"/>
              <a:ext cx="188700" cy="188250"/>
            </a:xfrm>
            <a:custGeom>
              <a:avLst/>
              <a:gdLst/>
              <a:ahLst/>
              <a:cxnLst/>
              <a:rect l="l" t="t" r="r" b="b"/>
              <a:pathLst>
                <a:path w="7548" h="7530" extrusionOk="0">
                  <a:moveTo>
                    <a:pt x="7548" y="1"/>
                  </a:moveTo>
                  <a:lnTo>
                    <a:pt x="0" y="7529"/>
                  </a:lnTo>
                  <a:lnTo>
                    <a:pt x="1170" y="7529"/>
                  </a:lnTo>
                  <a:lnTo>
                    <a:pt x="7548" y="1115"/>
                  </a:lnTo>
                  <a:lnTo>
                    <a:pt x="7548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8"/>
            <p:cNvSpPr/>
            <p:nvPr/>
          </p:nvSpPr>
          <p:spPr>
            <a:xfrm>
              <a:off x="7071200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46" y="0"/>
                  </a:moveTo>
                  <a:lnTo>
                    <a:pt x="1" y="1828"/>
                  </a:lnTo>
                  <a:lnTo>
                    <a:pt x="1189" y="1828"/>
                  </a:lnTo>
                  <a:lnTo>
                    <a:pt x="299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8"/>
            <p:cNvSpPr/>
            <p:nvPr/>
          </p:nvSpPr>
          <p:spPr>
            <a:xfrm>
              <a:off x="7117350" y="4549200"/>
              <a:ext cx="262250" cy="261800"/>
            </a:xfrm>
            <a:custGeom>
              <a:avLst/>
              <a:gdLst/>
              <a:ahLst/>
              <a:cxnLst/>
              <a:rect l="l" t="t" r="r" b="b"/>
              <a:pathLst>
                <a:path w="10490" h="10472" extrusionOk="0">
                  <a:moveTo>
                    <a:pt x="10490" y="0"/>
                  </a:moveTo>
                  <a:lnTo>
                    <a:pt x="0" y="10471"/>
                  </a:lnTo>
                  <a:lnTo>
                    <a:pt x="1152" y="10471"/>
                  </a:lnTo>
                  <a:lnTo>
                    <a:pt x="10490" y="1097"/>
                  </a:lnTo>
                  <a:lnTo>
                    <a:pt x="10490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8"/>
            <p:cNvSpPr/>
            <p:nvPr/>
          </p:nvSpPr>
          <p:spPr>
            <a:xfrm>
              <a:off x="6997650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28" y="0"/>
                  </a:moveTo>
                  <a:lnTo>
                    <a:pt x="1" y="1828"/>
                  </a:lnTo>
                  <a:lnTo>
                    <a:pt x="1170" y="1828"/>
                  </a:lnTo>
                  <a:lnTo>
                    <a:pt x="299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8"/>
            <p:cNvSpPr/>
            <p:nvPr/>
          </p:nvSpPr>
          <p:spPr>
            <a:xfrm>
              <a:off x="7043350" y="4476100"/>
              <a:ext cx="336250" cy="334900"/>
            </a:xfrm>
            <a:custGeom>
              <a:avLst/>
              <a:gdLst/>
              <a:ahLst/>
              <a:cxnLst/>
              <a:rect l="l" t="t" r="r" b="b"/>
              <a:pathLst>
                <a:path w="13450" h="13396" extrusionOk="0">
                  <a:moveTo>
                    <a:pt x="13450" y="1"/>
                  </a:moveTo>
                  <a:lnTo>
                    <a:pt x="0" y="13395"/>
                  </a:lnTo>
                  <a:lnTo>
                    <a:pt x="1170" y="13395"/>
                  </a:lnTo>
                  <a:lnTo>
                    <a:pt x="13450" y="1060"/>
                  </a:lnTo>
                  <a:lnTo>
                    <a:pt x="13450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8"/>
            <p:cNvSpPr/>
            <p:nvPr/>
          </p:nvSpPr>
          <p:spPr>
            <a:xfrm>
              <a:off x="6924100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28" y="0"/>
                  </a:moveTo>
                  <a:lnTo>
                    <a:pt x="1" y="1828"/>
                  </a:lnTo>
                  <a:lnTo>
                    <a:pt x="1170" y="1828"/>
                  </a:lnTo>
                  <a:lnTo>
                    <a:pt x="2997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8"/>
            <p:cNvSpPr/>
            <p:nvPr/>
          </p:nvSpPr>
          <p:spPr>
            <a:xfrm>
              <a:off x="6969775" y="4402550"/>
              <a:ext cx="409825" cy="408450"/>
            </a:xfrm>
            <a:custGeom>
              <a:avLst/>
              <a:gdLst/>
              <a:ahLst/>
              <a:cxnLst/>
              <a:rect l="l" t="t" r="r" b="b"/>
              <a:pathLst>
                <a:path w="16393" h="16338" extrusionOk="0">
                  <a:moveTo>
                    <a:pt x="16393" y="0"/>
                  </a:moveTo>
                  <a:lnTo>
                    <a:pt x="1" y="16337"/>
                  </a:lnTo>
                  <a:lnTo>
                    <a:pt x="1170" y="16337"/>
                  </a:lnTo>
                  <a:lnTo>
                    <a:pt x="16393" y="1060"/>
                  </a:lnTo>
                  <a:lnTo>
                    <a:pt x="16393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8"/>
            <p:cNvSpPr/>
            <p:nvPr/>
          </p:nvSpPr>
          <p:spPr>
            <a:xfrm>
              <a:off x="6850100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46" y="0"/>
                  </a:moveTo>
                  <a:lnTo>
                    <a:pt x="0" y="1828"/>
                  </a:lnTo>
                  <a:lnTo>
                    <a:pt x="1188" y="1828"/>
                  </a:lnTo>
                  <a:lnTo>
                    <a:pt x="2997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" name="Google Shape;2247;p8"/>
            <p:cNvSpPr/>
            <p:nvPr/>
          </p:nvSpPr>
          <p:spPr>
            <a:xfrm>
              <a:off x="6896225" y="4329000"/>
              <a:ext cx="483375" cy="482000"/>
            </a:xfrm>
            <a:custGeom>
              <a:avLst/>
              <a:gdLst/>
              <a:ahLst/>
              <a:cxnLst/>
              <a:rect l="l" t="t" r="r" b="b"/>
              <a:pathLst>
                <a:path w="19335" h="19280" extrusionOk="0">
                  <a:moveTo>
                    <a:pt x="19335" y="0"/>
                  </a:moveTo>
                  <a:lnTo>
                    <a:pt x="1" y="19279"/>
                  </a:lnTo>
                  <a:lnTo>
                    <a:pt x="1152" y="19279"/>
                  </a:lnTo>
                  <a:lnTo>
                    <a:pt x="19335" y="1042"/>
                  </a:lnTo>
                  <a:lnTo>
                    <a:pt x="19335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2248;p8"/>
            <p:cNvSpPr/>
            <p:nvPr/>
          </p:nvSpPr>
          <p:spPr>
            <a:xfrm>
              <a:off x="6776550" y="4810975"/>
              <a:ext cx="74925" cy="45700"/>
            </a:xfrm>
            <a:custGeom>
              <a:avLst/>
              <a:gdLst/>
              <a:ahLst/>
              <a:cxnLst/>
              <a:rect l="l" t="t" r="r" b="b"/>
              <a:pathLst>
                <a:path w="2997" h="1828" extrusionOk="0">
                  <a:moveTo>
                    <a:pt x="1827" y="0"/>
                  </a:moveTo>
                  <a:lnTo>
                    <a:pt x="0" y="1828"/>
                  </a:lnTo>
                  <a:lnTo>
                    <a:pt x="1170" y="1828"/>
                  </a:lnTo>
                  <a:lnTo>
                    <a:pt x="2997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8"/>
            <p:cNvSpPr/>
            <p:nvPr/>
          </p:nvSpPr>
          <p:spPr>
            <a:xfrm>
              <a:off x="6822225" y="4255900"/>
              <a:ext cx="557375" cy="555100"/>
            </a:xfrm>
            <a:custGeom>
              <a:avLst/>
              <a:gdLst/>
              <a:ahLst/>
              <a:cxnLst/>
              <a:rect l="l" t="t" r="r" b="b"/>
              <a:pathLst>
                <a:path w="22295" h="22204" extrusionOk="0">
                  <a:moveTo>
                    <a:pt x="22295" y="1"/>
                  </a:moveTo>
                  <a:lnTo>
                    <a:pt x="0" y="22203"/>
                  </a:lnTo>
                  <a:lnTo>
                    <a:pt x="1170" y="22203"/>
                  </a:lnTo>
                  <a:lnTo>
                    <a:pt x="22295" y="1006"/>
                  </a:lnTo>
                  <a:lnTo>
                    <a:pt x="22295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8"/>
            <p:cNvSpPr/>
            <p:nvPr/>
          </p:nvSpPr>
          <p:spPr>
            <a:xfrm>
              <a:off x="6702975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28" y="0"/>
                  </a:moveTo>
                  <a:lnTo>
                    <a:pt x="1" y="1828"/>
                  </a:lnTo>
                  <a:lnTo>
                    <a:pt x="1170" y="1828"/>
                  </a:lnTo>
                  <a:lnTo>
                    <a:pt x="299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8"/>
            <p:cNvSpPr/>
            <p:nvPr/>
          </p:nvSpPr>
          <p:spPr>
            <a:xfrm>
              <a:off x="6748675" y="4182350"/>
              <a:ext cx="630925" cy="628650"/>
            </a:xfrm>
            <a:custGeom>
              <a:avLst/>
              <a:gdLst/>
              <a:ahLst/>
              <a:cxnLst/>
              <a:rect l="l" t="t" r="r" b="b"/>
              <a:pathLst>
                <a:path w="25237" h="25146" extrusionOk="0">
                  <a:moveTo>
                    <a:pt x="25237" y="0"/>
                  </a:moveTo>
                  <a:lnTo>
                    <a:pt x="0" y="25145"/>
                  </a:lnTo>
                  <a:lnTo>
                    <a:pt x="1170" y="25145"/>
                  </a:lnTo>
                  <a:lnTo>
                    <a:pt x="25237" y="987"/>
                  </a:lnTo>
                  <a:lnTo>
                    <a:pt x="25237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8"/>
            <p:cNvSpPr/>
            <p:nvPr/>
          </p:nvSpPr>
          <p:spPr>
            <a:xfrm>
              <a:off x="6628975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46" y="0"/>
                  </a:moveTo>
                  <a:lnTo>
                    <a:pt x="1" y="1828"/>
                  </a:lnTo>
                  <a:lnTo>
                    <a:pt x="1188" y="1828"/>
                  </a:lnTo>
                  <a:lnTo>
                    <a:pt x="2997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8"/>
            <p:cNvSpPr/>
            <p:nvPr/>
          </p:nvSpPr>
          <p:spPr>
            <a:xfrm>
              <a:off x="6675125" y="4108800"/>
              <a:ext cx="704475" cy="702200"/>
            </a:xfrm>
            <a:custGeom>
              <a:avLst/>
              <a:gdLst/>
              <a:ahLst/>
              <a:cxnLst/>
              <a:rect l="l" t="t" r="r" b="b"/>
              <a:pathLst>
                <a:path w="28179" h="28088" extrusionOk="0">
                  <a:moveTo>
                    <a:pt x="28179" y="0"/>
                  </a:moveTo>
                  <a:lnTo>
                    <a:pt x="0" y="28087"/>
                  </a:lnTo>
                  <a:lnTo>
                    <a:pt x="1151" y="28087"/>
                  </a:lnTo>
                  <a:lnTo>
                    <a:pt x="28179" y="969"/>
                  </a:lnTo>
                  <a:lnTo>
                    <a:pt x="28179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8"/>
            <p:cNvSpPr/>
            <p:nvPr/>
          </p:nvSpPr>
          <p:spPr>
            <a:xfrm>
              <a:off x="6555425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46" y="0"/>
                  </a:moveTo>
                  <a:lnTo>
                    <a:pt x="0" y="1828"/>
                  </a:lnTo>
                  <a:lnTo>
                    <a:pt x="1188" y="1828"/>
                  </a:lnTo>
                  <a:lnTo>
                    <a:pt x="2997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8"/>
            <p:cNvSpPr/>
            <p:nvPr/>
          </p:nvSpPr>
          <p:spPr>
            <a:xfrm>
              <a:off x="6601575" y="4035250"/>
              <a:ext cx="778025" cy="775750"/>
            </a:xfrm>
            <a:custGeom>
              <a:avLst/>
              <a:gdLst/>
              <a:ahLst/>
              <a:cxnLst/>
              <a:rect l="l" t="t" r="r" b="b"/>
              <a:pathLst>
                <a:path w="31121" h="31030" extrusionOk="0">
                  <a:moveTo>
                    <a:pt x="31121" y="0"/>
                  </a:moveTo>
                  <a:lnTo>
                    <a:pt x="0" y="31029"/>
                  </a:lnTo>
                  <a:lnTo>
                    <a:pt x="1151" y="31029"/>
                  </a:lnTo>
                  <a:lnTo>
                    <a:pt x="31121" y="950"/>
                  </a:lnTo>
                  <a:lnTo>
                    <a:pt x="31121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8"/>
            <p:cNvSpPr/>
            <p:nvPr/>
          </p:nvSpPr>
          <p:spPr>
            <a:xfrm>
              <a:off x="6481875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28" y="0"/>
                  </a:moveTo>
                  <a:lnTo>
                    <a:pt x="0" y="1828"/>
                  </a:lnTo>
                  <a:lnTo>
                    <a:pt x="1170" y="1828"/>
                  </a:lnTo>
                  <a:lnTo>
                    <a:pt x="2997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8"/>
            <p:cNvSpPr/>
            <p:nvPr/>
          </p:nvSpPr>
          <p:spPr>
            <a:xfrm>
              <a:off x="6527550" y="3962150"/>
              <a:ext cx="852050" cy="848850"/>
            </a:xfrm>
            <a:custGeom>
              <a:avLst/>
              <a:gdLst/>
              <a:ahLst/>
              <a:cxnLst/>
              <a:rect l="l" t="t" r="r" b="b"/>
              <a:pathLst>
                <a:path w="34082" h="33954" extrusionOk="0">
                  <a:moveTo>
                    <a:pt x="34082" y="0"/>
                  </a:moveTo>
                  <a:lnTo>
                    <a:pt x="1" y="33953"/>
                  </a:lnTo>
                  <a:lnTo>
                    <a:pt x="1170" y="33953"/>
                  </a:lnTo>
                  <a:lnTo>
                    <a:pt x="34082" y="914"/>
                  </a:lnTo>
                  <a:lnTo>
                    <a:pt x="34082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8"/>
            <p:cNvSpPr/>
            <p:nvPr/>
          </p:nvSpPr>
          <p:spPr>
            <a:xfrm>
              <a:off x="6408325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28" y="0"/>
                  </a:moveTo>
                  <a:lnTo>
                    <a:pt x="0" y="1828"/>
                  </a:lnTo>
                  <a:lnTo>
                    <a:pt x="1170" y="1828"/>
                  </a:lnTo>
                  <a:lnTo>
                    <a:pt x="2997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8"/>
            <p:cNvSpPr/>
            <p:nvPr/>
          </p:nvSpPr>
          <p:spPr>
            <a:xfrm>
              <a:off x="6454000" y="3888600"/>
              <a:ext cx="925600" cy="922400"/>
            </a:xfrm>
            <a:custGeom>
              <a:avLst/>
              <a:gdLst/>
              <a:ahLst/>
              <a:cxnLst/>
              <a:rect l="l" t="t" r="r" b="b"/>
              <a:pathLst>
                <a:path w="37024" h="36896" extrusionOk="0">
                  <a:moveTo>
                    <a:pt x="37024" y="0"/>
                  </a:moveTo>
                  <a:lnTo>
                    <a:pt x="1" y="36895"/>
                  </a:lnTo>
                  <a:lnTo>
                    <a:pt x="1170" y="36895"/>
                  </a:lnTo>
                  <a:lnTo>
                    <a:pt x="37024" y="896"/>
                  </a:lnTo>
                  <a:lnTo>
                    <a:pt x="37024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8"/>
            <p:cNvSpPr/>
            <p:nvPr/>
          </p:nvSpPr>
          <p:spPr>
            <a:xfrm>
              <a:off x="6334300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46" y="0"/>
                  </a:moveTo>
                  <a:lnTo>
                    <a:pt x="1" y="1828"/>
                  </a:lnTo>
                  <a:lnTo>
                    <a:pt x="1189" y="1828"/>
                  </a:lnTo>
                  <a:lnTo>
                    <a:pt x="299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8"/>
            <p:cNvSpPr/>
            <p:nvPr/>
          </p:nvSpPr>
          <p:spPr>
            <a:xfrm>
              <a:off x="6380450" y="3815050"/>
              <a:ext cx="999150" cy="995950"/>
            </a:xfrm>
            <a:custGeom>
              <a:avLst/>
              <a:gdLst/>
              <a:ahLst/>
              <a:cxnLst/>
              <a:rect l="l" t="t" r="r" b="b"/>
              <a:pathLst>
                <a:path w="39966" h="39838" extrusionOk="0">
                  <a:moveTo>
                    <a:pt x="39966" y="0"/>
                  </a:moveTo>
                  <a:lnTo>
                    <a:pt x="0" y="39837"/>
                  </a:lnTo>
                  <a:lnTo>
                    <a:pt x="1152" y="39837"/>
                  </a:lnTo>
                  <a:lnTo>
                    <a:pt x="39966" y="896"/>
                  </a:lnTo>
                  <a:lnTo>
                    <a:pt x="39966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8"/>
            <p:cNvSpPr/>
            <p:nvPr/>
          </p:nvSpPr>
          <p:spPr>
            <a:xfrm>
              <a:off x="6260750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28" y="0"/>
                  </a:moveTo>
                  <a:lnTo>
                    <a:pt x="1" y="1828"/>
                  </a:lnTo>
                  <a:lnTo>
                    <a:pt x="1170" y="1828"/>
                  </a:lnTo>
                  <a:lnTo>
                    <a:pt x="299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263;p8"/>
            <p:cNvSpPr/>
            <p:nvPr/>
          </p:nvSpPr>
          <p:spPr>
            <a:xfrm>
              <a:off x="6306450" y="3741500"/>
              <a:ext cx="1073600" cy="1069500"/>
            </a:xfrm>
            <a:custGeom>
              <a:avLst/>
              <a:gdLst/>
              <a:ahLst/>
              <a:cxnLst/>
              <a:rect l="l" t="t" r="r" b="b"/>
              <a:pathLst>
                <a:path w="42944" h="42780" extrusionOk="0">
                  <a:moveTo>
                    <a:pt x="42944" y="0"/>
                  </a:moveTo>
                  <a:lnTo>
                    <a:pt x="0" y="42779"/>
                  </a:lnTo>
                  <a:lnTo>
                    <a:pt x="1170" y="42779"/>
                  </a:lnTo>
                  <a:lnTo>
                    <a:pt x="42944" y="877"/>
                  </a:lnTo>
                  <a:lnTo>
                    <a:pt x="42944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p8"/>
            <p:cNvSpPr/>
            <p:nvPr/>
          </p:nvSpPr>
          <p:spPr>
            <a:xfrm>
              <a:off x="6187200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28" y="0"/>
                  </a:moveTo>
                  <a:lnTo>
                    <a:pt x="1" y="1828"/>
                  </a:lnTo>
                  <a:lnTo>
                    <a:pt x="1170" y="1828"/>
                  </a:lnTo>
                  <a:lnTo>
                    <a:pt x="299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8"/>
            <p:cNvSpPr/>
            <p:nvPr/>
          </p:nvSpPr>
          <p:spPr>
            <a:xfrm>
              <a:off x="6232875" y="3668400"/>
              <a:ext cx="1147175" cy="1142600"/>
            </a:xfrm>
            <a:custGeom>
              <a:avLst/>
              <a:gdLst/>
              <a:ahLst/>
              <a:cxnLst/>
              <a:rect l="l" t="t" r="r" b="b"/>
              <a:pathLst>
                <a:path w="45887" h="45704" extrusionOk="0">
                  <a:moveTo>
                    <a:pt x="45887" y="0"/>
                  </a:moveTo>
                  <a:lnTo>
                    <a:pt x="1" y="45703"/>
                  </a:lnTo>
                  <a:lnTo>
                    <a:pt x="1171" y="45703"/>
                  </a:lnTo>
                  <a:lnTo>
                    <a:pt x="45887" y="841"/>
                  </a:lnTo>
                  <a:lnTo>
                    <a:pt x="45887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p8"/>
            <p:cNvSpPr/>
            <p:nvPr/>
          </p:nvSpPr>
          <p:spPr>
            <a:xfrm>
              <a:off x="6113200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46" y="0"/>
                  </a:moveTo>
                  <a:lnTo>
                    <a:pt x="0" y="1828"/>
                  </a:lnTo>
                  <a:lnTo>
                    <a:pt x="1188" y="1828"/>
                  </a:lnTo>
                  <a:lnTo>
                    <a:pt x="2997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8"/>
            <p:cNvSpPr/>
            <p:nvPr/>
          </p:nvSpPr>
          <p:spPr>
            <a:xfrm>
              <a:off x="6159325" y="3594850"/>
              <a:ext cx="1220725" cy="1216150"/>
            </a:xfrm>
            <a:custGeom>
              <a:avLst/>
              <a:gdLst/>
              <a:ahLst/>
              <a:cxnLst/>
              <a:rect l="l" t="t" r="r" b="b"/>
              <a:pathLst>
                <a:path w="48829" h="48646" extrusionOk="0">
                  <a:moveTo>
                    <a:pt x="48829" y="0"/>
                  </a:moveTo>
                  <a:lnTo>
                    <a:pt x="1" y="48645"/>
                  </a:lnTo>
                  <a:lnTo>
                    <a:pt x="1152" y="48645"/>
                  </a:lnTo>
                  <a:lnTo>
                    <a:pt x="48829" y="822"/>
                  </a:lnTo>
                  <a:lnTo>
                    <a:pt x="48829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2268;p8"/>
            <p:cNvSpPr/>
            <p:nvPr/>
          </p:nvSpPr>
          <p:spPr>
            <a:xfrm>
              <a:off x="6039650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27" y="0"/>
                  </a:moveTo>
                  <a:lnTo>
                    <a:pt x="0" y="1828"/>
                  </a:lnTo>
                  <a:lnTo>
                    <a:pt x="1170" y="1828"/>
                  </a:lnTo>
                  <a:lnTo>
                    <a:pt x="2997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2269;p8"/>
            <p:cNvSpPr/>
            <p:nvPr/>
          </p:nvSpPr>
          <p:spPr>
            <a:xfrm>
              <a:off x="6085325" y="3521300"/>
              <a:ext cx="1294725" cy="1289700"/>
            </a:xfrm>
            <a:custGeom>
              <a:avLst/>
              <a:gdLst/>
              <a:ahLst/>
              <a:cxnLst/>
              <a:rect l="l" t="t" r="r" b="b"/>
              <a:pathLst>
                <a:path w="51789" h="51588" extrusionOk="0">
                  <a:moveTo>
                    <a:pt x="51789" y="0"/>
                  </a:moveTo>
                  <a:lnTo>
                    <a:pt x="0" y="51587"/>
                  </a:lnTo>
                  <a:lnTo>
                    <a:pt x="1170" y="51587"/>
                  </a:lnTo>
                  <a:lnTo>
                    <a:pt x="51789" y="804"/>
                  </a:lnTo>
                  <a:lnTo>
                    <a:pt x="51789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2270;p8"/>
            <p:cNvSpPr/>
            <p:nvPr/>
          </p:nvSpPr>
          <p:spPr>
            <a:xfrm>
              <a:off x="5966075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28" y="0"/>
                  </a:moveTo>
                  <a:lnTo>
                    <a:pt x="1" y="1828"/>
                  </a:lnTo>
                  <a:lnTo>
                    <a:pt x="1171" y="1828"/>
                  </a:lnTo>
                  <a:lnTo>
                    <a:pt x="299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8"/>
            <p:cNvSpPr/>
            <p:nvPr/>
          </p:nvSpPr>
          <p:spPr>
            <a:xfrm>
              <a:off x="6011775" y="3447725"/>
              <a:ext cx="1368275" cy="1363275"/>
            </a:xfrm>
            <a:custGeom>
              <a:avLst/>
              <a:gdLst/>
              <a:ahLst/>
              <a:cxnLst/>
              <a:rect l="l" t="t" r="r" b="b"/>
              <a:pathLst>
                <a:path w="54731" h="54531" extrusionOk="0">
                  <a:moveTo>
                    <a:pt x="54731" y="1"/>
                  </a:moveTo>
                  <a:lnTo>
                    <a:pt x="0" y="54530"/>
                  </a:lnTo>
                  <a:lnTo>
                    <a:pt x="1170" y="54530"/>
                  </a:lnTo>
                  <a:lnTo>
                    <a:pt x="54731" y="787"/>
                  </a:lnTo>
                  <a:lnTo>
                    <a:pt x="54731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2272;p8"/>
            <p:cNvSpPr/>
            <p:nvPr/>
          </p:nvSpPr>
          <p:spPr>
            <a:xfrm>
              <a:off x="5892075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46" y="0"/>
                  </a:moveTo>
                  <a:lnTo>
                    <a:pt x="1" y="1828"/>
                  </a:lnTo>
                  <a:lnTo>
                    <a:pt x="1188" y="1828"/>
                  </a:lnTo>
                  <a:lnTo>
                    <a:pt x="299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p8"/>
            <p:cNvSpPr/>
            <p:nvPr/>
          </p:nvSpPr>
          <p:spPr>
            <a:xfrm>
              <a:off x="5938225" y="3374650"/>
              <a:ext cx="1441825" cy="1436350"/>
            </a:xfrm>
            <a:custGeom>
              <a:avLst/>
              <a:gdLst/>
              <a:ahLst/>
              <a:cxnLst/>
              <a:rect l="l" t="t" r="r" b="b"/>
              <a:pathLst>
                <a:path w="57673" h="57454" extrusionOk="0">
                  <a:moveTo>
                    <a:pt x="57673" y="0"/>
                  </a:moveTo>
                  <a:lnTo>
                    <a:pt x="0" y="57453"/>
                  </a:lnTo>
                  <a:lnTo>
                    <a:pt x="1170" y="57453"/>
                  </a:lnTo>
                  <a:lnTo>
                    <a:pt x="57673" y="749"/>
                  </a:lnTo>
                  <a:lnTo>
                    <a:pt x="57673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2274;p8"/>
            <p:cNvSpPr/>
            <p:nvPr/>
          </p:nvSpPr>
          <p:spPr>
            <a:xfrm>
              <a:off x="5818525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46" y="0"/>
                  </a:moveTo>
                  <a:lnTo>
                    <a:pt x="0" y="1828"/>
                  </a:lnTo>
                  <a:lnTo>
                    <a:pt x="1188" y="1828"/>
                  </a:lnTo>
                  <a:lnTo>
                    <a:pt x="2997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2275;p8"/>
            <p:cNvSpPr/>
            <p:nvPr/>
          </p:nvSpPr>
          <p:spPr>
            <a:xfrm>
              <a:off x="5864675" y="3301100"/>
              <a:ext cx="1515375" cy="1509900"/>
            </a:xfrm>
            <a:custGeom>
              <a:avLst/>
              <a:gdLst/>
              <a:ahLst/>
              <a:cxnLst/>
              <a:rect l="l" t="t" r="r" b="b"/>
              <a:pathLst>
                <a:path w="60615" h="60396" extrusionOk="0">
                  <a:moveTo>
                    <a:pt x="60615" y="0"/>
                  </a:moveTo>
                  <a:lnTo>
                    <a:pt x="0" y="60395"/>
                  </a:lnTo>
                  <a:lnTo>
                    <a:pt x="1151" y="60395"/>
                  </a:lnTo>
                  <a:lnTo>
                    <a:pt x="60615" y="731"/>
                  </a:lnTo>
                  <a:lnTo>
                    <a:pt x="60615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8"/>
            <p:cNvSpPr/>
            <p:nvPr/>
          </p:nvSpPr>
          <p:spPr>
            <a:xfrm>
              <a:off x="5744975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28" y="0"/>
                  </a:moveTo>
                  <a:lnTo>
                    <a:pt x="0" y="1828"/>
                  </a:lnTo>
                  <a:lnTo>
                    <a:pt x="1170" y="1828"/>
                  </a:lnTo>
                  <a:lnTo>
                    <a:pt x="2997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8"/>
            <p:cNvSpPr/>
            <p:nvPr/>
          </p:nvSpPr>
          <p:spPr>
            <a:xfrm>
              <a:off x="5790650" y="3227525"/>
              <a:ext cx="1589400" cy="1583475"/>
            </a:xfrm>
            <a:custGeom>
              <a:avLst/>
              <a:gdLst/>
              <a:ahLst/>
              <a:cxnLst/>
              <a:rect l="l" t="t" r="r" b="b"/>
              <a:pathLst>
                <a:path w="63576" h="63339" extrusionOk="0">
                  <a:moveTo>
                    <a:pt x="63576" y="1"/>
                  </a:moveTo>
                  <a:lnTo>
                    <a:pt x="1" y="63338"/>
                  </a:lnTo>
                  <a:lnTo>
                    <a:pt x="1170" y="63338"/>
                  </a:lnTo>
                  <a:lnTo>
                    <a:pt x="63576" y="732"/>
                  </a:lnTo>
                  <a:lnTo>
                    <a:pt x="63576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8"/>
            <p:cNvSpPr/>
            <p:nvPr/>
          </p:nvSpPr>
          <p:spPr>
            <a:xfrm>
              <a:off x="5671425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28" y="0"/>
                  </a:moveTo>
                  <a:lnTo>
                    <a:pt x="0" y="1828"/>
                  </a:lnTo>
                  <a:lnTo>
                    <a:pt x="1170" y="1828"/>
                  </a:lnTo>
                  <a:lnTo>
                    <a:pt x="2997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8"/>
            <p:cNvSpPr/>
            <p:nvPr/>
          </p:nvSpPr>
          <p:spPr>
            <a:xfrm>
              <a:off x="5717100" y="3154450"/>
              <a:ext cx="1662950" cy="1656550"/>
            </a:xfrm>
            <a:custGeom>
              <a:avLst/>
              <a:gdLst/>
              <a:ahLst/>
              <a:cxnLst/>
              <a:rect l="l" t="t" r="r" b="b"/>
              <a:pathLst>
                <a:path w="66518" h="66262" extrusionOk="0">
                  <a:moveTo>
                    <a:pt x="66518" y="0"/>
                  </a:moveTo>
                  <a:lnTo>
                    <a:pt x="1" y="66261"/>
                  </a:lnTo>
                  <a:lnTo>
                    <a:pt x="1170" y="66261"/>
                  </a:lnTo>
                  <a:lnTo>
                    <a:pt x="66518" y="694"/>
                  </a:lnTo>
                  <a:lnTo>
                    <a:pt x="6651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8"/>
            <p:cNvSpPr/>
            <p:nvPr/>
          </p:nvSpPr>
          <p:spPr>
            <a:xfrm>
              <a:off x="5597400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47" y="0"/>
                  </a:moveTo>
                  <a:lnTo>
                    <a:pt x="1" y="1828"/>
                  </a:lnTo>
                  <a:lnTo>
                    <a:pt x="1189" y="1828"/>
                  </a:lnTo>
                  <a:lnTo>
                    <a:pt x="299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8"/>
            <p:cNvSpPr/>
            <p:nvPr/>
          </p:nvSpPr>
          <p:spPr>
            <a:xfrm>
              <a:off x="5643550" y="3080875"/>
              <a:ext cx="1736500" cy="1730125"/>
            </a:xfrm>
            <a:custGeom>
              <a:avLst/>
              <a:gdLst/>
              <a:ahLst/>
              <a:cxnLst/>
              <a:rect l="l" t="t" r="r" b="b"/>
              <a:pathLst>
                <a:path w="69460" h="69205" extrusionOk="0">
                  <a:moveTo>
                    <a:pt x="69460" y="1"/>
                  </a:moveTo>
                  <a:lnTo>
                    <a:pt x="1" y="69204"/>
                  </a:lnTo>
                  <a:lnTo>
                    <a:pt x="1152" y="69204"/>
                  </a:lnTo>
                  <a:lnTo>
                    <a:pt x="69460" y="677"/>
                  </a:lnTo>
                  <a:lnTo>
                    <a:pt x="69460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2282;p8"/>
            <p:cNvSpPr/>
            <p:nvPr/>
          </p:nvSpPr>
          <p:spPr>
            <a:xfrm>
              <a:off x="5523850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28" y="0"/>
                  </a:moveTo>
                  <a:lnTo>
                    <a:pt x="1" y="1828"/>
                  </a:lnTo>
                  <a:lnTo>
                    <a:pt x="1170" y="1828"/>
                  </a:lnTo>
                  <a:lnTo>
                    <a:pt x="299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2283;p8"/>
            <p:cNvSpPr/>
            <p:nvPr/>
          </p:nvSpPr>
          <p:spPr>
            <a:xfrm>
              <a:off x="5569550" y="3007325"/>
              <a:ext cx="1810500" cy="1803675"/>
            </a:xfrm>
            <a:custGeom>
              <a:avLst/>
              <a:gdLst/>
              <a:ahLst/>
              <a:cxnLst/>
              <a:rect l="l" t="t" r="r" b="b"/>
              <a:pathLst>
                <a:path w="72420" h="72147" extrusionOk="0">
                  <a:moveTo>
                    <a:pt x="72420" y="1"/>
                  </a:moveTo>
                  <a:lnTo>
                    <a:pt x="0" y="72146"/>
                  </a:lnTo>
                  <a:lnTo>
                    <a:pt x="1170" y="72146"/>
                  </a:lnTo>
                  <a:lnTo>
                    <a:pt x="72420" y="659"/>
                  </a:lnTo>
                  <a:lnTo>
                    <a:pt x="72420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8"/>
            <p:cNvSpPr/>
            <p:nvPr/>
          </p:nvSpPr>
          <p:spPr>
            <a:xfrm>
              <a:off x="5450300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28" y="0"/>
                  </a:moveTo>
                  <a:lnTo>
                    <a:pt x="1" y="1828"/>
                  </a:lnTo>
                  <a:lnTo>
                    <a:pt x="1170" y="1828"/>
                  </a:lnTo>
                  <a:lnTo>
                    <a:pt x="299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8"/>
            <p:cNvSpPr/>
            <p:nvPr/>
          </p:nvSpPr>
          <p:spPr>
            <a:xfrm>
              <a:off x="5496000" y="2933775"/>
              <a:ext cx="1884050" cy="1877225"/>
            </a:xfrm>
            <a:custGeom>
              <a:avLst/>
              <a:gdLst/>
              <a:ahLst/>
              <a:cxnLst/>
              <a:rect l="l" t="t" r="r" b="b"/>
              <a:pathLst>
                <a:path w="75362" h="75089" extrusionOk="0">
                  <a:moveTo>
                    <a:pt x="75362" y="1"/>
                  </a:moveTo>
                  <a:lnTo>
                    <a:pt x="0" y="75088"/>
                  </a:lnTo>
                  <a:lnTo>
                    <a:pt x="1170" y="75088"/>
                  </a:lnTo>
                  <a:lnTo>
                    <a:pt x="75362" y="640"/>
                  </a:lnTo>
                  <a:lnTo>
                    <a:pt x="75362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8"/>
            <p:cNvSpPr/>
            <p:nvPr/>
          </p:nvSpPr>
          <p:spPr>
            <a:xfrm>
              <a:off x="5376300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46" y="0"/>
                  </a:moveTo>
                  <a:lnTo>
                    <a:pt x="0" y="1828"/>
                  </a:lnTo>
                  <a:lnTo>
                    <a:pt x="1188" y="1828"/>
                  </a:lnTo>
                  <a:lnTo>
                    <a:pt x="2997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8"/>
            <p:cNvSpPr/>
            <p:nvPr/>
          </p:nvSpPr>
          <p:spPr>
            <a:xfrm>
              <a:off x="5422425" y="2860675"/>
              <a:ext cx="1957625" cy="1950325"/>
            </a:xfrm>
            <a:custGeom>
              <a:avLst/>
              <a:gdLst/>
              <a:ahLst/>
              <a:cxnLst/>
              <a:rect l="l" t="t" r="r" b="b"/>
              <a:pathLst>
                <a:path w="78305" h="78013" extrusionOk="0">
                  <a:moveTo>
                    <a:pt x="78305" y="1"/>
                  </a:moveTo>
                  <a:lnTo>
                    <a:pt x="1" y="78012"/>
                  </a:lnTo>
                  <a:lnTo>
                    <a:pt x="1152" y="78012"/>
                  </a:lnTo>
                  <a:lnTo>
                    <a:pt x="78305" y="604"/>
                  </a:lnTo>
                  <a:lnTo>
                    <a:pt x="78305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8"/>
            <p:cNvSpPr/>
            <p:nvPr/>
          </p:nvSpPr>
          <p:spPr>
            <a:xfrm>
              <a:off x="2631550" y="839600"/>
              <a:ext cx="2149950" cy="2142625"/>
            </a:xfrm>
            <a:custGeom>
              <a:avLst/>
              <a:gdLst/>
              <a:ahLst/>
              <a:cxnLst/>
              <a:rect l="l" t="t" r="r" b="b"/>
              <a:pathLst>
                <a:path w="85998" h="85705" extrusionOk="0">
                  <a:moveTo>
                    <a:pt x="85395" y="0"/>
                  </a:moveTo>
                  <a:lnTo>
                    <a:pt x="0" y="85705"/>
                  </a:lnTo>
                  <a:lnTo>
                    <a:pt x="8599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8"/>
            <p:cNvSpPr/>
            <p:nvPr/>
          </p:nvSpPr>
          <p:spPr>
            <a:xfrm>
              <a:off x="2623325" y="839600"/>
              <a:ext cx="2142175" cy="2134400"/>
            </a:xfrm>
            <a:custGeom>
              <a:avLst/>
              <a:gdLst/>
              <a:ahLst/>
              <a:cxnLst/>
              <a:rect l="l" t="t" r="r" b="b"/>
              <a:pathLst>
                <a:path w="85687" h="85376" extrusionOk="0">
                  <a:moveTo>
                    <a:pt x="85084" y="0"/>
                  </a:moveTo>
                  <a:lnTo>
                    <a:pt x="0" y="85376"/>
                  </a:lnTo>
                  <a:lnTo>
                    <a:pt x="85687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8"/>
            <p:cNvSpPr/>
            <p:nvPr/>
          </p:nvSpPr>
          <p:spPr>
            <a:xfrm>
              <a:off x="821050" y="4408025"/>
              <a:ext cx="447275" cy="448650"/>
            </a:xfrm>
            <a:custGeom>
              <a:avLst/>
              <a:gdLst/>
              <a:ahLst/>
              <a:cxnLst/>
              <a:rect l="l" t="t" r="r" b="b"/>
              <a:pathLst>
                <a:path w="17891" h="17946" extrusionOk="0">
                  <a:moveTo>
                    <a:pt x="17891" y="1"/>
                  </a:moveTo>
                  <a:lnTo>
                    <a:pt x="1" y="17946"/>
                  </a:lnTo>
                  <a:lnTo>
                    <a:pt x="110" y="17946"/>
                  </a:lnTo>
                  <a:lnTo>
                    <a:pt x="17891" y="238"/>
                  </a:lnTo>
                  <a:lnTo>
                    <a:pt x="17891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8"/>
            <p:cNvSpPr/>
            <p:nvPr/>
          </p:nvSpPr>
          <p:spPr>
            <a:xfrm>
              <a:off x="1268300" y="839600"/>
              <a:ext cx="3587200" cy="3574400"/>
            </a:xfrm>
            <a:custGeom>
              <a:avLst/>
              <a:gdLst/>
              <a:ahLst/>
              <a:cxnLst/>
              <a:rect l="l" t="t" r="r" b="b"/>
              <a:pathLst>
                <a:path w="143488" h="142976" extrusionOk="0">
                  <a:moveTo>
                    <a:pt x="142227" y="0"/>
                  </a:moveTo>
                  <a:lnTo>
                    <a:pt x="1" y="142738"/>
                  </a:lnTo>
                  <a:lnTo>
                    <a:pt x="1" y="142975"/>
                  </a:lnTo>
                  <a:lnTo>
                    <a:pt x="14348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8"/>
            <p:cNvSpPr/>
            <p:nvPr/>
          </p:nvSpPr>
          <p:spPr>
            <a:xfrm>
              <a:off x="894600" y="4482050"/>
              <a:ext cx="373725" cy="374625"/>
            </a:xfrm>
            <a:custGeom>
              <a:avLst/>
              <a:gdLst/>
              <a:ahLst/>
              <a:cxnLst/>
              <a:rect l="l" t="t" r="r" b="b"/>
              <a:pathLst>
                <a:path w="14949" h="14985" extrusionOk="0">
                  <a:moveTo>
                    <a:pt x="14949" y="0"/>
                  </a:moveTo>
                  <a:lnTo>
                    <a:pt x="1" y="14985"/>
                  </a:lnTo>
                  <a:lnTo>
                    <a:pt x="110" y="14985"/>
                  </a:lnTo>
                  <a:lnTo>
                    <a:pt x="14949" y="219"/>
                  </a:lnTo>
                  <a:lnTo>
                    <a:pt x="14949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8"/>
            <p:cNvSpPr/>
            <p:nvPr/>
          </p:nvSpPr>
          <p:spPr>
            <a:xfrm>
              <a:off x="1268300" y="839600"/>
              <a:ext cx="3660775" cy="3647950"/>
            </a:xfrm>
            <a:custGeom>
              <a:avLst/>
              <a:gdLst/>
              <a:ahLst/>
              <a:cxnLst/>
              <a:rect l="l" t="t" r="r" b="b"/>
              <a:pathLst>
                <a:path w="146431" h="145918" extrusionOk="0">
                  <a:moveTo>
                    <a:pt x="145169" y="0"/>
                  </a:moveTo>
                  <a:lnTo>
                    <a:pt x="1" y="145698"/>
                  </a:lnTo>
                  <a:lnTo>
                    <a:pt x="1" y="145917"/>
                  </a:lnTo>
                  <a:lnTo>
                    <a:pt x="146430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2294;p8"/>
            <p:cNvSpPr/>
            <p:nvPr/>
          </p:nvSpPr>
          <p:spPr>
            <a:xfrm>
              <a:off x="968150" y="4556050"/>
              <a:ext cx="300175" cy="300625"/>
            </a:xfrm>
            <a:custGeom>
              <a:avLst/>
              <a:gdLst/>
              <a:ahLst/>
              <a:cxnLst/>
              <a:rect l="l" t="t" r="r" b="b"/>
              <a:pathLst>
                <a:path w="12007" h="12025" extrusionOk="0">
                  <a:moveTo>
                    <a:pt x="12007" y="1"/>
                  </a:moveTo>
                  <a:lnTo>
                    <a:pt x="1" y="12025"/>
                  </a:lnTo>
                  <a:lnTo>
                    <a:pt x="129" y="12025"/>
                  </a:lnTo>
                  <a:lnTo>
                    <a:pt x="12007" y="202"/>
                  </a:lnTo>
                  <a:lnTo>
                    <a:pt x="12007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2295;p8"/>
            <p:cNvSpPr/>
            <p:nvPr/>
          </p:nvSpPr>
          <p:spPr>
            <a:xfrm>
              <a:off x="1268300" y="839600"/>
              <a:ext cx="3734325" cy="3721500"/>
            </a:xfrm>
            <a:custGeom>
              <a:avLst/>
              <a:gdLst/>
              <a:ahLst/>
              <a:cxnLst/>
              <a:rect l="l" t="t" r="r" b="b"/>
              <a:pathLst>
                <a:path w="149373" h="148860" extrusionOk="0">
                  <a:moveTo>
                    <a:pt x="148130" y="0"/>
                  </a:moveTo>
                  <a:lnTo>
                    <a:pt x="1" y="148659"/>
                  </a:lnTo>
                  <a:lnTo>
                    <a:pt x="1" y="148860"/>
                  </a:lnTo>
                  <a:lnTo>
                    <a:pt x="149372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8"/>
            <p:cNvSpPr/>
            <p:nvPr/>
          </p:nvSpPr>
          <p:spPr>
            <a:xfrm>
              <a:off x="1042175" y="4630050"/>
              <a:ext cx="226150" cy="226625"/>
            </a:xfrm>
            <a:custGeom>
              <a:avLst/>
              <a:gdLst/>
              <a:ahLst/>
              <a:cxnLst/>
              <a:rect l="l" t="t" r="r" b="b"/>
              <a:pathLst>
                <a:path w="9046" h="9065" extrusionOk="0">
                  <a:moveTo>
                    <a:pt x="9046" y="1"/>
                  </a:moveTo>
                  <a:lnTo>
                    <a:pt x="0" y="9065"/>
                  </a:lnTo>
                  <a:lnTo>
                    <a:pt x="110" y="9065"/>
                  </a:lnTo>
                  <a:lnTo>
                    <a:pt x="9046" y="184"/>
                  </a:lnTo>
                  <a:lnTo>
                    <a:pt x="9046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8"/>
            <p:cNvSpPr/>
            <p:nvPr/>
          </p:nvSpPr>
          <p:spPr>
            <a:xfrm>
              <a:off x="1268300" y="839600"/>
              <a:ext cx="3807875" cy="3795050"/>
            </a:xfrm>
            <a:custGeom>
              <a:avLst/>
              <a:gdLst/>
              <a:ahLst/>
              <a:cxnLst/>
              <a:rect l="l" t="t" r="r" b="b"/>
              <a:pathLst>
                <a:path w="152315" h="151802" extrusionOk="0">
                  <a:moveTo>
                    <a:pt x="151072" y="0"/>
                  </a:moveTo>
                  <a:lnTo>
                    <a:pt x="1" y="151619"/>
                  </a:lnTo>
                  <a:lnTo>
                    <a:pt x="1" y="151802"/>
                  </a:lnTo>
                  <a:lnTo>
                    <a:pt x="152314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8"/>
            <p:cNvSpPr/>
            <p:nvPr/>
          </p:nvSpPr>
          <p:spPr>
            <a:xfrm>
              <a:off x="1115725" y="4704075"/>
              <a:ext cx="152600" cy="152600"/>
            </a:xfrm>
            <a:custGeom>
              <a:avLst/>
              <a:gdLst/>
              <a:ahLst/>
              <a:cxnLst/>
              <a:rect l="l" t="t" r="r" b="b"/>
              <a:pathLst>
                <a:path w="6104" h="6104" extrusionOk="0">
                  <a:moveTo>
                    <a:pt x="6104" y="0"/>
                  </a:moveTo>
                  <a:lnTo>
                    <a:pt x="0" y="6104"/>
                  </a:lnTo>
                  <a:lnTo>
                    <a:pt x="110" y="6104"/>
                  </a:lnTo>
                  <a:lnTo>
                    <a:pt x="6104" y="146"/>
                  </a:lnTo>
                  <a:lnTo>
                    <a:pt x="6104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8"/>
            <p:cNvSpPr/>
            <p:nvPr/>
          </p:nvSpPr>
          <p:spPr>
            <a:xfrm>
              <a:off x="1268300" y="839600"/>
              <a:ext cx="3881875" cy="3868150"/>
            </a:xfrm>
            <a:custGeom>
              <a:avLst/>
              <a:gdLst/>
              <a:ahLst/>
              <a:cxnLst/>
              <a:rect l="l" t="t" r="r" b="b"/>
              <a:pathLst>
                <a:path w="155275" h="154726" extrusionOk="0">
                  <a:moveTo>
                    <a:pt x="154014" y="0"/>
                  </a:moveTo>
                  <a:lnTo>
                    <a:pt x="1" y="154579"/>
                  </a:lnTo>
                  <a:lnTo>
                    <a:pt x="1" y="154725"/>
                  </a:lnTo>
                  <a:lnTo>
                    <a:pt x="155275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8"/>
            <p:cNvSpPr/>
            <p:nvPr/>
          </p:nvSpPr>
          <p:spPr>
            <a:xfrm>
              <a:off x="1189275" y="4777625"/>
              <a:ext cx="79050" cy="79050"/>
            </a:xfrm>
            <a:custGeom>
              <a:avLst/>
              <a:gdLst/>
              <a:ahLst/>
              <a:cxnLst/>
              <a:rect l="l" t="t" r="r" b="b"/>
              <a:pathLst>
                <a:path w="3162" h="3162" extrusionOk="0">
                  <a:moveTo>
                    <a:pt x="3162" y="0"/>
                  </a:moveTo>
                  <a:lnTo>
                    <a:pt x="0" y="3162"/>
                  </a:lnTo>
                  <a:lnTo>
                    <a:pt x="128" y="3162"/>
                  </a:lnTo>
                  <a:lnTo>
                    <a:pt x="3162" y="147"/>
                  </a:lnTo>
                  <a:lnTo>
                    <a:pt x="3162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8"/>
            <p:cNvSpPr/>
            <p:nvPr/>
          </p:nvSpPr>
          <p:spPr>
            <a:xfrm>
              <a:off x="1268300" y="839600"/>
              <a:ext cx="3955425" cy="3941700"/>
            </a:xfrm>
            <a:custGeom>
              <a:avLst/>
              <a:gdLst/>
              <a:ahLst/>
              <a:cxnLst/>
              <a:rect l="l" t="t" r="r" b="b"/>
              <a:pathLst>
                <a:path w="158217" h="157668" extrusionOk="0">
                  <a:moveTo>
                    <a:pt x="156974" y="0"/>
                  </a:moveTo>
                  <a:lnTo>
                    <a:pt x="1" y="157521"/>
                  </a:lnTo>
                  <a:lnTo>
                    <a:pt x="1" y="157668"/>
                  </a:lnTo>
                  <a:lnTo>
                    <a:pt x="158217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8"/>
            <p:cNvSpPr/>
            <p:nvPr/>
          </p:nvSpPr>
          <p:spPr>
            <a:xfrm>
              <a:off x="1263275" y="4810975"/>
              <a:ext cx="48450" cy="45700"/>
            </a:xfrm>
            <a:custGeom>
              <a:avLst/>
              <a:gdLst/>
              <a:ahLst/>
              <a:cxnLst/>
              <a:rect l="l" t="t" r="r" b="b"/>
              <a:pathLst>
                <a:path w="1938" h="1828" extrusionOk="0">
                  <a:moveTo>
                    <a:pt x="1810" y="0"/>
                  </a:moveTo>
                  <a:lnTo>
                    <a:pt x="1" y="1828"/>
                  </a:lnTo>
                  <a:lnTo>
                    <a:pt x="110" y="1828"/>
                  </a:lnTo>
                  <a:lnTo>
                    <a:pt x="193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8"/>
            <p:cNvSpPr/>
            <p:nvPr/>
          </p:nvSpPr>
          <p:spPr>
            <a:xfrm>
              <a:off x="1308500" y="839600"/>
              <a:ext cx="3988775" cy="3971400"/>
            </a:xfrm>
            <a:custGeom>
              <a:avLst/>
              <a:gdLst/>
              <a:ahLst/>
              <a:cxnLst/>
              <a:rect l="l" t="t" r="r" b="b"/>
              <a:pathLst>
                <a:path w="159551" h="158856" extrusionOk="0">
                  <a:moveTo>
                    <a:pt x="158308" y="0"/>
                  </a:moveTo>
                  <a:lnTo>
                    <a:pt x="1" y="158855"/>
                  </a:lnTo>
                  <a:lnTo>
                    <a:pt x="129" y="158855"/>
                  </a:lnTo>
                  <a:lnTo>
                    <a:pt x="159551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8"/>
            <p:cNvSpPr/>
            <p:nvPr/>
          </p:nvSpPr>
          <p:spPr>
            <a:xfrm>
              <a:off x="1336825" y="4810975"/>
              <a:ext cx="48925" cy="45700"/>
            </a:xfrm>
            <a:custGeom>
              <a:avLst/>
              <a:gdLst/>
              <a:ahLst/>
              <a:cxnLst/>
              <a:rect l="l" t="t" r="r" b="b"/>
              <a:pathLst>
                <a:path w="1957" h="1828" extrusionOk="0">
                  <a:moveTo>
                    <a:pt x="1828" y="0"/>
                  </a:moveTo>
                  <a:lnTo>
                    <a:pt x="1" y="1828"/>
                  </a:lnTo>
                  <a:lnTo>
                    <a:pt x="111" y="1828"/>
                  </a:lnTo>
                  <a:lnTo>
                    <a:pt x="1956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8"/>
            <p:cNvSpPr/>
            <p:nvPr/>
          </p:nvSpPr>
          <p:spPr>
            <a:xfrm>
              <a:off x="1382525" y="839600"/>
              <a:ext cx="3988775" cy="3971400"/>
            </a:xfrm>
            <a:custGeom>
              <a:avLst/>
              <a:gdLst/>
              <a:ahLst/>
              <a:cxnLst/>
              <a:rect l="l" t="t" r="r" b="b"/>
              <a:pathLst>
                <a:path w="159551" h="158856" extrusionOk="0">
                  <a:moveTo>
                    <a:pt x="158289" y="0"/>
                  </a:moveTo>
                  <a:lnTo>
                    <a:pt x="0" y="158855"/>
                  </a:lnTo>
                  <a:lnTo>
                    <a:pt x="128" y="158855"/>
                  </a:lnTo>
                  <a:lnTo>
                    <a:pt x="159550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8"/>
            <p:cNvSpPr/>
            <p:nvPr/>
          </p:nvSpPr>
          <p:spPr>
            <a:xfrm>
              <a:off x="1410375" y="4810975"/>
              <a:ext cx="48925" cy="45700"/>
            </a:xfrm>
            <a:custGeom>
              <a:avLst/>
              <a:gdLst/>
              <a:ahLst/>
              <a:cxnLst/>
              <a:rect l="l" t="t" r="r" b="b"/>
              <a:pathLst>
                <a:path w="1957" h="1828" extrusionOk="0">
                  <a:moveTo>
                    <a:pt x="1828" y="0"/>
                  </a:moveTo>
                  <a:lnTo>
                    <a:pt x="1" y="1828"/>
                  </a:lnTo>
                  <a:lnTo>
                    <a:pt x="129" y="1828"/>
                  </a:lnTo>
                  <a:lnTo>
                    <a:pt x="1956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2307;p8"/>
            <p:cNvSpPr/>
            <p:nvPr/>
          </p:nvSpPr>
          <p:spPr>
            <a:xfrm>
              <a:off x="1456075" y="839600"/>
              <a:ext cx="3988775" cy="3971400"/>
            </a:xfrm>
            <a:custGeom>
              <a:avLst/>
              <a:gdLst/>
              <a:ahLst/>
              <a:cxnLst/>
              <a:rect l="l" t="t" r="r" b="b"/>
              <a:pathLst>
                <a:path w="159551" h="158856" extrusionOk="0">
                  <a:moveTo>
                    <a:pt x="158308" y="0"/>
                  </a:moveTo>
                  <a:lnTo>
                    <a:pt x="0" y="158855"/>
                  </a:lnTo>
                  <a:lnTo>
                    <a:pt x="128" y="158855"/>
                  </a:lnTo>
                  <a:lnTo>
                    <a:pt x="159550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2308;p8"/>
            <p:cNvSpPr/>
            <p:nvPr/>
          </p:nvSpPr>
          <p:spPr>
            <a:xfrm>
              <a:off x="1484400" y="4810975"/>
              <a:ext cx="48450" cy="45700"/>
            </a:xfrm>
            <a:custGeom>
              <a:avLst/>
              <a:gdLst/>
              <a:ahLst/>
              <a:cxnLst/>
              <a:rect l="l" t="t" r="r" b="b"/>
              <a:pathLst>
                <a:path w="1938" h="1828" extrusionOk="0">
                  <a:moveTo>
                    <a:pt x="1810" y="0"/>
                  </a:moveTo>
                  <a:lnTo>
                    <a:pt x="0" y="1828"/>
                  </a:lnTo>
                  <a:lnTo>
                    <a:pt x="110" y="1828"/>
                  </a:lnTo>
                  <a:lnTo>
                    <a:pt x="1937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2309;p8"/>
            <p:cNvSpPr/>
            <p:nvPr/>
          </p:nvSpPr>
          <p:spPr>
            <a:xfrm>
              <a:off x="1529625" y="839600"/>
              <a:ext cx="3988775" cy="3971400"/>
            </a:xfrm>
            <a:custGeom>
              <a:avLst/>
              <a:gdLst/>
              <a:ahLst/>
              <a:cxnLst/>
              <a:rect l="l" t="t" r="r" b="b"/>
              <a:pathLst>
                <a:path w="159551" h="158856" extrusionOk="0">
                  <a:moveTo>
                    <a:pt x="158308" y="0"/>
                  </a:moveTo>
                  <a:lnTo>
                    <a:pt x="1" y="158855"/>
                  </a:lnTo>
                  <a:lnTo>
                    <a:pt x="128" y="158855"/>
                  </a:lnTo>
                  <a:lnTo>
                    <a:pt x="159551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2310;p8"/>
            <p:cNvSpPr/>
            <p:nvPr/>
          </p:nvSpPr>
          <p:spPr>
            <a:xfrm>
              <a:off x="1557950" y="4810975"/>
              <a:ext cx="48900" cy="45700"/>
            </a:xfrm>
            <a:custGeom>
              <a:avLst/>
              <a:gdLst/>
              <a:ahLst/>
              <a:cxnLst/>
              <a:rect l="l" t="t" r="r" b="b"/>
              <a:pathLst>
                <a:path w="1956" h="1828" extrusionOk="0">
                  <a:moveTo>
                    <a:pt x="1810" y="0"/>
                  </a:moveTo>
                  <a:lnTo>
                    <a:pt x="0" y="1828"/>
                  </a:lnTo>
                  <a:lnTo>
                    <a:pt x="110" y="1828"/>
                  </a:lnTo>
                  <a:lnTo>
                    <a:pt x="1956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8"/>
            <p:cNvSpPr/>
            <p:nvPr/>
          </p:nvSpPr>
          <p:spPr>
            <a:xfrm>
              <a:off x="1603175" y="839600"/>
              <a:ext cx="3989225" cy="3971400"/>
            </a:xfrm>
            <a:custGeom>
              <a:avLst/>
              <a:gdLst/>
              <a:ahLst/>
              <a:cxnLst/>
              <a:rect l="l" t="t" r="r" b="b"/>
              <a:pathLst>
                <a:path w="159569" h="158856" extrusionOk="0">
                  <a:moveTo>
                    <a:pt x="158308" y="0"/>
                  </a:moveTo>
                  <a:lnTo>
                    <a:pt x="1" y="158855"/>
                  </a:lnTo>
                  <a:lnTo>
                    <a:pt x="147" y="158855"/>
                  </a:lnTo>
                  <a:lnTo>
                    <a:pt x="159569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8"/>
            <p:cNvSpPr/>
            <p:nvPr/>
          </p:nvSpPr>
          <p:spPr>
            <a:xfrm>
              <a:off x="1631500" y="4810975"/>
              <a:ext cx="48900" cy="45700"/>
            </a:xfrm>
            <a:custGeom>
              <a:avLst/>
              <a:gdLst/>
              <a:ahLst/>
              <a:cxnLst/>
              <a:rect l="l" t="t" r="r" b="b"/>
              <a:pathLst>
                <a:path w="1956" h="1828" extrusionOk="0">
                  <a:moveTo>
                    <a:pt x="1828" y="0"/>
                  </a:moveTo>
                  <a:lnTo>
                    <a:pt x="1" y="1828"/>
                  </a:lnTo>
                  <a:lnTo>
                    <a:pt x="110" y="1828"/>
                  </a:lnTo>
                  <a:lnTo>
                    <a:pt x="1956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313;p8"/>
            <p:cNvSpPr/>
            <p:nvPr/>
          </p:nvSpPr>
          <p:spPr>
            <a:xfrm>
              <a:off x="1677175" y="839600"/>
              <a:ext cx="3988775" cy="3971400"/>
            </a:xfrm>
            <a:custGeom>
              <a:avLst/>
              <a:gdLst/>
              <a:ahLst/>
              <a:cxnLst/>
              <a:rect l="l" t="t" r="r" b="b"/>
              <a:pathLst>
                <a:path w="159551" h="158856" extrusionOk="0">
                  <a:moveTo>
                    <a:pt x="158290" y="0"/>
                  </a:moveTo>
                  <a:lnTo>
                    <a:pt x="1" y="158855"/>
                  </a:lnTo>
                  <a:lnTo>
                    <a:pt x="129" y="158855"/>
                  </a:lnTo>
                  <a:lnTo>
                    <a:pt x="159551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8"/>
            <p:cNvSpPr/>
            <p:nvPr/>
          </p:nvSpPr>
          <p:spPr>
            <a:xfrm>
              <a:off x="1705050" y="4810975"/>
              <a:ext cx="48925" cy="45700"/>
            </a:xfrm>
            <a:custGeom>
              <a:avLst/>
              <a:gdLst/>
              <a:ahLst/>
              <a:cxnLst/>
              <a:rect l="l" t="t" r="r" b="b"/>
              <a:pathLst>
                <a:path w="1957" h="1828" extrusionOk="0">
                  <a:moveTo>
                    <a:pt x="1828" y="0"/>
                  </a:moveTo>
                  <a:lnTo>
                    <a:pt x="1" y="1828"/>
                  </a:lnTo>
                  <a:lnTo>
                    <a:pt x="129" y="1828"/>
                  </a:lnTo>
                  <a:lnTo>
                    <a:pt x="1956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15;p8"/>
            <p:cNvSpPr/>
            <p:nvPr/>
          </p:nvSpPr>
          <p:spPr>
            <a:xfrm>
              <a:off x="1750750" y="839600"/>
              <a:ext cx="3988775" cy="3971400"/>
            </a:xfrm>
            <a:custGeom>
              <a:avLst/>
              <a:gdLst/>
              <a:ahLst/>
              <a:cxnLst/>
              <a:rect l="l" t="t" r="r" b="b"/>
              <a:pathLst>
                <a:path w="159551" h="158856" extrusionOk="0">
                  <a:moveTo>
                    <a:pt x="158307" y="0"/>
                  </a:moveTo>
                  <a:lnTo>
                    <a:pt x="0" y="158855"/>
                  </a:lnTo>
                  <a:lnTo>
                    <a:pt x="128" y="158855"/>
                  </a:lnTo>
                  <a:lnTo>
                    <a:pt x="159550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2316;p8"/>
            <p:cNvSpPr/>
            <p:nvPr/>
          </p:nvSpPr>
          <p:spPr>
            <a:xfrm>
              <a:off x="1779075" y="4810975"/>
              <a:ext cx="48450" cy="45700"/>
            </a:xfrm>
            <a:custGeom>
              <a:avLst/>
              <a:gdLst/>
              <a:ahLst/>
              <a:cxnLst/>
              <a:rect l="l" t="t" r="r" b="b"/>
              <a:pathLst>
                <a:path w="1938" h="1828" extrusionOk="0">
                  <a:moveTo>
                    <a:pt x="1809" y="0"/>
                  </a:moveTo>
                  <a:lnTo>
                    <a:pt x="0" y="1828"/>
                  </a:lnTo>
                  <a:lnTo>
                    <a:pt x="110" y="1828"/>
                  </a:lnTo>
                  <a:lnTo>
                    <a:pt x="1937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2317;p8"/>
            <p:cNvSpPr/>
            <p:nvPr/>
          </p:nvSpPr>
          <p:spPr>
            <a:xfrm>
              <a:off x="1824300" y="839600"/>
              <a:ext cx="3988775" cy="3971400"/>
            </a:xfrm>
            <a:custGeom>
              <a:avLst/>
              <a:gdLst/>
              <a:ahLst/>
              <a:cxnLst/>
              <a:rect l="l" t="t" r="r" b="b"/>
              <a:pathLst>
                <a:path w="159551" h="158856" extrusionOk="0">
                  <a:moveTo>
                    <a:pt x="158308" y="0"/>
                  </a:moveTo>
                  <a:lnTo>
                    <a:pt x="0" y="158855"/>
                  </a:lnTo>
                  <a:lnTo>
                    <a:pt x="128" y="158855"/>
                  </a:lnTo>
                  <a:lnTo>
                    <a:pt x="159550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2318;p8"/>
            <p:cNvSpPr/>
            <p:nvPr/>
          </p:nvSpPr>
          <p:spPr>
            <a:xfrm>
              <a:off x="1852625" y="4810975"/>
              <a:ext cx="48900" cy="45700"/>
            </a:xfrm>
            <a:custGeom>
              <a:avLst/>
              <a:gdLst/>
              <a:ahLst/>
              <a:cxnLst/>
              <a:rect l="l" t="t" r="r" b="b"/>
              <a:pathLst>
                <a:path w="1956" h="1828" extrusionOk="0">
                  <a:moveTo>
                    <a:pt x="1828" y="0"/>
                  </a:moveTo>
                  <a:lnTo>
                    <a:pt x="0" y="1828"/>
                  </a:lnTo>
                  <a:lnTo>
                    <a:pt x="110" y="1828"/>
                  </a:lnTo>
                  <a:lnTo>
                    <a:pt x="1956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2319;p8"/>
            <p:cNvSpPr/>
            <p:nvPr/>
          </p:nvSpPr>
          <p:spPr>
            <a:xfrm>
              <a:off x="1898300" y="839600"/>
              <a:ext cx="3988775" cy="3971400"/>
            </a:xfrm>
            <a:custGeom>
              <a:avLst/>
              <a:gdLst/>
              <a:ahLst/>
              <a:cxnLst/>
              <a:rect l="l" t="t" r="r" b="b"/>
              <a:pathLst>
                <a:path w="159551" h="158856" extrusionOk="0">
                  <a:moveTo>
                    <a:pt x="158290" y="0"/>
                  </a:moveTo>
                  <a:lnTo>
                    <a:pt x="1" y="158855"/>
                  </a:lnTo>
                  <a:lnTo>
                    <a:pt x="129" y="158855"/>
                  </a:lnTo>
                  <a:lnTo>
                    <a:pt x="159551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2320;p8"/>
            <p:cNvSpPr/>
            <p:nvPr/>
          </p:nvSpPr>
          <p:spPr>
            <a:xfrm>
              <a:off x="1926175" y="4810975"/>
              <a:ext cx="48900" cy="45700"/>
            </a:xfrm>
            <a:custGeom>
              <a:avLst/>
              <a:gdLst/>
              <a:ahLst/>
              <a:cxnLst/>
              <a:rect l="l" t="t" r="r" b="b"/>
              <a:pathLst>
                <a:path w="1956" h="1828" extrusionOk="0">
                  <a:moveTo>
                    <a:pt x="1828" y="0"/>
                  </a:moveTo>
                  <a:lnTo>
                    <a:pt x="0" y="1828"/>
                  </a:lnTo>
                  <a:lnTo>
                    <a:pt x="128" y="1828"/>
                  </a:lnTo>
                  <a:lnTo>
                    <a:pt x="1956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2321;p8"/>
            <p:cNvSpPr/>
            <p:nvPr/>
          </p:nvSpPr>
          <p:spPr>
            <a:xfrm>
              <a:off x="1971850" y="839600"/>
              <a:ext cx="3988775" cy="3971400"/>
            </a:xfrm>
            <a:custGeom>
              <a:avLst/>
              <a:gdLst/>
              <a:ahLst/>
              <a:cxnLst/>
              <a:rect l="l" t="t" r="r" b="b"/>
              <a:pathLst>
                <a:path w="159551" h="158856" extrusionOk="0">
                  <a:moveTo>
                    <a:pt x="158308" y="0"/>
                  </a:moveTo>
                  <a:lnTo>
                    <a:pt x="1" y="158855"/>
                  </a:lnTo>
                  <a:lnTo>
                    <a:pt x="129" y="158855"/>
                  </a:lnTo>
                  <a:lnTo>
                    <a:pt x="159551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8"/>
            <p:cNvSpPr/>
            <p:nvPr/>
          </p:nvSpPr>
          <p:spPr>
            <a:xfrm>
              <a:off x="2000175" y="4810975"/>
              <a:ext cx="48450" cy="45700"/>
            </a:xfrm>
            <a:custGeom>
              <a:avLst/>
              <a:gdLst/>
              <a:ahLst/>
              <a:cxnLst/>
              <a:rect l="l" t="t" r="r" b="b"/>
              <a:pathLst>
                <a:path w="1938" h="1828" extrusionOk="0">
                  <a:moveTo>
                    <a:pt x="1810" y="0"/>
                  </a:moveTo>
                  <a:lnTo>
                    <a:pt x="1" y="1828"/>
                  </a:lnTo>
                  <a:lnTo>
                    <a:pt x="110" y="1828"/>
                  </a:lnTo>
                  <a:lnTo>
                    <a:pt x="193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8"/>
            <p:cNvSpPr/>
            <p:nvPr/>
          </p:nvSpPr>
          <p:spPr>
            <a:xfrm>
              <a:off x="2045400" y="839600"/>
              <a:ext cx="3988775" cy="3971400"/>
            </a:xfrm>
            <a:custGeom>
              <a:avLst/>
              <a:gdLst/>
              <a:ahLst/>
              <a:cxnLst/>
              <a:rect l="l" t="t" r="r" b="b"/>
              <a:pathLst>
                <a:path w="159551" h="158856" extrusionOk="0">
                  <a:moveTo>
                    <a:pt x="158308" y="0"/>
                  </a:moveTo>
                  <a:lnTo>
                    <a:pt x="1" y="158855"/>
                  </a:lnTo>
                  <a:lnTo>
                    <a:pt x="129" y="158855"/>
                  </a:lnTo>
                  <a:lnTo>
                    <a:pt x="159551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8"/>
            <p:cNvSpPr/>
            <p:nvPr/>
          </p:nvSpPr>
          <p:spPr>
            <a:xfrm>
              <a:off x="2073725" y="4810975"/>
              <a:ext cx="48925" cy="45700"/>
            </a:xfrm>
            <a:custGeom>
              <a:avLst/>
              <a:gdLst/>
              <a:ahLst/>
              <a:cxnLst/>
              <a:rect l="l" t="t" r="r" b="b"/>
              <a:pathLst>
                <a:path w="1957" h="1828" extrusionOk="0">
                  <a:moveTo>
                    <a:pt x="1828" y="0"/>
                  </a:moveTo>
                  <a:lnTo>
                    <a:pt x="1" y="1828"/>
                  </a:lnTo>
                  <a:lnTo>
                    <a:pt x="110" y="1828"/>
                  </a:lnTo>
                  <a:lnTo>
                    <a:pt x="1956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8"/>
            <p:cNvSpPr/>
            <p:nvPr/>
          </p:nvSpPr>
          <p:spPr>
            <a:xfrm>
              <a:off x="2119425" y="839600"/>
              <a:ext cx="3988775" cy="3971400"/>
            </a:xfrm>
            <a:custGeom>
              <a:avLst/>
              <a:gdLst/>
              <a:ahLst/>
              <a:cxnLst/>
              <a:rect l="l" t="t" r="r" b="b"/>
              <a:pathLst>
                <a:path w="159551" h="158856" extrusionOk="0">
                  <a:moveTo>
                    <a:pt x="158289" y="0"/>
                  </a:moveTo>
                  <a:lnTo>
                    <a:pt x="0" y="158855"/>
                  </a:lnTo>
                  <a:lnTo>
                    <a:pt x="128" y="158855"/>
                  </a:lnTo>
                  <a:lnTo>
                    <a:pt x="159550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8"/>
            <p:cNvSpPr/>
            <p:nvPr/>
          </p:nvSpPr>
          <p:spPr>
            <a:xfrm>
              <a:off x="2147275" y="4810975"/>
              <a:ext cx="48925" cy="45700"/>
            </a:xfrm>
            <a:custGeom>
              <a:avLst/>
              <a:gdLst/>
              <a:ahLst/>
              <a:cxnLst/>
              <a:rect l="l" t="t" r="r" b="b"/>
              <a:pathLst>
                <a:path w="1957" h="1828" extrusionOk="0">
                  <a:moveTo>
                    <a:pt x="1828" y="0"/>
                  </a:moveTo>
                  <a:lnTo>
                    <a:pt x="1" y="1828"/>
                  </a:lnTo>
                  <a:lnTo>
                    <a:pt x="129" y="1828"/>
                  </a:lnTo>
                  <a:lnTo>
                    <a:pt x="1956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8"/>
            <p:cNvSpPr/>
            <p:nvPr/>
          </p:nvSpPr>
          <p:spPr>
            <a:xfrm>
              <a:off x="2192975" y="839600"/>
              <a:ext cx="3988775" cy="3971400"/>
            </a:xfrm>
            <a:custGeom>
              <a:avLst/>
              <a:gdLst/>
              <a:ahLst/>
              <a:cxnLst/>
              <a:rect l="l" t="t" r="r" b="b"/>
              <a:pathLst>
                <a:path w="159551" h="158856" extrusionOk="0">
                  <a:moveTo>
                    <a:pt x="158308" y="0"/>
                  </a:moveTo>
                  <a:lnTo>
                    <a:pt x="0" y="158855"/>
                  </a:lnTo>
                  <a:lnTo>
                    <a:pt x="128" y="158855"/>
                  </a:lnTo>
                  <a:lnTo>
                    <a:pt x="159550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8"/>
            <p:cNvSpPr/>
            <p:nvPr/>
          </p:nvSpPr>
          <p:spPr>
            <a:xfrm>
              <a:off x="2221300" y="4810975"/>
              <a:ext cx="48450" cy="45700"/>
            </a:xfrm>
            <a:custGeom>
              <a:avLst/>
              <a:gdLst/>
              <a:ahLst/>
              <a:cxnLst/>
              <a:rect l="l" t="t" r="r" b="b"/>
              <a:pathLst>
                <a:path w="1938" h="1828" extrusionOk="0">
                  <a:moveTo>
                    <a:pt x="1809" y="0"/>
                  </a:moveTo>
                  <a:lnTo>
                    <a:pt x="0" y="1828"/>
                  </a:lnTo>
                  <a:lnTo>
                    <a:pt x="110" y="1828"/>
                  </a:lnTo>
                  <a:lnTo>
                    <a:pt x="1937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8"/>
            <p:cNvSpPr/>
            <p:nvPr/>
          </p:nvSpPr>
          <p:spPr>
            <a:xfrm>
              <a:off x="2266525" y="839600"/>
              <a:ext cx="3988775" cy="3971400"/>
            </a:xfrm>
            <a:custGeom>
              <a:avLst/>
              <a:gdLst/>
              <a:ahLst/>
              <a:cxnLst/>
              <a:rect l="l" t="t" r="r" b="b"/>
              <a:pathLst>
                <a:path w="159551" h="158856" extrusionOk="0">
                  <a:moveTo>
                    <a:pt x="158308" y="0"/>
                  </a:moveTo>
                  <a:lnTo>
                    <a:pt x="0" y="158855"/>
                  </a:lnTo>
                  <a:lnTo>
                    <a:pt x="128" y="158855"/>
                  </a:lnTo>
                  <a:lnTo>
                    <a:pt x="159550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8"/>
            <p:cNvSpPr/>
            <p:nvPr/>
          </p:nvSpPr>
          <p:spPr>
            <a:xfrm>
              <a:off x="2294850" y="4810975"/>
              <a:ext cx="48900" cy="45700"/>
            </a:xfrm>
            <a:custGeom>
              <a:avLst/>
              <a:gdLst/>
              <a:ahLst/>
              <a:cxnLst/>
              <a:rect l="l" t="t" r="r" b="b"/>
              <a:pathLst>
                <a:path w="1956" h="1828" extrusionOk="0">
                  <a:moveTo>
                    <a:pt x="1810" y="0"/>
                  </a:moveTo>
                  <a:lnTo>
                    <a:pt x="0" y="1828"/>
                  </a:lnTo>
                  <a:lnTo>
                    <a:pt x="110" y="1828"/>
                  </a:lnTo>
                  <a:lnTo>
                    <a:pt x="1956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8"/>
            <p:cNvSpPr/>
            <p:nvPr/>
          </p:nvSpPr>
          <p:spPr>
            <a:xfrm>
              <a:off x="2340525" y="839600"/>
              <a:ext cx="3988775" cy="3971400"/>
            </a:xfrm>
            <a:custGeom>
              <a:avLst/>
              <a:gdLst/>
              <a:ahLst/>
              <a:cxnLst/>
              <a:rect l="l" t="t" r="r" b="b"/>
              <a:pathLst>
                <a:path w="159551" h="158856" extrusionOk="0">
                  <a:moveTo>
                    <a:pt x="158290" y="0"/>
                  </a:moveTo>
                  <a:lnTo>
                    <a:pt x="1" y="158855"/>
                  </a:lnTo>
                  <a:lnTo>
                    <a:pt x="129" y="158855"/>
                  </a:lnTo>
                  <a:lnTo>
                    <a:pt x="159551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8"/>
            <p:cNvSpPr/>
            <p:nvPr/>
          </p:nvSpPr>
          <p:spPr>
            <a:xfrm>
              <a:off x="2368400" y="4810975"/>
              <a:ext cx="48900" cy="45700"/>
            </a:xfrm>
            <a:custGeom>
              <a:avLst/>
              <a:gdLst/>
              <a:ahLst/>
              <a:cxnLst/>
              <a:rect l="l" t="t" r="r" b="b"/>
              <a:pathLst>
                <a:path w="1956" h="1828" extrusionOk="0">
                  <a:moveTo>
                    <a:pt x="1828" y="0"/>
                  </a:moveTo>
                  <a:lnTo>
                    <a:pt x="1" y="1828"/>
                  </a:lnTo>
                  <a:lnTo>
                    <a:pt x="110" y="1828"/>
                  </a:lnTo>
                  <a:lnTo>
                    <a:pt x="1956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333;p8"/>
            <p:cNvSpPr/>
            <p:nvPr/>
          </p:nvSpPr>
          <p:spPr>
            <a:xfrm>
              <a:off x="2414075" y="839600"/>
              <a:ext cx="3988775" cy="3971400"/>
            </a:xfrm>
            <a:custGeom>
              <a:avLst/>
              <a:gdLst/>
              <a:ahLst/>
              <a:cxnLst/>
              <a:rect l="l" t="t" r="r" b="b"/>
              <a:pathLst>
                <a:path w="159551" h="158856" extrusionOk="0">
                  <a:moveTo>
                    <a:pt x="158290" y="0"/>
                  </a:moveTo>
                  <a:lnTo>
                    <a:pt x="1" y="158855"/>
                  </a:lnTo>
                  <a:lnTo>
                    <a:pt x="129" y="158855"/>
                  </a:lnTo>
                  <a:lnTo>
                    <a:pt x="159551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2334;p8"/>
            <p:cNvSpPr/>
            <p:nvPr/>
          </p:nvSpPr>
          <p:spPr>
            <a:xfrm>
              <a:off x="2441950" y="4810975"/>
              <a:ext cx="48900" cy="45700"/>
            </a:xfrm>
            <a:custGeom>
              <a:avLst/>
              <a:gdLst/>
              <a:ahLst/>
              <a:cxnLst/>
              <a:rect l="l" t="t" r="r" b="b"/>
              <a:pathLst>
                <a:path w="1956" h="1828" extrusionOk="0">
                  <a:moveTo>
                    <a:pt x="1828" y="0"/>
                  </a:moveTo>
                  <a:lnTo>
                    <a:pt x="1" y="1828"/>
                  </a:lnTo>
                  <a:lnTo>
                    <a:pt x="129" y="1828"/>
                  </a:lnTo>
                  <a:lnTo>
                    <a:pt x="1956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8"/>
            <p:cNvSpPr/>
            <p:nvPr/>
          </p:nvSpPr>
          <p:spPr>
            <a:xfrm>
              <a:off x="2487650" y="839600"/>
              <a:ext cx="3988775" cy="3971400"/>
            </a:xfrm>
            <a:custGeom>
              <a:avLst/>
              <a:gdLst/>
              <a:ahLst/>
              <a:cxnLst/>
              <a:rect l="l" t="t" r="r" b="b"/>
              <a:pathLst>
                <a:path w="159551" h="158856" extrusionOk="0">
                  <a:moveTo>
                    <a:pt x="158307" y="0"/>
                  </a:moveTo>
                  <a:lnTo>
                    <a:pt x="0" y="158855"/>
                  </a:lnTo>
                  <a:lnTo>
                    <a:pt x="128" y="158855"/>
                  </a:lnTo>
                  <a:lnTo>
                    <a:pt x="159550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8"/>
            <p:cNvSpPr/>
            <p:nvPr/>
          </p:nvSpPr>
          <p:spPr>
            <a:xfrm>
              <a:off x="2515950" y="4810975"/>
              <a:ext cx="48475" cy="45700"/>
            </a:xfrm>
            <a:custGeom>
              <a:avLst/>
              <a:gdLst/>
              <a:ahLst/>
              <a:cxnLst/>
              <a:rect l="l" t="t" r="r" b="b"/>
              <a:pathLst>
                <a:path w="1939" h="1828" extrusionOk="0">
                  <a:moveTo>
                    <a:pt x="1810" y="0"/>
                  </a:moveTo>
                  <a:lnTo>
                    <a:pt x="1" y="1828"/>
                  </a:lnTo>
                  <a:lnTo>
                    <a:pt x="111" y="1828"/>
                  </a:lnTo>
                  <a:lnTo>
                    <a:pt x="193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8"/>
            <p:cNvSpPr/>
            <p:nvPr/>
          </p:nvSpPr>
          <p:spPr>
            <a:xfrm>
              <a:off x="2561200" y="839600"/>
              <a:ext cx="3988775" cy="3971400"/>
            </a:xfrm>
            <a:custGeom>
              <a:avLst/>
              <a:gdLst/>
              <a:ahLst/>
              <a:cxnLst/>
              <a:rect l="l" t="t" r="r" b="b"/>
              <a:pathLst>
                <a:path w="159551" h="158856" extrusionOk="0">
                  <a:moveTo>
                    <a:pt x="158307" y="0"/>
                  </a:moveTo>
                  <a:lnTo>
                    <a:pt x="0" y="158855"/>
                  </a:lnTo>
                  <a:lnTo>
                    <a:pt x="128" y="158855"/>
                  </a:lnTo>
                  <a:lnTo>
                    <a:pt x="159550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8"/>
            <p:cNvSpPr/>
            <p:nvPr/>
          </p:nvSpPr>
          <p:spPr>
            <a:xfrm>
              <a:off x="2589525" y="4810975"/>
              <a:ext cx="48900" cy="45700"/>
            </a:xfrm>
            <a:custGeom>
              <a:avLst/>
              <a:gdLst/>
              <a:ahLst/>
              <a:cxnLst/>
              <a:rect l="l" t="t" r="r" b="b"/>
              <a:pathLst>
                <a:path w="1956" h="1828" extrusionOk="0">
                  <a:moveTo>
                    <a:pt x="1828" y="0"/>
                  </a:moveTo>
                  <a:lnTo>
                    <a:pt x="0" y="1828"/>
                  </a:lnTo>
                  <a:lnTo>
                    <a:pt x="110" y="1828"/>
                  </a:lnTo>
                  <a:lnTo>
                    <a:pt x="1955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8"/>
            <p:cNvSpPr/>
            <p:nvPr/>
          </p:nvSpPr>
          <p:spPr>
            <a:xfrm>
              <a:off x="2635200" y="839600"/>
              <a:ext cx="3988775" cy="3971400"/>
            </a:xfrm>
            <a:custGeom>
              <a:avLst/>
              <a:gdLst/>
              <a:ahLst/>
              <a:cxnLst/>
              <a:rect l="l" t="t" r="r" b="b"/>
              <a:pathLst>
                <a:path w="159551" h="158856" extrusionOk="0">
                  <a:moveTo>
                    <a:pt x="158290" y="0"/>
                  </a:moveTo>
                  <a:lnTo>
                    <a:pt x="1" y="158855"/>
                  </a:lnTo>
                  <a:lnTo>
                    <a:pt x="128" y="158855"/>
                  </a:lnTo>
                  <a:lnTo>
                    <a:pt x="159551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8"/>
            <p:cNvSpPr/>
            <p:nvPr/>
          </p:nvSpPr>
          <p:spPr>
            <a:xfrm>
              <a:off x="2663075" y="4810975"/>
              <a:ext cx="48900" cy="45700"/>
            </a:xfrm>
            <a:custGeom>
              <a:avLst/>
              <a:gdLst/>
              <a:ahLst/>
              <a:cxnLst/>
              <a:rect l="l" t="t" r="r" b="b"/>
              <a:pathLst>
                <a:path w="1956" h="1828" extrusionOk="0">
                  <a:moveTo>
                    <a:pt x="1828" y="0"/>
                  </a:moveTo>
                  <a:lnTo>
                    <a:pt x="0" y="1828"/>
                  </a:lnTo>
                  <a:lnTo>
                    <a:pt x="128" y="1828"/>
                  </a:lnTo>
                  <a:lnTo>
                    <a:pt x="1956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8"/>
            <p:cNvSpPr/>
            <p:nvPr/>
          </p:nvSpPr>
          <p:spPr>
            <a:xfrm>
              <a:off x="2708750" y="839600"/>
              <a:ext cx="3988775" cy="3971400"/>
            </a:xfrm>
            <a:custGeom>
              <a:avLst/>
              <a:gdLst/>
              <a:ahLst/>
              <a:cxnLst/>
              <a:rect l="l" t="t" r="r" b="b"/>
              <a:pathLst>
                <a:path w="159551" h="158856" extrusionOk="0">
                  <a:moveTo>
                    <a:pt x="158308" y="0"/>
                  </a:moveTo>
                  <a:lnTo>
                    <a:pt x="1" y="158855"/>
                  </a:lnTo>
                  <a:lnTo>
                    <a:pt x="129" y="158855"/>
                  </a:lnTo>
                  <a:lnTo>
                    <a:pt x="159551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8"/>
            <p:cNvSpPr/>
            <p:nvPr/>
          </p:nvSpPr>
          <p:spPr>
            <a:xfrm>
              <a:off x="2737075" y="4810975"/>
              <a:ext cx="48450" cy="45700"/>
            </a:xfrm>
            <a:custGeom>
              <a:avLst/>
              <a:gdLst/>
              <a:ahLst/>
              <a:cxnLst/>
              <a:rect l="l" t="t" r="r" b="b"/>
              <a:pathLst>
                <a:path w="1938" h="1828" extrusionOk="0">
                  <a:moveTo>
                    <a:pt x="1810" y="0"/>
                  </a:moveTo>
                  <a:lnTo>
                    <a:pt x="1" y="1828"/>
                  </a:lnTo>
                  <a:lnTo>
                    <a:pt x="110" y="1828"/>
                  </a:lnTo>
                  <a:lnTo>
                    <a:pt x="193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8"/>
            <p:cNvSpPr/>
            <p:nvPr/>
          </p:nvSpPr>
          <p:spPr>
            <a:xfrm>
              <a:off x="2782300" y="839600"/>
              <a:ext cx="3988775" cy="3971400"/>
            </a:xfrm>
            <a:custGeom>
              <a:avLst/>
              <a:gdLst/>
              <a:ahLst/>
              <a:cxnLst/>
              <a:rect l="l" t="t" r="r" b="b"/>
              <a:pathLst>
                <a:path w="159551" h="158856" extrusionOk="0">
                  <a:moveTo>
                    <a:pt x="158308" y="0"/>
                  </a:moveTo>
                  <a:lnTo>
                    <a:pt x="1" y="158855"/>
                  </a:lnTo>
                  <a:lnTo>
                    <a:pt x="129" y="158855"/>
                  </a:lnTo>
                  <a:lnTo>
                    <a:pt x="159551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8"/>
            <p:cNvSpPr/>
            <p:nvPr/>
          </p:nvSpPr>
          <p:spPr>
            <a:xfrm>
              <a:off x="2810625" y="4810975"/>
              <a:ext cx="48925" cy="45700"/>
            </a:xfrm>
            <a:custGeom>
              <a:avLst/>
              <a:gdLst/>
              <a:ahLst/>
              <a:cxnLst/>
              <a:rect l="l" t="t" r="r" b="b"/>
              <a:pathLst>
                <a:path w="1957" h="1828" extrusionOk="0">
                  <a:moveTo>
                    <a:pt x="1828" y="0"/>
                  </a:moveTo>
                  <a:lnTo>
                    <a:pt x="1" y="1828"/>
                  </a:lnTo>
                  <a:lnTo>
                    <a:pt x="110" y="1828"/>
                  </a:lnTo>
                  <a:lnTo>
                    <a:pt x="1956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8"/>
            <p:cNvSpPr/>
            <p:nvPr/>
          </p:nvSpPr>
          <p:spPr>
            <a:xfrm>
              <a:off x="2856325" y="839600"/>
              <a:ext cx="3988775" cy="3971400"/>
            </a:xfrm>
            <a:custGeom>
              <a:avLst/>
              <a:gdLst/>
              <a:ahLst/>
              <a:cxnLst/>
              <a:rect l="l" t="t" r="r" b="b"/>
              <a:pathLst>
                <a:path w="159551" h="158856" extrusionOk="0">
                  <a:moveTo>
                    <a:pt x="158289" y="0"/>
                  </a:moveTo>
                  <a:lnTo>
                    <a:pt x="0" y="158855"/>
                  </a:lnTo>
                  <a:lnTo>
                    <a:pt x="128" y="158855"/>
                  </a:lnTo>
                  <a:lnTo>
                    <a:pt x="159550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8"/>
            <p:cNvSpPr/>
            <p:nvPr/>
          </p:nvSpPr>
          <p:spPr>
            <a:xfrm>
              <a:off x="2884175" y="4810975"/>
              <a:ext cx="48925" cy="45700"/>
            </a:xfrm>
            <a:custGeom>
              <a:avLst/>
              <a:gdLst/>
              <a:ahLst/>
              <a:cxnLst/>
              <a:rect l="l" t="t" r="r" b="b"/>
              <a:pathLst>
                <a:path w="1957" h="1828" extrusionOk="0">
                  <a:moveTo>
                    <a:pt x="1828" y="0"/>
                  </a:moveTo>
                  <a:lnTo>
                    <a:pt x="1" y="1828"/>
                  </a:lnTo>
                  <a:lnTo>
                    <a:pt x="129" y="1828"/>
                  </a:lnTo>
                  <a:lnTo>
                    <a:pt x="1956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2347;p8"/>
            <p:cNvSpPr/>
            <p:nvPr/>
          </p:nvSpPr>
          <p:spPr>
            <a:xfrm>
              <a:off x="2929875" y="839600"/>
              <a:ext cx="3988775" cy="3971400"/>
            </a:xfrm>
            <a:custGeom>
              <a:avLst/>
              <a:gdLst/>
              <a:ahLst/>
              <a:cxnLst/>
              <a:rect l="l" t="t" r="r" b="b"/>
              <a:pathLst>
                <a:path w="159551" h="158856" extrusionOk="0">
                  <a:moveTo>
                    <a:pt x="158308" y="0"/>
                  </a:moveTo>
                  <a:lnTo>
                    <a:pt x="0" y="158855"/>
                  </a:lnTo>
                  <a:lnTo>
                    <a:pt x="128" y="158855"/>
                  </a:lnTo>
                  <a:lnTo>
                    <a:pt x="159550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2348;p8"/>
            <p:cNvSpPr/>
            <p:nvPr/>
          </p:nvSpPr>
          <p:spPr>
            <a:xfrm>
              <a:off x="2958200" y="4810975"/>
              <a:ext cx="48450" cy="45700"/>
            </a:xfrm>
            <a:custGeom>
              <a:avLst/>
              <a:gdLst/>
              <a:ahLst/>
              <a:cxnLst/>
              <a:rect l="l" t="t" r="r" b="b"/>
              <a:pathLst>
                <a:path w="1938" h="1828" extrusionOk="0">
                  <a:moveTo>
                    <a:pt x="1809" y="0"/>
                  </a:moveTo>
                  <a:lnTo>
                    <a:pt x="0" y="1828"/>
                  </a:lnTo>
                  <a:lnTo>
                    <a:pt x="110" y="1828"/>
                  </a:lnTo>
                  <a:lnTo>
                    <a:pt x="1937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9" name="Google Shape;2349;p8"/>
            <p:cNvSpPr/>
            <p:nvPr/>
          </p:nvSpPr>
          <p:spPr>
            <a:xfrm>
              <a:off x="3003425" y="839600"/>
              <a:ext cx="3988775" cy="3971400"/>
            </a:xfrm>
            <a:custGeom>
              <a:avLst/>
              <a:gdLst/>
              <a:ahLst/>
              <a:cxnLst/>
              <a:rect l="l" t="t" r="r" b="b"/>
              <a:pathLst>
                <a:path w="159551" h="158856" extrusionOk="0">
                  <a:moveTo>
                    <a:pt x="158308" y="0"/>
                  </a:moveTo>
                  <a:lnTo>
                    <a:pt x="0" y="158855"/>
                  </a:lnTo>
                  <a:lnTo>
                    <a:pt x="128" y="158855"/>
                  </a:lnTo>
                  <a:lnTo>
                    <a:pt x="159550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" name="Google Shape;2350;p8"/>
            <p:cNvSpPr/>
            <p:nvPr/>
          </p:nvSpPr>
          <p:spPr>
            <a:xfrm>
              <a:off x="4915800" y="839600"/>
              <a:ext cx="2150400" cy="2142625"/>
            </a:xfrm>
            <a:custGeom>
              <a:avLst/>
              <a:gdLst/>
              <a:ahLst/>
              <a:cxnLst/>
              <a:rect l="l" t="t" r="r" b="b"/>
              <a:pathLst>
                <a:path w="86016" h="85705" extrusionOk="0">
                  <a:moveTo>
                    <a:pt x="85394" y="0"/>
                  </a:moveTo>
                  <a:lnTo>
                    <a:pt x="0" y="85705"/>
                  </a:lnTo>
                  <a:lnTo>
                    <a:pt x="86016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8"/>
            <p:cNvSpPr/>
            <p:nvPr/>
          </p:nvSpPr>
          <p:spPr>
            <a:xfrm>
              <a:off x="4908025" y="839600"/>
              <a:ext cx="2141725" cy="2134400"/>
            </a:xfrm>
            <a:custGeom>
              <a:avLst/>
              <a:gdLst/>
              <a:ahLst/>
              <a:cxnLst/>
              <a:rect l="l" t="t" r="r" b="b"/>
              <a:pathLst>
                <a:path w="85669" h="85376" extrusionOk="0">
                  <a:moveTo>
                    <a:pt x="85066" y="0"/>
                  </a:moveTo>
                  <a:lnTo>
                    <a:pt x="0" y="85376"/>
                  </a:lnTo>
                  <a:lnTo>
                    <a:pt x="85669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8"/>
            <p:cNvSpPr/>
            <p:nvPr/>
          </p:nvSpPr>
          <p:spPr>
            <a:xfrm>
              <a:off x="750250" y="4340875"/>
              <a:ext cx="518075" cy="515800"/>
            </a:xfrm>
            <a:custGeom>
              <a:avLst/>
              <a:gdLst/>
              <a:ahLst/>
              <a:cxnLst/>
              <a:rect l="l" t="t" r="r" b="b"/>
              <a:pathLst>
                <a:path w="20723" h="20632" extrusionOk="0">
                  <a:moveTo>
                    <a:pt x="20723" y="0"/>
                  </a:moveTo>
                  <a:lnTo>
                    <a:pt x="0" y="20632"/>
                  </a:lnTo>
                  <a:lnTo>
                    <a:pt x="530" y="20632"/>
                  </a:lnTo>
                  <a:lnTo>
                    <a:pt x="20723" y="384"/>
                  </a:lnTo>
                  <a:lnTo>
                    <a:pt x="20723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8"/>
            <p:cNvSpPr/>
            <p:nvPr/>
          </p:nvSpPr>
          <p:spPr>
            <a:xfrm>
              <a:off x="733800" y="4324425"/>
              <a:ext cx="534525" cy="532250"/>
            </a:xfrm>
            <a:custGeom>
              <a:avLst/>
              <a:gdLst/>
              <a:ahLst/>
              <a:cxnLst/>
              <a:rect l="l" t="t" r="r" b="b"/>
              <a:pathLst>
                <a:path w="21381" h="21290" extrusionOk="0">
                  <a:moveTo>
                    <a:pt x="21381" y="1"/>
                  </a:moveTo>
                  <a:lnTo>
                    <a:pt x="0" y="21290"/>
                  </a:lnTo>
                  <a:lnTo>
                    <a:pt x="548" y="21290"/>
                  </a:lnTo>
                  <a:lnTo>
                    <a:pt x="21381" y="384"/>
                  </a:lnTo>
                  <a:lnTo>
                    <a:pt x="21381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8"/>
            <p:cNvSpPr/>
            <p:nvPr/>
          </p:nvSpPr>
          <p:spPr>
            <a:xfrm>
              <a:off x="1268300" y="2973975"/>
              <a:ext cx="1355050" cy="1360075"/>
            </a:xfrm>
            <a:custGeom>
              <a:avLst/>
              <a:gdLst/>
              <a:ahLst/>
              <a:cxnLst/>
              <a:rect l="l" t="t" r="r" b="b"/>
              <a:pathLst>
                <a:path w="54202" h="54403" extrusionOk="0">
                  <a:moveTo>
                    <a:pt x="54201" y="1"/>
                  </a:moveTo>
                  <a:lnTo>
                    <a:pt x="1" y="54019"/>
                  </a:lnTo>
                  <a:lnTo>
                    <a:pt x="1" y="54402"/>
                  </a:lnTo>
                  <a:lnTo>
                    <a:pt x="54201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8"/>
            <p:cNvSpPr/>
            <p:nvPr/>
          </p:nvSpPr>
          <p:spPr>
            <a:xfrm>
              <a:off x="1268300" y="2982200"/>
              <a:ext cx="1363275" cy="1368300"/>
            </a:xfrm>
            <a:custGeom>
              <a:avLst/>
              <a:gdLst/>
              <a:ahLst/>
              <a:cxnLst/>
              <a:rect l="l" t="t" r="r" b="b"/>
              <a:pathLst>
                <a:path w="54531" h="54732" extrusionOk="0">
                  <a:moveTo>
                    <a:pt x="54530" y="1"/>
                  </a:moveTo>
                  <a:lnTo>
                    <a:pt x="1" y="54347"/>
                  </a:lnTo>
                  <a:lnTo>
                    <a:pt x="1" y="54731"/>
                  </a:lnTo>
                  <a:lnTo>
                    <a:pt x="54530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8"/>
            <p:cNvSpPr/>
            <p:nvPr/>
          </p:nvSpPr>
          <p:spPr>
            <a:xfrm>
              <a:off x="747500" y="4334025"/>
              <a:ext cx="520825" cy="522650"/>
            </a:xfrm>
            <a:custGeom>
              <a:avLst/>
              <a:gdLst/>
              <a:ahLst/>
              <a:cxnLst/>
              <a:rect l="l" t="t" r="r" b="b"/>
              <a:pathLst>
                <a:path w="20833" h="20906" extrusionOk="0">
                  <a:moveTo>
                    <a:pt x="20833" y="0"/>
                  </a:moveTo>
                  <a:lnTo>
                    <a:pt x="0" y="20906"/>
                  </a:lnTo>
                  <a:lnTo>
                    <a:pt x="110" y="20906"/>
                  </a:lnTo>
                  <a:lnTo>
                    <a:pt x="20833" y="274"/>
                  </a:lnTo>
                  <a:lnTo>
                    <a:pt x="20833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8"/>
            <p:cNvSpPr/>
            <p:nvPr/>
          </p:nvSpPr>
          <p:spPr>
            <a:xfrm>
              <a:off x="1268300" y="839600"/>
              <a:ext cx="3498125" cy="3501300"/>
            </a:xfrm>
            <a:custGeom>
              <a:avLst/>
              <a:gdLst/>
              <a:ahLst/>
              <a:cxnLst/>
              <a:rect l="l" t="t" r="r" b="b"/>
              <a:pathLst>
                <a:path w="139925" h="140052" extrusionOk="0">
                  <a:moveTo>
                    <a:pt x="139888" y="0"/>
                  </a:moveTo>
                  <a:lnTo>
                    <a:pt x="54201" y="85376"/>
                  </a:lnTo>
                  <a:lnTo>
                    <a:pt x="1" y="139777"/>
                  </a:lnTo>
                  <a:lnTo>
                    <a:pt x="1" y="140051"/>
                  </a:lnTo>
                  <a:lnTo>
                    <a:pt x="54530" y="85705"/>
                  </a:lnTo>
                  <a:lnTo>
                    <a:pt x="139925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8"/>
            <p:cNvSpPr/>
            <p:nvPr/>
          </p:nvSpPr>
          <p:spPr>
            <a:xfrm>
              <a:off x="660250" y="4251325"/>
              <a:ext cx="608075" cy="605350"/>
            </a:xfrm>
            <a:custGeom>
              <a:avLst/>
              <a:gdLst/>
              <a:ahLst/>
              <a:cxnLst/>
              <a:rect l="l" t="t" r="r" b="b"/>
              <a:pathLst>
                <a:path w="24323" h="24214" extrusionOk="0">
                  <a:moveTo>
                    <a:pt x="24323" y="1"/>
                  </a:moveTo>
                  <a:lnTo>
                    <a:pt x="0" y="24214"/>
                  </a:lnTo>
                  <a:lnTo>
                    <a:pt x="1188" y="24214"/>
                  </a:lnTo>
                  <a:lnTo>
                    <a:pt x="24323" y="1006"/>
                  </a:lnTo>
                  <a:lnTo>
                    <a:pt x="24323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8"/>
            <p:cNvSpPr/>
            <p:nvPr/>
          </p:nvSpPr>
          <p:spPr>
            <a:xfrm>
              <a:off x="1268300" y="839600"/>
              <a:ext cx="3424575" cy="3436875"/>
            </a:xfrm>
            <a:custGeom>
              <a:avLst/>
              <a:gdLst/>
              <a:ahLst/>
              <a:cxnLst/>
              <a:rect l="l" t="t" r="r" b="b"/>
              <a:pathLst>
                <a:path w="136983" h="137475" extrusionOk="0">
                  <a:moveTo>
                    <a:pt x="136946" y="0"/>
                  </a:moveTo>
                  <a:lnTo>
                    <a:pt x="1" y="136470"/>
                  </a:lnTo>
                  <a:lnTo>
                    <a:pt x="1" y="137475"/>
                  </a:lnTo>
                  <a:lnTo>
                    <a:pt x="136982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8"/>
            <p:cNvSpPr/>
            <p:nvPr/>
          </p:nvSpPr>
          <p:spPr>
            <a:xfrm>
              <a:off x="586700" y="4177775"/>
              <a:ext cx="681625" cy="678900"/>
            </a:xfrm>
            <a:custGeom>
              <a:avLst/>
              <a:gdLst/>
              <a:ahLst/>
              <a:cxnLst/>
              <a:rect l="l" t="t" r="r" b="b"/>
              <a:pathLst>
                <a:path w="27265" h="27156" extrusionOk="0">
                  <a:moveTo>
                    <a:pt x="27265" y="1"/>
                  </a:moveTo>
                  <a:lnTo>
                    <a:pt x="0" y="27156"/>
                  </a:lnTo>
                  <a:lnTo>
                    <a:pt x="1170" y="27156"/>
                  </a:lnTo>
                  <a:lnTo>
                    <a:pt x="27265" y="987"/>
                  </a:lnTo>
                  <a:lnTo>
                    <a:pt x="27265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8"/>
            <p:cNvSpPr/>
            <p:nvPr/>
          </p:nvSpPr>
          <p:spPr>
            <a:xfrm>
              <a:off x="1268300" y="839600"/>
              <a:ext cx="3351025" cy="3362875"/>
            </a:xfrm>
            <a:custGeom>
              <a:avLst/>
              <a:gdLst/>
              <a:ahLst/>
              <a:cxnLst/>
              <a:rect l="l" t="t" r="r" b="b"/>
              <a:pathLst>
                <a:path w="134041" h="134515" extrusionOk="0">
                  <a:moveTo>
                    <a:pt x="133986" y="0"/>
                  </a:moveTo>
                  <a:lnTo>
                    <a:pt x="1" y="133528"/>
                  </a:lnTo>
                  <a:lnTo>
                    <a:pt x="1" y="134514"/>
                  </a:lnTo>
                  <a:lnTo>
                    <a:pt x="134040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8"/>
            <p:cNvSpPr/>
            <p:nvPr/>
          </p:nvSpPr>
          <p:spPr>
            <a:xfrm>
              <a:off x="513125" y="4104225"/>
              <a:ext cx="755200" cy="752450"/>
            </a:xfrm>
            <a:custGeom>
              <a:avLst/>
              <a:gdLst/>
              <a:ahLst/>
              <a:cxnLst/>
              <a:rect l="l" t="t" r="r" b="b"/>
              <a:pathLst>
                <a:path w="30208" h="30098" extrusionOk="0">
                  <a:moveTo>
                    <a:pt x="30208" y="1"/>
                  </a:moveTo>
                  <a:lnTo>
                    <a:pt x="1" y="30098"/>
                  </a:lnTo>
                  <a:lnTo>
                    <a:pt x="1170" y="30098"/>
                  </a:lnTo>
                  <a:lnTo>
                    <a:pt x="30208" y="969"/>
                  </a:lnTo>
                  <a:lnTo>
                    <a:pt x="30208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8"/>
            <p:cNvSpPr/>
            <p:nvPr/>
          </p:nvSpPr>
          <p:spPr>
            <a:xfrm>
              <a:off x="1268300" y="839600"/>
              <a:ext cx="3277000" cy="3288875"/>
            </a:xfrm>
            <a:custGeom>
              <a:avLst/>
              <a:gdLst/>
              <a:ahLst/>
              <a:cxnLst/>
              <a:rect l="l" t="t" r="r" b="b"/>
              <a:pathLst>
                <a:path w="131080" h="131555" extrusionOk="0">
                  <a:moveTo>
                    <a:pt x="131043" y="0"/>
                  </a:moveTo>
                  <a:lnTo>
                    <a:pt x="1" y="130586"/>
                  </a:lnTo>
                  <a:lnTo>
                    <a:pt x="1" y="131554"/>
                  </a:lnTo>
                  <a:lnTo>
                    <a:pt x="131080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8"/>
            <p:cNvSpPr/>
            <p:nvPr/>
          </p:nvSpPr>
          <p:spPr>
            <a:xfrm>
              <a:off x="439125" y="4030675"/>
              <a:ext cx="829200" cy="826000"/>
            </a:xfrm>
            <a:custGeom>
              <a:avLst/>
              <a:gdLst/>
              <a:ahLst/>
              <a:cxnLst/>
              <a:rect l="l" t="t" r="r" b="b"/>
              <a:pathLst>
                <a:path w="33168" h="33040" extrusionOk="0">
                  <a:moveTo>
                    <a:pt x="33168" y="0"/>
                  </a:moveTo>
                  <a:lnTo>
                    <a:pt x="1" y="33040"/>
                  </a:lnTo>
                  <a:lnTo>
                    <a:pt x="1188" y="33040"/>
                  </a:lnTo>
                  <a:lnTo>
                    <a:pt x="33168" y="951"/>
                  </a:lnTo>
                  <a:lnTo>
                    <a:pt x="3316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8"/>
            <p:cNvSpPr/>
            <p:nvPr/>
          </p:nvSpPr>
          <p:spPr>
            <a:xfrm>
              <a:off x="1268300" y="839600"/>
              <a:ext cx="3203450" cy="3214850"/>
            </a:xfrm>
            <a:custGeom>
              <a:avLst/>
              <a:gdLst/>
              <a:ahLst/>
              <a:cxnLst/>
              <a:rect l="l" t="t" r="r" b="b"/>
              <a:pathLst>
                <a:path w="128138" h="128594" extrusionOk="0">
                  <a:moveTo>
                    <a:pt x="128101" y="0"/>
                  </a:moveTo>
                  <a:lnTo>
                    <a:pt x="1" y="127643"/>
                  </a:lnTo>
                  <a:lnTo>
                    <a:pt x="1" y="128594"/>
                  </a:lnTo>
                  <a:lnTo>
                    <a:pt x="12813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8"/>
            <p:cNvSpPr/>
            <p:nvPr/>
          </p:nvSpPr>
          <p:spPr>
            <a:xfrm>
              <a:off x="365575" y="3957575"/>
              <a:ext cx="902750" cy="899100"/>
            </a:xfrm>
            <a:custGeom>
              <a:avLst/>
              <a:gdLst/>
              <a:ahLst/>
              <a:cxnLst/>
              <a:rect l="l" t="t" r="r" b="b"/>
              <a:pathLst>
                <a:path w="36110" h="35964" extrusionOk="0">
                  <a:moveTo>
                    <a:pt x="36110" y="1"/>
                  </a:moveTo>
                  <a:lnTo>
                    <a:pt x="0" y="35964"/>
                  </a:lnTo>
                  <a:lnTo>
                    <a:pt x="1170" y="35964"/>
                  </a:lnTo>
                  <a:lnTo>
                    <a:pt x="36110" y="914"/>
                  </a:lnTo>
                  <a:lnTo>
                    <a:pt x="36110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8"/>
            <p:cNvSpPr/>
            <p:nvPr/>
          </p:nvSpPr>
          <p:spPr>
            <a:xfrm>
              <a:off x="1268300" y="839600"/>
              <a:ext cx="3129900" cy="3140850"/>
            </a:xfrm>
            <a:custGeom>
              <a:avLst/>
              <a:gdLst/>
              <a:ahLst/>
              <a:cxnLst/>
              <a:rect l="l" t="t" r="r" b="b"/>
              <a:pathLst>
                <a:path w="125196" h="125634" extrusionOk="0">
                  <a:moveTo>
                    <a:pt x="125141" y="0"/>
                  </a:moveTo>
                  <a:lnTo>
                    <a:pt x="1" y="124720"/>
                  </a:lnTo>
                  <a:lnTo>
                    <a:pt x="1" y="125633"/>
                  </a:lnTo>
                  <a:lnTo>
                    <a:pt x="125196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8"/>
            <p:cNvSpPr/>
            <p:nvPr/>
          </p:nvSpPr>
          <p:spPr>
            <a:xfrm>
              <a:off x="292025" y="3884025"/>
              <a:ext cx="976300" cy="972650"/>
            </a:xfrm>
            <a:custGeom>
              <a:avLst/>
              <a:gdLst/>
              <a:ahLst/>
              <a:cxnLst/>
              <a:rect l="l" t="t" r="r" b="b"/>
              <a:pathLst>
                <a:path w="39052" h="38906" extrusionOk="0">
                  <a:moveTo>
                    <a:pt x="39052" y="1"/>
                  </a:moveTo>
                  <a:lnTo>
                    <a:pt x="0" y="38906"/>
                  </a:lnTo>
                  <a:lnTo>
                    <a:pt x="1170" y="38906"/>
                  </a:lnTo>
                  <a:lnTo>
                    <a:pt x="39052" y="896"/>
                  </a:lnTo>
                  <a:lnTo>
                    <a:pt x="39052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8"/>
            <p:cNvSpPr/>
            <p:nvPr/>
          </p:nvSpPr>
          <p:spPr>
            <a:xfrm>
              <a:off x="1268300" y="839600"/>
              <a:ext cx="3055900" cy="3066825"/>
            </a:xfrm>
            <a:custGeom>
              <a:avLst/>
              <a:gdLst/>
              <a:ahLst/>
              <a:cxnLst/>
              <a:rect l="l" t="t" r="r" b="b"/>
              <a:pathLst>
                <a:path w="122236" h="122673" extrusionOk="0">
                  <a:moveTo>
                    <a:pt x="122199" y="0"/>
                  </a:moveTo>
                  <a:lnTo>
                    <a:pt x="1" y="121778"/>
                  </a:lnTo>
                  <a:lnTo>
                    <a:pt x="1" y="122673"/>
                  </a:lnTo>
                  <a:lnTo>
                    <a:pt x="122235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8"/>
            <p:cNvSpPr/>
            <p:nvPr/>
          </p:nvSpPr>
          <p:spPr>
            <a:xfrm>
              <a:off x="238125" y="3810475"/>
              <a:ext cx="1030200" cy="1046200"/>
            </a:xfrm>
            <a:custGeom>
              <a:avLst/>
              <a:gdLst/>
              <a:ahLst/>
              <a:cxnLst/>
              <a:rect l="l" t="t" r="r" b="b"/>
              <a:pathLst>
                <a:path w="41208" h="41848" extrusionOk="0">
                  <a:moveTo>
                    <a:pt x="41208" y="0"/>
                  </a:moveTo>
                  <a:lnTo>
                    <a:pt x="0" y="41062"/>
                  </a:lnTo>
                  <a:lnTo>
                    <a:pt x="0" y="41848"/>
                  </a:lnTo>
                  <a:lnTo>
                    <a:pt x="384" y="41848"/>
                  </a:lnTo>
                  <a:lnTo>
                    <a:pt x="41208" y="896"/>
                  </a:lnTo>
                  <a:lnTo>
                    <a:pt x="4120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8"/>
            <p:cNvSpPr/>
            <p:nvPr/>
          </p:nvSpPr>
          <p:spPr>
            <a:xfrm>
              <a:off x="1268300" y="839600"/>
              <a:ext cx="2982350" cy="2993275"/>
            </a:xfrm>
            <a:custGeom>
              <a:avLst/>
              <a:gdLst/>
              <a:ahLst/>
              <a:cxnLst/>
              <a:rect l="l" t="t" r="r" b="b"/>
              <a:pathLst>
                <a:path w="119294" h="119731" extrusionOk="0">
                  <a:moveTo>
                    <a:pt x="119257" y="0"/>
                  </a:moveTo>
                  <a:lnTo>
                    <a:pt x="1" y="118835"/>
                  </a:lnTo>
                  <a:lnTo>
                    <a:pt x="1" y="119731"/>
                  </a:lnTo>
                  <a:lnTo>
                    <a:pt x="119293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8"/>
            <p:cNvSpPr/>
            <p:nvPr/>
          </p:nvSpPr>
          <p:spPr>
            <a:xfrm>
              <a:off x="244050" y="3736925"/>
              <a:ext cx="1024275" cy="1049850"/>
            </a:xfrm>
            <a:custGeom>
              <a:avLst/>
              <a:gdLst/>
              <a:ahLst/>
              <a:cxnLst/>
              <a:rect l="l" t="t" r="r" b="b"/>
              <a:pathLst>
                <a:path w="40971" h="41994" extrusionOk="0">
                  <a:moveTo>
                    <a:pt x="40971" y="0"/>
                  </a:moveTo>
                  <a:lnTo>
                    <a:pt x="1" y="40843"/>
                  </a:lnTo>
                  <a:lnTo>
                    <a:pt x="1" y="41994"/>
                  </a:lnTo>
                  <a:lnTo>
                    <a:pt x="40971" y="877"/>
                  </a:lnTo>
                  <a:lnTo>
                    <a:pt x="40971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8"/>
            <p:cNvSpPr/>
            <p:nvPr/>
          </p:nvSpPr>
          <p:spPr>
            <a:xfrm>
              <a:off x="1268300" y="839600"/>
              <a:ext cx="2908800" cy="2919275"/>
            </a:xfrm>
            <a:custGeom>
              <a:avLst/>
              <a:gdLst/>
              <a:ahLst/>
              <a:cxnLst/>
              <a:rect l="l" t="t" r="r" b="b"/>
              <a:pathLst>
                <a:path w="116352" h="116771" extrusionOk="0">
                  <a:moveTo>
                    <a:pt x="116296" y="0"/>
                  </a:moveTo>
                  <a:lnTo>
                    <a:pt x="1" y="115893"/>
                  </a:lnTo>
                  <a:lnTo>
                    <a:pt x="1" y="116770"/>
                  </a:lnTo>
                  <a:lnTo>
                    <a:pt x="116351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8"/>
            <p:cNvSpPr/>
            <p:nvPr/>
          </p:nvSpPr>
          <p:spPr>
            <a:xfrm>
              <a:off x="244050" y="3663825"/>
              <a:ext cx="1024275" cy="1048950"/>
            </a:xfrm>
            <a:custGeom>
              <a:avLst/>
              <a:gdLst/>
              <a:ahLst/>
              <a:cxnLst/>
              <a:rect l="l" t="t" r="r" b="b"/>
              <a:pathLst>
                <a:path w="40971" h="41958" extrusionOk="0">
                  <a:moveTo>
                    <a:pt x="40971" y="1"/>
                  </a:moveTo>
                  <a:lnTo>
                    <a:pt x="1" y="40825"/>
                  </a:lnTo>
                  <a:lnTo>
                    <a:pt x="1" y="41957"/>
                  </a:lnTo>
                  <a:lnTo>
                    <a:pt x="40971" y="841"/>
                  </a:lnTo>
                  <a:lnTo>
                    <a:pt x="40971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8"/>
            <p:cNvSpPr/>
            <p:nvPr/>
          </p:nvSpPr>
          <p:spPr>
            <a:xfrm>
              <a:off x="1268300" y="839600"/>
              <a:ext cx="2834775" cy="2845275"/>
            </a:xfrm>
            <a:custGeom>
              <a:avLst/>
              <a:gdLst/>
              <a:ahLst/>
              <a:cxnLst/>
              <a:rect l="l" t="t" r="r" b="b"/>
              <a:pathLst>
                <a:path w="113391" h="113811" extrusionOk="0">
                  <a:moveTo>
                    <a:pt x="113354" y="0"/>
                  </a:moveTo>
                  <a:lnTo>
                    <a:pt x="1" y="112970"/>
                  </a:lnTo>
                  <a:lnTo>
                    <a:pt x="1" y="113810"/>
                  </a:lnTo>
                  <a:lnTo>
                    <a:pt x="113391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376;p8"/>
            <p:cNvSpPr/>
            <p:nvPr/>
          </p:nvSpPr>
          <p:spPr>
            <a:xfrm>
              <a:off x="244050" y="3590275"/>
              <a:ext cx="1024275" cy="1048500"/>
            </a:xfrm>
            <a:custGeom>
              <a:avLst/>
              <a:gdLst/>
              <a:ahLst/>
              <a:cxnLst/>
              <a:rect l="l" t="t" r="r" b="b"/>
              <a:pathLst>
                <a:path w="40971" h="41940" extrusionOk="0">
                  <a:moveTo>
                    <a:pt x="40971" y="0"/>
                  </a:moveTo>
                  <a:lnTo>
                    <a:pt x="1" y="40824"/>
                  </a:lnTo>
                  <a:lnTo>
                    <a:pt x="1" y="41939"/>
                  </a:lnTo>
                  <a:lnTo>
                    <a:pt x="40971" y="823"/>
                  </a:lnTo>
                  <a:lnTo>
                    <a:pt x="40971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8"/>
            <p:cNvSpPr/>
            <p:nvPr/>
          </p:nvSpPr>
          <p:spPr>
            <a:xfrm>
              <a:off x="1268300" y="839600"/>
              <a:ext cx="2761225" cy="2771250"/>
            </a:xfrm>
            <a:custGeom>
              <a:avLst/>
              <a:gdLst/>
              <a:ahLst/>
              <a:cxnLst/>
              <a:rect l="l" t="t" r="r" b="b"/>
              <a:pathLst>
                <a:path w="110449" h="110850" extrusionOk="0">
                  <a:moveTo>
                    <a:pt x="110412" y="0"/>
                  </a:moveTo>
                  <a:lnTo>
                    <a:pt x="1" y="110027"/>
                  </a:lnTo>
                  <a:lnTo>
                    <a:pt x="1" y="110850"/>
                  </a:lnTo>
                  <a:lnTo>
                    <a:pt x="110449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8"/>
            <p:cNvSpPr/>
            <p:nvPr/>
          </p:nvSpPr>
          <p:spPr>
            <a:xfrm>
              <a:off x="244050" y="3516725"/>
              <a:ext cx="1024275" cy="1048025"/>
            </a:xfrm>
            <a:custGeom>
              <a:avLst/>
              <a:gdLst/>
              <a:ahLst/>
              <a:cxnLst/>
              <a:rect l="l" t="t" r="r" b="b"/>
              <a:pathLst>
                <a:path w="40971" h="41921" extrusionOk="0">
                  <a:moveTo>
                    <a:pt x="40971" y="0"/>
                  </a:moveTo>
                  <a:lnTo>
                    <a:pt x="1" y="40824"/>
                  </a:lnTo>
                  <a:lnTo>
                    <a:pt x="1" y="41921"/>
                  </a:lnTo>
                  <a:lnTo>
                    <a:pt x="40971" y="804"/>
                  </a:lnTo>
                  <a:lnTo>
                    <a:pt x="40971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2379;p8"/>
            <p:cNvSpPr/>
            <p:nvPr/>
          </p:nvSpPr>
          <p:spPr>
            <a:xfrm>
              <a:off x="1268300" y="839600"/>
              <a:ext cx="2687675" cy="2697250"/>
            </a:xfrm>
            <a:custGeom>
              <a:avLst/>
              <a:gdLst/>
              <a:ahLst/>
              <a:cxnLst/>
              <a:rect l="l" t="t" r="r" b="b"/>
              <a:pathLst>
                <a:path w="107507" h="107890" extrusionOk="0">
                  <a:moveTo>
                    <a:pt x="107470" y="0"/>
                  </a:moveTo>
                  <a:lnTo>
                    <a:pt x="1" y="107085"/>
                  </a:lnTo>
                  <a:lnTo>
                    <a:pt x="1" y="107889"/>
                  </a:lnTo>
                  <a:lnTo>
                    <a:pt x="107507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2380;p8"/>
            <p:cNvSpPr/>
            <p:nvPr/>
          </p:nvSpPr>
          <p:spPr>
            <a:xfrm>
              <a:off x="244050" y="3443625"/>
              <a:ext cx="1024275" cy="1047125"/>
            </a:xfrm>
            <a:custGeom>
              <a:avLst/>
              <a:gdLst/>
              <a:ahLst/>
              <a:cxnLst/>
              <a:rect l="l" t="t" r="r" b="b"/>
              <a:pathLst>
                <a:path w="40971" h="41885" extrusionOk="0">
                  <a:moveTo>
                    <a:pt x="40971" y="0"/>
                  </a:moveTo>
                  <a:lnTo>
                    <a:pt x="1" y="40824"/>
                  </a:lnTo>
                  <a:lnTo>
                    <a:pt x="1" y="41884"/>
                  </a:lnTo>
                  <a:lnTo>
                    <a:pt x="40971" y="768"/>
                  </a:lnTo>
                  <a:lnTo>
                    <a:pt x="40971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8"/>
            <p:cNvSpPr/>
            <p:nvPr/>
          </p:nvSpPr>
          <p:spPr>
            <a:xfrm>
              <a:off x="1268300" y="839600"/>
              <a:ext cx="2614125" cy="2623225"/>
            </a:xfrm>
            <a:custGeom>
              <a:avLst/>
              <a:gdLst/>
              <a:ahLst/>
              <a:cxnLst/>
              <a:rect l="l" t="t" r="r" b="b"/>
              <a:pathLst>
                <a:path w="104565" h="104929" extrusionOk="0">
                  <a:moveTo>
                    <a:pt x="104510" y="0"/>
                  </a:moveTo>
                  <a:lnTo>
                    <a:pt x="1" y="104161"/>
                  </a:lnTo>
                  <a:lnTo>
                    <a:pt x="1" y="104929"/>
                  </a:lnTo>
                  <a:lnTo>
                    <a:pt x="104564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8"/>
            <p:cNvSpPr/>
            <p:nvPr/>
          </p:nvSpPr>
          <p:spPr>
            <a:xfrm>
              <a:off x="244050" y="3370075"/>
              <a:ext cx="1024275" cy="1046650"/>
            </a:xfrm>
            <a:custGeom>
              <a:avLst/>
              <a:gdLst/>
              <a:ahLst/>
              <a:cxnLst/>
              <a:rect l="l" t="t" r="r" b="b"/>
              <a:pathLst>
                <a:path w="40971" h="41866" extrusionOk="0">
                  <a:moveTo>
                    <a:pt x="40971" y="0"/>
                  </a:moveTo>
                  <a:lnTo>
                    <a:pt x="1" y="40824"/>
                  </a:lnTo>
                  <a:lnTo>
                    <a:pt x="1" y="41866"/>
                  </a:lnTo>
                  <a:lnTo>
                    <a:pt x="40971" y="750"/>
                  </a:lnTo>
                  <a:lnTo>
                    <a:pt x="40971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2383;p8"/>
            <p:cNvSpPr/>
            <p:nvPr/>
          </p:nvSpPr>
          <p:spPr>
            <a:xfrm>
              <a:off x="1268300" y="839600"/>
              <a:ext cx="2540125" cy="2549225"/>
            </a:xfrm>
            <a:custGeom>
              <a:avLst/>
              <a:gdLst/>
              <a:ahLst/>
              <a:cxnLst/>
              <a:rect l="l" t="t" r="r" b="b"/>
              <a:pathLst>
                <a:path w="101605" h="101969" extrusionOk="0">
                  <a:moveTo>
                    <a:pt x="101568" y="0"/>
                  </a:moveTo>
                  <a:lnTo>
                    <a:pt x="1" y="101219"/>
                  </a:lnTo>
                  <a:lnTo>
                    <a:pt x="1" y="101969"/>
                  </a:lnTo>
                  <a:lnTo>
                    <a:pt x="101604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2384;p8"/>
            <p:cNvSpPr/>
            <p:nvPr/>
          </p:nvSpPr>
          <p:spPr>
            <a:xfrm>
              <a:off x="244050" y="3296525"/>
              <a:ext cx="1024275" cy="1046200"/>
            </a:xfrm>
            <a:custGeom>
              <a:avLst/>
              <a:gdLst/>
              <a:ahLst/>
              <a:cxnLst/>
              <a:rect l="l" t="t" r="r" b="b"/>
              <a:pathLst>
                <a:path w="40971" h="41848" extrusionOk="0">
                  <a:moveTo>
                    <a:pt x="40971" y="0"/>
                  </a:moveTo>
                  <a:lnTo>
                    <a:pt x="951" y="39874"/>
                  </a:lnTo>
                  <a:lnTo>
                    <a:pt x="1" y="40824"/>
                  </a:lnTo>
                  <a:lnTo>
                    <a:pt x="1" y="41848"/>
                  </a:lnTo>
                  <a:lnTo>
                    <a:pt x="40971" y="731"/>
                  </a:lnTo>
                  <a:lnTo>
                    <a:pt x="40971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2385;p8"/>
            <p:cNvSpPr/>
            <p:nvPr/>
          </p:nvSpPr>
          <p:spPr>
            <a:xfrm>
              <a:off x="1268300" y="839600"/>
              <a:ext cx="2466550" cy="2475225"/>
            </a:xfrm>
            <a:custGeom>
              <a:avLst/>
              <a:gdLst/>
              <a:ahLst/>
              <a:cxnLst/>
              <a:rect l="l" t="t" r="r" b="b"/>
              <a:pathLst>
                <a:path w="98662" h="99009" extrusionOk="0">
                  <a:moveTo>
                    <a:pt x="98625" y="0"/>
                  </a:moveTo>
                  <a:lnTo>
                    <a:pt x="951" y="97327"/>
                  </a:lnTo>
                  <a:lnTo>
                    <a:pt x="1" y="98277"/>
                  </a:lnTo>
                  <a:lnTo>
                    <a:pt x="1" y="99008"/>
                  </a:lnTo>
                  <a:lnTo>
                    <a:pt x="98662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2386;p8"/>
            <p:cNvSpPr/>
            <p:nvPr/>
          </p:nvSpPr>
          <p:spPr>
            <a:xfrm>
              <a:off x="244050" y="3222975"/>
              <a:ext cx="1024275" cy="1046200"/>
            </a:xfrm>
            <a:custGeom>
              <a:avLst/>
              <a:gdLst/>
              <a:ahLst/>
              <a:cxnLst/>
              <a:rect l="l" t="t" r="r" b="b"/>
              <a:pathLst>
                <a:path w="40971" h="41848" extrusionOk="0">
                  <a:moveTo>
                    <a:pt x="40971" y="0"/>
                  </a:moveTo>
                  <a:lnTo>
                    <a:pt x="1" y="40824"/>
                  </a:lnTo>
                  <a:lnTo>
                    <a:pt x="1" y="41847"/>
                  </a:lnTo>
                  <a:lnTo>
                    <a:pt x="40971" y="731"/>
                  </a:lnTo>
                  <a:lnTo>
                    <a:pt x="40971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8"/>
            <p:cNvSpPr/>
            <p:nvPr/>
          </p:nvSpPr>
          <p:spPr>
            <a:xfrm>
              <a:off x="1268300" y="839600"/>
              <a:ext cx="2393000" cy="2401675"/>
            </a:xfrm>
            <a:custGeom>
              <a:avLst/>
              <a:gdLst/>
              <a:ahLst/>
              <a:cxnLst/>
              <a:rect l="l" t="t" r="r" b="b"/>
              <a:pathLst>
                <a:path w="95720" h="96067" extrusionOk="0">
                  <a:moveTo>
                    <a:pt x="95665" y="0"/>
                  </a:moveTo>
                  <a:lnTo>
                    <a:pt x="1" y="95335"/>
                  </a:lnTo>
                  <a:lnTo>
                    <a:pt x="1" y="96066"/>
                  </a:lnTo>
                  <a:lnTo>
                    <a:pt x="95720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8"/>
            <p:cNvSpPr/>
            <p:nvPr/>
          </p:nvSpPr>
          <p:spPr>
            <a:xfrm>
              <a:off x="244050" y="3149875"/>
              <a:ext cx="1024275" cy="1045300"/>
            </a:xfrm>
            <a:custGeom>
              <a:avLst/>
              <a:gdLst/>
              <a:ahLst/>
              <a:cxnLst/>
              <a:rect l="l" t="t" r="r" b="b"/>
              <a:pathLst>
                <a:path w="40971" h="41812" extrusionOk="0">
                  <a:moveTo>
                    <a:pt x="40971" y="0"/>
                  </a:moveTo>
                  <a:lnTo>
                    <a:pt x="1" y="40824"/>
                  </a:lnTo>
                  <a:lnTo>
                    <a:pt x="1" y="41811"/>
                  </a:lnTo>
                  <a:lnTo>
                    <a:pt x="40971" y="695"/>
                  </a:lnTo>
                  <a:lnTo>
                    <a:pt x="40971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8"/>
            <p:cNvSpPr/>
            <p:nvPr/>
          </p:nvSpPr>
          <p:spPr>
            <a:xfrm>
              <a:off x="1268300" y="839600"/>
              <a:ext cx="2319000" cy="2327650"/>
            </a:xfrm>
            <a:custGeom>
              <a:avLst/>
              <a:gdLst/>
              <a:ahLst/>
              <a:cxnLst/>
              <a:rect l="l" t="t" r="r" b="b"/>
              <a:pathLst>
                <a:path w="92760" h="93106" extrusionOk="0">
                  <a:moveTo>
                    <a:pt x="92723" y="0"/>
                  </a:moveTo>
                  <a:lnTo>
                    <a:pt x="1" y="92411"/>
                  </a:lnTo>
                  <a:lnTo>
                    <a:pt x="1" y="93106"/>
                  </a:lnTo>
                  <a:lnTo>
                    <a:pt x="92759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8"/>
            <p:cNvSpPr/>
            <p:nvPr/>
          </p:nvSpPr>
          <p:spPr>
            <a:xfrm>
              <a:off x="244050" y="3076325"/>
              <a:ext cx="1024275" cy="1044825"/>
            </a:xfrm>
            <a:custGeom>
              <a:avLst/>
              <a:gdLst/>
              <a:ahLst/>
              <a:cxnLst/>
              <a:rect l="l" t="t" r="r" b="b"/>
              <a:pathLst>
                <a:path w="40971" h="41793" extrusionOk="0">
                  <a:moveTo>
                    <a:pt x="40971" y="0"/>
                  </a:moveTo>
                  <a:lnTo>
                    <a:pt x="1" y="40824"/>
                  </a:lnTo>
                  <a:lnTo>
                    <a:pt x="1" y="41793"/>
                  </a:lnTo>
                  <a:lnTo>
                    <a:pt x="40971" y="676"/>
                  </a:lnTo>
                  <a:lnTo>
                    <a:pt x="40971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391;p8"/>
            <p:cNvSpPr/>
            <p:nvPr/>
          </p:nvSpPr>
          <p:spPr>
            <a:xfrm>
              <a:off x="1268300" y="839600"/>
              <a:ext cx="2245450" cy="2253650"/>
            </a:xfrm>
            <a:custGeom>
              <a:avLst/>
              <a:gdLst/>
              <a:ahLst/>
              <a:cxnLst/>
              <a:rect l="l" t="t" r="r" b="b"/>
              <a:pathLst>
                <a:path w="89818" h="90146" extrusionOk="0">
                  <a:moveTo>
                    <a:pt x="89781" y="0"/>
                  </a:moveTo>
                  <a:lnTo>
                    <a:pt x="1" y="89469"/>
                  </a:lnTo>
                  <a:lnTo>
                    <a:pt x="1" y="90145"/>
                  </a:lnTo>
                  <a:lnTo>
                    <a:pt x="89817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392;p8"/>
            <p:cNvSpPr/>
            <p:nvPr/>
          </p:nvSpPr>
          <p:spPr>
            <a:xfrm>
              <a:off x="244050" y="3002775"/>
              <a:ext cx="1024275" cy="1044375"/>
            </a:xfrm>
            <a:custGeom>
              <a:avLst/>
              <a:gdLst/>
              <a:ahLst/>
              <a:cxnLst/>
              <a:rect l="l" t="t" r="r" b="b"/>
              <a:pathLst>
                <a:path w="40971" h="41775" extrusionOk="0">
                  <a:moveTo>
                    <a:pt x="40971" y="0"/>
                  </a:moveTo>
                  <a:lnTo>
                    <a:pt x="1" y="40824"/>
                  </a:lnTo>
                  <a:lnTo>
                    <a:pt x="1" y="41774"/>
                  </a:lnTo>
                  <a:lnTo>
                    <a:pt x="40971" y="658"/>
                  </a:lnTo>
                  <a:lnTo>
                    <a:pt x="40971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2393;p8"/>
            <p:cNvSpPr/>
            <p:nvPr/>
          </p:nvSpPr>
          <p:spPr>
            <a:xfrm>
              <a:off x="1268300" y="839600"/>
              <a:ext cx="2171900" cy="2179625"/>
            </a:xfrm>
            <a:custGeom>
              <a:avLst/>
              <a:gdLst/>
              <a:ahLst/>
              <a:cxnLst/>
              <a:rect l="l" t="t" r="r" b="b"/>
              <a:pathLst>
                <a:path w="86876" h="87185" extrusionOk="0">
                  <a:moveTo>
                    <a:pt x="86820" y="0"/>
                  </a:moveTo>
                  <a:lnTo>
                    <a:pt x="1" y="86527"/>
                  </a:lnTo>
                  <a:lnTo>
                    <a:pt x="1" y="87185"/>
                  </a:lnTo>
                  <a:lnTo>
                    <a:pt x="86875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8"/>
            <p:cNvSpPr/>
            <p:nvPr/>
          </p:nvSpPr>
          <p:spPr>
            <a:xfrm>
              <a:off x="244050" y="2929225"/>
              <a:ext cx="1024275" cy="1043900"/>
            </a:xfrm>
            <a:custGeom>
              <a:avLst/>
              <a:gdLst/>
              <a:ahLst/>
              <a:cxnLst/>
              <a:rect l="l" t="t" r="r" b="b"/>
              <a:pathLst>
                <a:path w="40971" h="41756" extrusionOk="0">
                  <a:moveTo>
                    <a:pt x="40971" y="0"/>
                  </a:moveTo>
                  <a:lnTo>
                    <a:pt x="1" y="40842"/>
                  </a:lnTo>
                  <a:lnTo>
                    <a:pt x="1" y="41756"/>
                  </a:lnTo>
                  <a:lnTo>
                    <a:pt x="40971" y="640"/>
                  </a:lnTo>
                  <a:lnTo>
                    <a:pt x="40971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8"/>
            <p:cNvSpPr/>
            <p:nvPr/>
          </p:nvSpPr>
          <p:spPr>
            <a:xfrm>
              <a:off x="1268300" y="839600"/>
              <a:ext cx="2097875" cy="2105625"/>
            </a:xfrm>
            <a:custGeom>
              <a:avLst/>
              <a:gdLst/>
              <a:ahLst/>
              <a:cxnLst/>
              <a:rect l="l" t="t" r="r" b="b"/>
              <a:pathLst>
                <a:path w="83915" h="84225" extrusionOk="0">
                  <a:moveTo>
                    <a:pt x="83878" y="0"/>
                  </a:moveTo>
                  <a:lnTo>
                    <a:pt x="1" y="83585"/>
                  </a:lnTo>
                  <a:lnTo>
                    <a:pt x="1" y="84225"/>
                  </a:lnTo>
                  <a:lnTo>
                    <a:pt x="83915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8"/>
            <p:cNvSpPr/>
            <p:nvPr/>
          </p:nvSpPr>
          <p:spPr>
            <a:xfrm>
              <a:off x="244050" y="2856125"/>
              <a:ext cx="1024275" cy="1043000"/>
            </a:xfrm>
            <a:custGeom>
              <a:avLst/>
              <a:gdLst/>
              <a:ahLst/>
              <a:cxnLst/>
              <a:rect l="l" t="t" r="r" b="b"/>
              <a:pathLst>
                <a:path w="40971" h="41720" extrusionOk="0">
                  <a:moveTo>
                    <a:pt x="40971" y="0"/>
                  </a:moveTo>
                  <a:lnTo>
                    <a:pt x="1" y="40824"/>
                  </a:lnTo>
                  <a:lnTo>
                    <a:pt x="1" y="41720"/>
                  </a:lnTo>
                  <a:lnTo>
                    <a:pt x="40971" y="603"/>
                  </a:lnTo>
                  <a:lnTo>
                    <a:pt x="40971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8"/>
            <p:cNvSpPr/>
            <p:nvPr/>
          </p:nvSpPr>
          <p:spPr>
            <a:xfrm>
              <a:off x="1268300" y="839600"/>
              <a:ext cx="2024325" cy="2031625"/>
            </a:xfrm>
            <a:custGeom>
              <a:avLst/>
              <a:gdLst/>
              <a:ahLst/>
              <a:cxnLst/>
              <a:rect l="l" t="t" r="r" b="b"/>
              <a:pathLst>
                <a:path w="80973" h="81265" extrusionOk="0">
                  <a:moveTo>
                    <a:pt x="80936" y="0"/>
                  </a:moveTo>
                  <a:lnTo>
                    <a:pt x="1" y="80661"/>
                  </a:lnTo>
                  <a:lnTo>
                    <a:pt x="1" y="81264"/>
                  </a:lnTo>
                  <a:lnTo>
                    <a:pt x="80973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8"/>
            <p:cNvSpPr/>
            <p:nvPr/>
          </p:nvSpPr>
          <p:spPr>
            <a:xfrm>
              <a:off x="244050" y="2782575"/>
              <a:ext cx="1024275" cy="1042550"/>
            </a:xfrm>
            <a:custGeom>
              <a:avLst/>
              <a:gdLst/>
              <a:ahLst/>
              <a:cxnLst/>
              <a:rect l="l" t="t" r="r" b="b"/>
              <a:pathLst>
                <a:path w="40971" h="41702" extrusionOk="0">
                  <a:moveTo>
                    <a:pt x="40971" y="0"/>
                  </a:moveTo>
                  <a:lnTo>
                    <a:pt x="1" y="40824"/>
                  </a:lnTo>
                  <a:lnTo>
                    <a:pt x="1" y="41701"/>
                  </a:lnTo>
                  <a:lnTo>
                    <a:pt x="40971" y="585"/>
                  </a:lnTo>
                  <a:lnTo>
                    <a:pt x="40971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2399;p8"/>
            <p:cNvSpPr/>
            <p:nvPr/>
          </p:nvSpPr>
          <p:spPr>
            <a:xfrm>
              <a:off x="1268300" y="839600"/>
              <a:ext cx="1950775" cy="1957600"/>
            </a:xfrm>
            <a:custGeom>
              <a:avLst/>
              <a:gdLst/>
              <a:ahLst/>
              <a:cxnLst/>
              <a:rect l="l" t="t" r="r" b="b"/>
              <a:pathLst>
                <a:path w="78031" h="78304" extrusionOk="0">
                  <a:moveTo>
                    <a:pt x="77976" y="0"/>
                  </a:moveTo>
                  <a:lnTo>
                    <a:pt x="1" y="77719"/>
                  </a:lnTo>
                  <a:lnTo>
                    <a:pt x="1" y="78304"/>
                  </a:lnTo>
                  <a:lnTo>
                    <a:pt x="78031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" name="Google Shape;2400;p8"/>
            <p:cNvSpPr/>
            <p:nvPr/>
          </p:nvSpPr>
          <p:spPr>
            <a:xfrm>
              <a:off x="244050" y="2709000"/>
              <a:ext cx="1024275" cy="1042100"/>
            </a:xfrm>
            <a:custGeom>
              <a:avLst/>
              <a:gdLst/>
              <a:ahLst/>
              <a:cxnLst/>
              <a:rect l="l" t="t" r="r" b="b"/>
              <a:pathLst>
                <a:path w="40971" h="41684" extrusionOk="0">
                  <a:moveTo>
                    <a:pt x="40971" y="1"/>
                  </a:moveTo>
                  <a:lnTo>
                    <a:pt x="1" y="40825"/>
                  </a:lnTo>
                  <a:lnTo>
                    <a:pt x="1" y="41684"/>
                  </a:lnTo>
                  <a:lnTo>
                    <a:pt x="40971" y="567"/>
                  </a:lnTo>
                  <a:lnTo>
                    <a:pt x="40971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" name="Google Shape;2401;p8"/>
            <p:cNvSpPr/>
            <p:nvPr/>
          </p:nvSpPr>
          <p:spPr>
            <a:xfrm>
              <a:off x="1268300" y="839600"/>
              <a:ext cx="1877225" cy="1883600"/>
            </a:xfrm>
            <a:custGeom>
              <a:avLst/>
              <a:gdLst/>
              <a:ahLst/>
              <a:cxnLst/>
              <a:rect l="l" t="t" r="r" b="b"/>
              <a:pathLst>
                <a:path w="75089" h="75344" extrusionOk="0">
                  <a:moveTo>
                    <a:pt x="75034" y="0"/>
                  </a:moveTo>
                  <a:lnTo>
                    <a:pt x="1" y="74777"/>
                  </a:lnTo>
                  <a:lnTo>
                    <a:pt x="1" y="75343"/>
                  </a:lnTo>
                  <a:lnTo>
                    <a:pt x="75089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" name="Google Shape;2402;p8"/>
            <p:cNvSpPr/>
            <p:nvPr/>
          </p:nvSpPr>
          <p:spPr>
            <a:xfrm>
              <a:off x="244050" y="2635450"/>
              <a:ext cx="1024275" cy="1042100"/>
            </a:xfrm>
            <a:custGeom>
              <a:avLst/>
              <a:gdLst/>
              <a:ahLst/>
              <a:cxnLst/>
              <a:rect l="l" t="t" r="r" b="b"/>
              <a:pathLst>
                <a:path w="40971" h="41684" extrusionOk="0">
                  <a:moveTo>
                    <a:pt x="40971" y="1"/>
                  </a:moveTo>
                  <a:lnTo>
                    <a:pt x="1" y="40843"/>
                  </a:lnTo>
                  <a:lnTo>
                    <a:pt x="1" y="41684"/>
                  </a:lnTo>
                  <a:lnTo>
                    <a:pt x="40971" y="567"/>
                  </a:lnTo>
                  <a:lnTo>
                    <a:pt x="40971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" name="Google Shape;2403;p8"/>
            <p:cNvSpPr/>
            <p:nvPr/>
          </p:nvSpPr>
          <p:spPr>
            <a:xfrm>
              <a:off x="1268300" y="839600"/>
              <a:ext cx="1803225" cy="1810050"/>
            </a:xfrm>
            <a:custGeom>
              <a:avLst/>
              <a:gdLst/>
              <a:ahLst/>
              <a:cxnLst/>
              <a:rect l="l" t="t" r="r" b="b"/>
              <a:pathLst>
                <a:path w="72129" h="72402" extrusionOk="0">
                  <a:moveTo>
                    <a:pt x="72092" y="0"/>
                  </a:moveTo>
                  <a:lnTo>
                    <a:pt x="1" y="71835"/>
                  </a:lnTo>
                  <a:lnTo>
                    <a:pt x="1" y="72401"/>
                  </a:lnTo>
                  <a:lnTo>
                    <a:pt x="7212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2404;p8"/>
            <p:cNvSpPr/>
            <p:nvPr/>
          </p:nvSpPr>
          <p:spPr>
            <a:xfrm>
              <a:off x="244050" y="2562375"/>
              <a:ext cx="1024275" cy="1041175"/>
            </a:xfrm>
            <a:custGeom>
              <a:avLst/>
              <a:gdLst/>
              <a:ahLst/>
              <a:cxnLst/>
              <a:rect l="l" t="t" r="r" b="b"/>
              <a:pathLst>
                <a:path w="40971" h="41647" extrusionOk="0">
                  <a:moveTo>
                    <a:pt x="40971" y="0"/>
                  </a:moveTo>
                  <a:lnTo>
                    <a:pt x="1" y="40824"/>
                  </a:lnTo>
                  <a:lnTo>
                    <a:pt x="1" y="41646"/>
                  </a:lnTo>
                  <a:lnTo>
                    <a:pt x="40971" y="530"/>
                  </a:lnTo>
                  <a:lnTo>
                    <a:pt x="40971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8"/>
            <p:cNvSpPr/>
            <p:nvPr/>
          </p:nvSpPr>
          <p:spPr>
            <a:xfrm>
              <a:off x="1268300" y="839600"/>
              <a:ext cx="1729675" cy="1736025"/>
            </a:xfrm>
            <a:custGeom>
              <a:avLst/>
              <a:gdLst/>
              <a:ahLst/>
              <a:cxnLst/>
              <a:rect l="l" t="t" r="r" b="b"/>
              <a:pathLst>
                <a:path w="69187" h="69441" extrusionOk="0">
                  <a:moveTo>
                    <a:pt x="69149" y="0"/>
                  </a:moveTo>
                  <a:lnTo>
                    <a:pt x="1" y="68911"/>
                  </a:lnTo>
                  <a:lnTo>
                    <a:pt x="1" y="69441"/>
                  </a:lnTo>
                  <a:lnTo>
                    <a:pt x="69186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8"/>
            <p:cNvSpPr/>
            <p:nvPr/>
          </p:nvSpPr>
          <p:spPr>
            <a:xfrm>
              <a:off x="244050" y="2488800"/>
              <a:ext cx="1024275" cy="1040725"/>
            </a:xfrm>
            <a:custGeom>
              <a:avLst/>
              <a:gdLst/>
              <a:ahLst/>
              <a:cxnLst/>
              <a:rect l="l" t="t" r="r" b="b"/>
              <a:pathLst>
                <a:path w="40971" h="41629" extrusionOk="0">
                  <a:moveTo>
                    <a:pt x="40971" y="1"/>
                  </a:moveTo>
                  <a:lnTo>
                    <a:pt x="1" y="40825"/>
                  </a:lnTo>
                  <a:lnTo>
                    <a:pt x="1" y="41629"/>
                  </a:lnTo>
                  <a:lnTo>
                    <a:pt x="40971" y="513"/>
                  </a:lnTo>
                  <a:lnTo>
                    <a:pt x="40971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8"/>
            <p:cNvSpPr/>
            <p:nvPr/>
          </p:nvSpPr>
          <p:spPr>
            <a:xfrm>
              <a:off x="1268300" y="839600"/>
              <a:ext cx="1656100" cy="1662025"/>
            </a:xfrm>
            <a:custGeom>
              <a:avLst/>
              <a:gdLst/>
              <a:ahLst/>
              <a:cxnLst/>
              <a:rect l="l" t="t" r="r" b="b"/>
              <a:pathLst>
                <a:path w="66244" h="66481" extrusionOk="0">
                  <a:moveTo>
                    <a:pt x="66189" y="0"/>
                  </a:moveTo>
                  <a:lnTo>
                    <a:pt x="1" y="65969"/>
                  </a:lnTo>
                  <a:lnTo>
                    <a:pt x="1" y="66481"/>
                  </a:lnTo>
                  <a:lnTo>
                    <a:pt x="66244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8"/>
            <p:cNvSpPr/>
            <p:nvPr/>
          </p:nvSpPr>
          <p:spPr>
            <a:xfrm>
              <a:off x="244050" y="2415250"/>
              <a:ext cx="1024275" cy="1040275"/>
            </a:xfrm>
            <a:custGeom>
              <a:avLst/>
              <a:gdLst/>
              <a:ahLst/>
              <a:cxnLst/>
              <a:rect l="l" t="t" r="r" b="b"/>
              <a:pathLst>
                <a:path w="40971" h="41611" extrusionOk="0">
                  <a:moveTo>
                    <a:pt x="40971" y="1"/>
                  </a:moveTo>
                  <a:lnTo>
                    <a:pt x="1" y="40825"/>
                  </a:lnTo>
                  <a:lnTo>
                    <a:pt x="1" y="41611"/>
                  </a:lnTo>
                  <a:lnTo>
                    <a:pt x="40971" y="494"/>
                  </a:lnTo>
                  <a:lnTo>
                    <a:pt x="40971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8"/>
            <p:cNvSpPr/>
            <p:nvPr/>
          </p:nvSpPr>
          <p:spPr>
            <a:xfrm>
              <a:off x="1268300" y="839600"/>
              <a:ext cx="1582100" cy="1588025"/>
            </a:xfrm>
            <a:custGeom>
              <a:avLst/>
              <a:gdLst/>
              <a:ahLst/>
              <a:cxnLst/>
              <a:rect l="l" t="t" r="r" b="b"/>
              <a:pathLst>
                <a:path w="63284" h="63521" extrusionOk="0">
                  <a:moveTo>
                    <a:pt x="63247" y="0"/>
                  </a:moveTo>
                  <a:lnTo>
                    <a:pt x="1" y="63027"/>
                  </a:lnTo>
                  <a:lnTo>
                    <a:pt x="1" y="63520"/>
                  </a:lnTo>
                  <a:lnTo>
                    <a:pt x="63284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8"/>
            <p:cNvSpPr/>
            <p:nvPr/>
          </p:nvSpPr>
          <p:spPr>
            <a:xfrm>
              <a:off x="244050" y="2342150"/>
              <a:ext cx="1024275" cy="1039375"/>
            </a:xfrm>
            <a:custGeom>
              <a:avLst/>
              <a:gdLst/>
              <a:ahLst/>
              <a:cxnLst/>
              <a:rect l="l" t="t" r="r" b="b"/>
              <a:pathLst>
                <a:path w="40971" h="41575" extrusionOk="0">
                  <a:moveTo>
                    <a:pt x="40971" y="1"/>
                  </a:moveTo>
                  <a:lnTo>
                    <a:pt x="1" y="40825"/>
                  </a:lnTo>
                  <a:lnTo>
                    <a:pt x="1" y="41574"/>
                  </a:lnTo>
                  <a:lnTo>
                    <a:pt x="40971" y="458"/>
                  </a:lnTo>
                  <a:lnTo>
                    <a:pt x="40971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8"/>
            <p:cNvSpPr/>
            <p:nvPr/>
          </p:nvSpPr>
          <p:spPr>
            <a:xfrm>
              <a:off x="1268300" y="839600"/>
              <a:ext cx="1508550" cy="1514000"/>
            </a:xfrm>
            <a:custGeom>
              <a:avLst/>
              <a:gdLst/>
              <a:ahLst/>
              <a:cxnLst/>
              <a:rect l="l" t="t" r="r" b="b"/>
              <a:pathLst>
                <a:path w="60342" h="60560" extrusionOk="0">
                  <a:moveTo>
                    <a:pt x="60305" y="0"/>
                  </a:moveTo>
                  <a:lnTo>
                    <a:pt x="1" y="60103"/>
                  </a:lnTo>
                  <a:lnTo>
                    <a:pt x="1" y="60560"/>
                  </a:lnTo>
                  <a:lnTo>
                    <a:pt x="60341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8"/>
            <p:cNvSpPr/>
            <p:nvPr/>
          </p:nvSpPr>
          <p:spPr>
            <a:xfrm>
              <a:off x="244050" y="2268600"/>
              <a:ext cx="1024275" cy="1038900"/>
            </a:xfrm>
            <a:custGeom>
              <a:avLst/>
              <a:gdLst/>
              <a:ahLst/>
              <a:cxnLst/>
              <a:rect l="l" t="t" r="r" b="b"/>
              <a:pathLst>
                <a:path w="40971" h="41556" extrusionOk="0">
                  <a:moveTo>
                    <a:pt x="40971" y="1"/>
                  </a:moveTo>
                  <a:lnTo>
                    <a:pt x="1" y="40825"/>
                  </a:lnTo>
                  <a:lnTo>
                    <a:pt x="1" y="41556"/>
                  </a:lnTo>
                  <a:lnTo>
                    <a:pt x="40971" y="439"/>
                  </a:lnTo>
                  <a:lnTo>
                    <a:pt x="40971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8"/>
            <p:cNvSpPr/>
            <p:nvPr/>
          </p:nvSpPr>
          <p:spPr>
            <a:xfrm>
              <a:off x="1268300" y="839600"/>
              <a:ext cx="1435000" cy="1440000"/>
            </a:xfrm>
            <a:custGeom>
              <a:avLst/>
              <a:gdLst/>
              <a:ahLst/>
              <a:cxnLst/>
              <a:rect l="l" t="t" r="r" b="b"/>
              <a:pathLst>
                <a:path w="57400" h="57600" extrusionOk="0">
                  <a:moveTo>
                    <a:pt x="57345" y="0"/>
                  </a:moveTo>
                  <a:lnTo>
                    <a:pt x="1" y="57161"/>
                  </a:lnTo>
                  <a:lnTo>
                    <a:pt x="1" y="57599"/>
                  </a:lnTo>
                  <a:lnTo>
                    <a:pt x="57399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8"/>
            <p:cNvSpPr/>
            <p:nvPr/>
          </p:nvSpPr>
          <p:spPr>
            <a:xfrm>
              <a:off x="244050" y="2195050"/>
              <a:ext cx="1024275" cy="1038450"/>
            </a:xfrm>
            <a:custGeom>
              <a:avLst/>
              <a:gdLst/>
              <a:ahLst/>
              <a:cxnLst/>
              <a:rect l="l" t="t" r="r" b="b"/>
              <a:pathLst>
                <a:path w="40971" h="41538" extrusionOk="0">
                  <a:moveTo>
                    <a:pt x="40971" y="1"/>
                  </a:moveTo>
                  <a:lnTo>
                    <a:pt x="1" y="40825"/>
                  </a:lnTo>
                  <a:lnTo>
                    <a:pt x="1" y="41537"/>
                  </a:lnTo>
                  <a:lnTo>
                    <a:pt x="40971" y="421"/>
                  </a:lnTo>
                  <a:lnTo>
                    <a:pt x="40971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8"/>
            <p:cNvSpPr/>
            <p:nvPr/>
          </p:nvSpPr>
          <p:spPr>
            <a:xfrm>
              <a:off x="1268300" y="839600"/>
              <a:ext cx="1360975" cy="1366000"/>
            </a:xfrm>
            <a:custGeom>
              <a:avLst/>
              <a:gdLst/>
              <a:ahLst/>
              <a:cxnLst/>
              <a:rect l="l" t="t" r="r" b="b"/>
              <a:pathLst>
                <a:path w="54439" h="54640" extrusionOk="0">
                  <a:moveTo>
                    <a:pt x="54402" y="0"/>
                  </a:moveTo>
                  <a:lnTo>
                    <a:pt x="1" y="54219"/>
                  </a:lnTo>
                  <a:lnTo>
                    <a:pt x="1" y="54639"/>
                  </a:lnTo>
                  <a:lnTo>
                    <a:pt x="54439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8"/>
            <p:cNvSpPr/>
            <p:nvPr/>
          </p:nvSpPr>
          <p:spPr>
            <a:xfrm>
              <a:off x="244050" y="2121500"/>
              <a:ext cx="1024275" cy="1038000"/>
            </a:xfrm>
            <a:custGeom>
              <a:avLst/>
              <a:gdLst/>
              <a:ahLst/>
              <a:cxnLst/>
              <a:rect l="l" t="t" r="r" b="b"/>
              <a:pathLst>
                <a:path w="40971" h="41520" extrusionOk="0">
                  <a:moveTo>
                    <a:pt x="40971" y="1"/>
                  </a:moveTo>
                  <a:lnTo>
                    <a:pt x="1" y="40825"/>
                  </a:lnTo>
                  <a:lnTo>
                    <a:pt x="1" y="41519"/>
                  </a:lnTo>
                  <a:lnTo>
                    <a:pt x="40971" y="421"/>
                  </a:lnTo>
                  <a:lnTo>
                    <a:pt x="40971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8"/>
            <p:cNvSpPr/>
            <p:nvPr/>
          </p:nvSpPr>
          <p:spPr>
            <a:xfrm>
              <a:off x="1268300" y="839600"/>
              <a:ext cx="1287425" cy="1292425"/>
            </a:xfrm>
            <a:custGeom>
              <a:avLst/>
              <a:gdLst/>
              <a:ahLst/>
              <a:cxnLst/>
              <a:rect l="l" t="t" r="r" b="b"/>
              <a:pathLst>
                <a:path w="51497" h="51697" extrusionOk="0">
                  <a:moveTo>
                    <a:pt x="51460" y="0"/>
                  </a:moveTo>
                  <a:lnTo>
                    <a:pt x="1" y="51277"/>
                  </a:lnTo>
                  <a:lnTo>
                    <a:pt x="1" y="51697"/>
                  </a:lnTo>
                  <a:lnTo>
                    <a:pt x="51497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8"/>
            <p:cNvSpPr/>
            <p:nvPr/>
          </p:nvSpPr>
          <p:spPr>
            <a:xfrm>
              <a:off x="244050" y="2048400"/>
              <a:ext cx="1024275" cy="1037525"/>
            </a:xfrm>
            <a:custGeom>
              <a:avLst/>
              <a:gdLst/>
              <a:ahLst/>
              <a:cxnLst/>
              <a:rect l="l" t="t" r="r" b="b"/>
              <a:pathLst>
                <a:path w="40971" h="41501" extrusionOk="0">
                  <a:moveTo>
                    <a:pt x="40971" y="1"/>
                  </a:moveTo>
                  <a:lnTo>
                    <a:pt x="1" y="40825"/>
                  </a:lnTo>
                  <a:lnTo>
                    <a:pt x="1" y="41501"/>
                  </a:lnTo>
                  <a:lnTo>
                    <a:pt x="40971" y="385"/>
                  </a:lnTo>
                  <a:lnTo>
                    <a:pt x="40971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8"/>
            <p:cNvSpPr/>
            <p:nvPr/>
          </p:nvSpPr>
          <p:spPr>
            <a:xfrm>
              <a:off x="1268300" y="839600"/>
              <a:ext cx="1213875" cy="1218425"/>
            </a:xfrm>
            <a:custGeom>
              <a:avLst/>
              <a:gdLst/>
              <a:ahLst/>
              <a:cxnLst/>
              <a:rect l="l" t="t" r="r" b="b"/>
              <a:pathLst>
                <a:path w="48555" h="48737" extrusionOk="0">
                  <a:moveTo>
                    <a:pt x="48500" y="0"/>
                  </a:moveTo>
                  <a:lnTo>
                    <a:pt x="1" y="48353"/>
                  </a:lnTo>
                  <a:lnTo>
                    <a:pt x="1" y="48737"/>
                  </a:lnTo>
                  <a:lnTo>
                    <a:pt x="48555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8"/>
            <p:cNvSpPr/>
            <p:nvPr/>
          </p:nvSpPr>
          <p:spPr>
            <a:xfrm>
              <a:off x="5302750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28" y="0"/>
                  </a:moveTo>
                  <a:lnTo>
                    <a:pt x="0" y="1828"/>
                  </a:lnTo>
                  <a:lnTo>
                    <a:pt x="1170" y="1828"/>
                  </a:lnTo>
                  <a:lnTo>
                    <a:pt x="2997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8"/>
            <p:cNvSpPr/>
            <p:nvPr/>
          </p:nvSpPr>
          <p:spPr>
            <a:xfrm>
              <a:off x="5348425" y="2787125"/>
              <a:ext cx="2031625" cy="2023875"/>
            </a:xfrm>
            <a:custGeom>
              <a:avLst/>
              <a:gdLst/>
              <a:ahLst/>
              <a:cxnLst/>
              <a:rect l="l" t="t" r="r" b="b"/>
              <a:pathLst>
                <a:path w="81265" h="80955" extrusionOk="0">
                  <a:moveTo>
                    <a:pt x="81265" y="1"/>
                  </a:moveTo>
                  <a:lnTo>
                    <a:pt x="1" y="80954"/>
                  </a:lnTo>
                  <a:lnTo>
                    <a:pt x="1170" y="80954"/>
                  </a:lnTo>
                  <a:lnTo>
                    <a:pt x="81265" y="586"/>
                  </a:lnTo>
                  <a:lnTo>
                    <a:pt x="81265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8"/>
            <p:cNvSpPr/>
            <p:nvPr/>
          </p:nvSpPr>
          <p:spPr>
            <a:xfrm>
              <a:off x="5229200" y="4810975"/>
              <a:ext cx="74925" cy="45700"/>
            </a:xfrm>
            <a:custGeom>
              <a:avLst/>
              <a:gdLst/>
              <a:ahLst/>
              <a:cxnLst/>
              <a:rect l="l" t="t" r="r" b="b"/>
              <a:pathLst>
                <a:path w="2997" h="1828" extrusionOk="0">
                  <a:moveTo>
                    <a:pt x="1827" y="0"/>
                  </a:moveTo>
                  <a:lnTo>
                    <a:pt x="0" y="1828"/>
                  </a:lnTo>
                  <a:lnTo>
                    <a:pt x="1170" y="1828"/>
                  </a:lnTo>
                  <a:lnTo>
                    <a:pt x="2997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8"/>
            <p:cNvSpPr/>
            <p:nvPr/>
          </p:nvSpPr>
          <p:spPr>
            <a:xfrm>
              <a:off x="5274875" y="2713575"/>
              <a:ext cx="2105175" cy="2097425"/>
            </a:xfrm>
            <a:custGeom>
              <a:avLst/>
              <a:gdLst/>
              <a:ahLst/>
              <a:cxnLst/>
              <a:rect l="l" t="t" r="r" b="b"/>
              <a:pathLst>
                <a:path w="84207" h="83897" extrusionOk="0">
                  <a:moveTo>
                    <a:pt x="84207" y="1"/>
                  </a:moveTo>
                  <a:lnTo>
                    <a:pt x="0" y="83896"/>
                  </a:lnTo>
                  <a:lnTo>
                    <a:pt x="1170" y="83896"/>
                  </a:lnTo>
                  <a:lnTo>
                    <a:pt x="84207" y="585"/>
                  </a:lnTo>
                  <a:lnTo>
                    <a:pt x="84207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8"/>
            <p:cNvSpPr/>
            <p:nvPr/>
          </p:nvSpPr>
          <p:spPr>
            <a:xfrm>
              <a:off x="5155175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46" y="0"/>
                  </a:moveTo>
                  <a:lnTo>
                    <a:pt x="1" y="1828"/>
                  </a:lnTo>
                  <a:lnTo>
                    <a:pt x="1189" y="1828"/>
                  </a:lnTo>
                  <a:lnTo>
                    <a:pt x="299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8"/>
            <p:cNvSpPr/>
            <p:nvPr/>
          </p:nvSpPr>
          <p:spPr>
            <a:xfrm>
              <a:off x="5201325" y="2640025"/>
              <a:ext cx="2178725" cy="2170975"/>
            </a:xfrm>
            <a:custGeom>
              <a:avLst/>
              <a:gdLst/>
              <a:ahLst/>
              <a:cxnLst/>
              <a:rect l="l" t="t" r="r" b="b"/>
              <a:pathLst>
                <a:path w="87149" h="86839" extrusionOk="0">
                  <a:moveTo>
                    <a:pt x="87149" y="1"/>
                  </a:moveTo>
                  <a:lnTo>
                    <a:pt x="0" y="86838"/>
                  </a:lnTo>
                  <a:lnTo>
                    <a:pt x="1170" y="86838"/>
                  </a:lnTo>
                  <a:lnTo>
                    <a:pt x="87149" y="567"/>
                  </a:lnTo>
                  <a:lnTo>
                    <a:pt x="87149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8"/>
            <p:cNvSpPr/>
            <p:nvPr/>
          </p:nvSpPr>
          <p:spPr>
            <a:xfrm>
              <a:off x="5081625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46" y="0"/>
                  </a:moveTo>
                  <a:lnTo>
                    <a:pt x="1" y="1828"/>
                  </a:lnTo>
                  <a:lnTo>
                    <a:pt x="1188" y="1828"/>
                  </a:lnTo>
                  <a:lnTo>
                    <a:pt x="299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8"/>
            <p:cNvSpPr/>
            <p:nvPr/>
          </p:nvSpPr>
          <p:spPr>
            <a:xfrm>
              <a:off x="5127775" y="2566925"/>
              <a:ext cx="2252275" cy="2244075"/>
            </a:xfrm>
            <a:custGeom>
              <a:avLst/>
              <a:gdLst/>
              <a:ahLst/>
              <a:cxnLst/>
              <a:rect l="l" t="t" r="r" b="b"/>
              <a:pathLst>
                <a:path w="90091" h="89763" extrusionOk="0">
                  <a:moveTo>
                    <a:pt x="90091" y="1"/>
                  </a:moveTo>
                  <a:lnTo>
                    <a:pt x="0" y="89762"/>
                  </a:lnTo>
                  <a:lnTo>
                    <a:pt x="1152" y="89762"/>
                  </a:lnTo>
                  <a:lnTo>
                    <a:pt x="90091" y="531"/>
                  </a:lnTo>
                  <a:lnTo>
                    <a:pt x="90091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8"/>
            <p:cNvSpPr/>
            <p:nvPr/>
          </p:nvSpPr>
          <p:spPr>
            <a:xfrm>
              <a:off x="5008075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28" y="0"/>
                  </a:moveTo>
                  <a:lnTo>
                    <a:pt x="0" y="1828"/>
                  </a:lnTo>
                  <a:lnTo>
                    <a:pt x="1170" y="1828"/>
                  </a:lnTo>
                  <a:lnTo>
                    <a:pt x="2997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8"/>
            <p:cNvSpPr/>
            <p:nvPr/>
          </p:nvSpPr>
          <p:spPr>
            <a:xfrm>
              <a:off x="5053750" y="2493375"/>
              <a:ext cx="2326300" cy="2317625"/>
            </a:xfrm>
            <a:custGeom>
              <a:avLst/>
              <a:gdLst/>
              <a:ahLst/>
              <a:cxnLst/>
              <a:rect l="l" t="t" r="r" b="b"/>
              <a:pathLst>
                <a:path w="93052" h="92705" extrusionOk="0">
                  <a:moveTo>
                    <a:pt x="93052" y="1"/>
                  </a:moveTo>
                  <a:lnTo>
                    <a:pt x="1" y="92704"/>
                  </a:lnTo>
                  <a:lnTo>
                    <a:pt x="1170" y="92704"/>
                  </a:lnTo>
                  <a:lnTo>
                    <a:pt x="93052" y="512"/>
                  </a:lnTo>
                  <a:lnTo>
                    <a:pt x="93052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8"/>
            <p:cNvSpPr/>
            <p:nvPr/>
          </p:nvSpPr>
          <p:spPr>
            <a:xfrm>
              <a:off x="4934525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28" y="0"/>
                  </a:moveTo>
                  <a:lnTo>
                    <a:pt x="0" y="1828"/>
                  </a:lnTo>
                  <a:lnTo>
                    <a:pt x="1170" y="1828"/>
                  </a:lnTo>
                  <a:lnTo>
                    <a:pt x="2997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8"/>
            <p:cNvSpPr/>
            <p:nvPr/>
          </p:nvSpPr>
          <p:spPr>
            <a:xfrm>
              <a:off x="4980200" y="2419825"/>
              <a:ext cx="2399850" cy="2391175"/>
            </a:xfrm>
            <a:custGeom>
              <a:avLst/>
              <a:gdLst/>
              <a:ahLst/>
              <a:cxnLst/>
              <a:rect l="l" t="t" r="r" b="b"/>
              <a:pathLst>
                <a:path w="95994" h="95647" extrusionOk="0">
                  <a:moveTo>
                    <a:pt x="95994" y="1"/>
                  </a:moveTo>
                  <a:lnTo>
                    <a:pt x="1" y="95646"/>
                  </a:lnTo>
                  <a:lnTo>
                    <a:pt x="1170" y="95646"/>
                  </a:lnTo>
                  <a:lnTo>
                    <a:pt x="95994" y="494"/>
                  </a:lnTo>
                  <a:lnTo>
                    <a:pt x="95994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8"/>
            <p:cNvSpPr/>
            <p:nvPr/>
          </p:nvSpPr>
          <p:spPr>
            <a:xfrm>
              <a:off x="4860500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47" y="0"/>
                  </a:moveTo>
                  <a:lnTo>
                    <a:pt x="1" y="1828"/>
                  </a:lnTo>
                  <a:lnTo>
                    <a:pt x="1189" y="1828"/>
                  </a:lnTo>
                  <a:lnTo>
                    <a:pt x="299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8"/>
            <p:cNvSpPr/>
            <p:nvPr/>
          </p:nvSpPr>
          <p:spPr>
            <a:xfrm>
              <a:off x="4906650" y="2346275"/>
              <a:ext cx="2473400" cy="2464725"/>
            </a:xfrm>
            <a:custGeom>
              <a:avLst/>
              <a:gdLst/>
              <a:ahLst/>
              <a:cxnLst/>
              <a:rect l="l" t="t" r="r" b="b"/>
              <a:pathLst>
                <a:path w="98936" h="98589" extrusionOk="0">
                  <a:moveTo>
                    <a:pt x="98936" y="0"/>
                  </a:moveTo>
                  <a:lnTo>
                    <a:pt x="1" y="98588"/>
                  </a:lnTo>
                  <a:lnTo>
                    <a:pt x="1152" y="98588"/>
                  </a:lnTo>
                  <a:lnTo>
                    <a:pt x="98936" y="476"/>
                  </a:lnTo>
                  <a:lnTo>
                    <a:pt x="98936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8"/>
            <p:cNvSpPr/>
            <p:nvPr/>
          </p:nvSpPr>
          <p:spPr>
            <a:xfrm>
              <a:off x="4786950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28" y="0"/>
                  </a:moveTo>
                  <a:lnTo>
                    <a:pt x="1" y="1828"/>
                  </a:lnTo>
                  <a:lnTo>
                    <a:pt x="1170" y="1828"/>
                  </a:lnTo>
                  <a:lnTo>
                    <a:pt x="299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8"/>
            <p:cNvSpPr/>
            <p:nvPr/>
          </p:nvSpPr>
          <p:spPr>
            <a:xfrm>
              <a:off x="4832650" y="2273175"/>
              <a:ext cx="2547400" cy="2537825"/>
            </a:xfrm>
            <a:custGeom>
              <a:avLst/>
              <a:gdLst/>
              <a:ahLst/>
              <a:cxnLst/>
              <a:rect l="l" t="t" r="r" b="b"/>
              <a:pathLst>
                <a:path w="101896" h="101513" extrusionOk="0">
                  <a:moveTo>
                    <a:pt x="101896" y="1"/>
                  </a:moveTo>
                  <a:lnTo>
                    <a:pt x="0" y="101512"/>
                  </a:lnTo>
                  <a:lnTo>
                    <a:pt x="1170" y="101512"/>
                  </a:lnTo>
                  <a:lnTo>
                    <a:pt x="101896" y="439"/>
                  </a:lnTo>
                  <a:lnTo>
                    <a:pt x="101896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8"/>
            <p:cNvSpPr/>
            <p:nvPr/>
          </p:nvSpPr>
          <p:spPr>
            <a:xfrm>
              <a:off x="4713400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28" y="0"/>
                  </a:moveTo>
                  <a:lnTo>
                    <a:pt x="1" y="1828"/>
                  </a:lnTo>
                  <a:lnTo>
                    <a:pt x="1170" y="1828"/>
                  </a:lnTo>
                  <a:lnTo>
                    <a:pt x="299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8"/>
            <p:cNvSpPr/>
            <p:nvPr/>
          </p:nvSpPr>
          <p:spPr>
            <a:xfrm>
              <a:off x="4759100" y="2199625"/>
              <a:ext cx="2620950" cy="2611375"/>
            </a:xfrm>
            <a:custGeom>
              <a:avLst/>
              <a:gdLst/>
              <a:ahLst/>
              <a:cxnLst/>
              <a:rect l="l" t="t" r="r" b="b"/>
              <a:pathLst>
                <a:path w="104838" h="104455" extrusionOk="0">
                  <a:moveTo>
                    <a:pt x="104838" y="1"/>
                  </a:moveTo>
                  <a:lnTo>
                    <a:pt x="0" y="104454"/>
                  </a:lnTo>
                  <a:lnTo>
                    <a:pt x="1170" y="104454"/>
                  </a:lnTo>
                  <a:lnTo>
                    <a:pt x="104838" y="421"/>
                  </a:lnTo>
                  <a:lnTo>
                    <a:pt x="104838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8"/>
            <p:cNvSpPr/>
            <p:nvPr/>
          </p:nvSpPr>
          <p:spPr>
            <a:xfrm>
              <a:off x="4639400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46" y="0"/>
                  </a:moveTo>
                  <a:lnTo>
                    <a:pt x="0" y="1828"/>
                  </a:lnTo>
                  <a:lnTo>
                    <a:pt x="1188" y="1828"/>
                  </a:lnTo>
                  <a:lnTo>
                    <a:pt x="2997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8"/>
            <p:cNvSpPr/>
            <p:nvPr/>
          </p:nvSpPr>
          <p:spPr>
            <a:xfrm>
              <a:off x="4685550" y="2126075"/>
              <a:ext cx="2694500" cy="2684925"/>
            </a:xfrm>
            <a:custGeom>
              <a:avLst/>
              <a:gdLst/>
              <a:ahLst/>
              <a:cxnLst/>
              <a:rect l="l" t="t" r="r" b="b"/>
              <a:pathLst>
                <a:path w="107780" h="107397" extrusionOk="0">
                  <a:moveTo>
                    <a:pt x="107780" y="0"/>
                  </a:moveTo>
                  <a:lnTo>
                    <a:pt x="0" y="107396"/>
                  </a:lnTo>
                  <a:lnTo>
                    <a:pt x="1151" y="107396"/>
                  </a:lnTo>
                  <a:lnTo>
                    <a:pt x="107780" y="421"/>
                  </a:lnTo>
                  <a:lnTo>
                    <a:pt x="107780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8"/>
            <p:cNvSpPr/>
            <p:nvPr/>
          </p:nvSpPr>
          <p:spPr>
            <a:xfrm>
              <a:off x="4565850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28" y="0"/>
                  </a:moveTo>
                  <a:lnTo>
                    <a:pt x="0" y="1828"/>
                  </a:lnTo>
                  <a:lnTo>
                    <a:pt x="1170" y="1828"/>
                  </a:lnTo>
                  <a:lnTo>
                    <a:pt x="2997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8"/>
            <p:cNvSpPr/>
            <p:nvPr/>
          </p:nvSpPr>
          <p:spPr>
            <a:xfrm>
              <a:off x="4611525" y="2052975"/>
              <a:ext cx="2768525" cy="2758025"/>
            </a:xfrm>
            <a:custGeom>
              <a:avLst/>
              <a:gdLst/>
              <a:ahLst/>
              <a:cxnLst/>
              <a:rect l="l" t="t" r="r" b="b"/>
              <a:pathLst>
                <a:path w="110741" h="110321" extrusionOk="0">
                  <a:moveTo>
                    <a:pt x="110741" y="1"/>
                  </a:moveTo>
                  <a:lnTo>
                    <a:pt x="1" y="110320"/>
                  </a:lnTo>
                  <a:lnTo>
                    <a:pt x="1170" y="110320"/>
                  </a:lnTo>
                  <a:lnTo>
                    <a:pt x="110741" y="384"/>
                  </a:lnTo>
                  <a:lnTo>
                    <a:pt x="110741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8"/>
            <p:cNvSpPr/>
            <p:nvPr/>
          </p:nvSpPr>
          <p:spPr>
            <a:xfrm>
              <a:off x="4492300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28" y="0"/>
                  </a:moveTo>
                  <a:lnTo>
                    <a:pt x="0" y="1828"/>
                  </a:lnTo>
                  <a:lnTo>
                    <a:pt x="1170" y="1828"/>
                  </a:lnTo>
                  <a:lnTo>
                    <a:pt x="2997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8"/>
            <p:cNvSpPr/>
            <p:nvPr/>
          </p:nvSpPr>
          <p:spPr>
            <a:xfrm>
              <a:off x="4537975" y="1979425"/>
              <a:ext cx="2842075" cy="2831575"/>
            </a:xfrm>
            <a:custGeom>
              <a:avLst/>
              <a:gdLst/>
              <a:ahLst/>
              <a:cxnLst/>
              <a:rect l="l" t="t" r="r" b="b"/>
              <a:pathLst>
                <a:path w="113683" h="113263" extrusionOk="0">
                  <a:moveTo>
                    <a:pt x="113683" y="0"/>
                  </a:moveTo>
                  <a:lnTo>
                    <a:pt x="1" y="113262"/>
                  </a:lnTo>
                  <a:lnTo>
                    <a:pt x="1170" y="113262"/>
                  </a:lnTo>
                  <a:lnTo>
                    <a:pt x="113683" y="366"/>
                  </a:lnTo>
                  <a:lnTo>
                    <a:pt x="113683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8"/>
            <p:cNvSpPr/>
            <p:nvPr/>
          </p:nvSpPr>
          <p:spPr>
            <a:xfrm>
              <a:off x="4418275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46" y="0"/>
                  </a:moveTo>
                  <a:lnTo>
                    <a:pt x="1" y="1828"/>
                  </a:lnTo>
                  <a:lnTo>
                    <a:pt x="1189" y="1828"/>
                  </a:lnTo>
                  <a:lnTo>
                    <a:pt x="299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8"/>
            <p:cNvSpPr/>
            <p:nvPr/>
          </p:nvSpPr>
          <p:spPr>
            <a:xfrm>
              <a:off x="4464425" y="1905875"/>
              <a:ext cx="2915625" cy="2905125"/>
            </a:xfrm>
            <a:custGeom>
              <a:avLst/>
              <a:gdLst/>
              <a:ahLst/>
              <a:cxnLst/>
              <a:rect l="l" t="t" r="r" b="b"/>
              <a:pathLst>
                <a:path w="116625" h="116205" extrusionOk="0">
                  <a:moveTo>
                    <a:pt x="116625" y="0"/>
                  </a:moveTo>
                  <a:lnTo>
                    <a:pt x="0" y="116204"/>
                  </a:lnTo>
                  <a:lnTo>
                    <a:pt x="1170" y="116204"/>
                  </a:lnTo>
                  <a:lnTo>
                    <a:pt x="116625" y="348"/>
                  </a:lnTo>
                  <a:lnTo>
                    <a:pt x="116625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8"/>
            <p:cNvSpPr/>
            <p:nvPr/>
          </p:nvSpPr>
          <p:spPr>
            <a:xfrm>
              <a:off x="4344725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46" y="0"/>
                  </a:moveTo>
                  <a:lnTo>
                    <a:pt x="1" y="1828"/>
                  </a:lnTo>
                  <a:lnTo>
                    <a:pt x="1188" y="1828"/>
                  </a:lnTo>
                  <a:lnTo>
                    <a:pt x="299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8"/>
            <p:cNvSpPr/>
            <p:nvPr/>
          </p:nvSpPr>
          <p:spPr>
            <a:xfrm>
              <a:off x="4390875" y="1832325"/>
              <a:ext cx="2989175" cy="2978675"/>
            </a:xfrm>
            <a:custGeom>
              <a:avLst/>
              <a:gdLst/>
              <a:ahLst/>
              <a:cxnLst/>
              <a:rect l="l" t="t" r="r" b="b"/>
              <a:pathLst>
                <a:path w="119567" h="119147" extrusionOk="0">
                  <a:moveTo>
                    <a:pt x="119567" y="0"/>
                  </a:moveTo>
                  <a:lnTo>
                    <a:pt x="0" y="119146"/>
                  </a:lnTo>
                  <a:lnTo>
                    <a:pt x="1152" y="119146"/>
                  </a:lnTo>
                  <a:lnTo>
                    <a:pt x="119567" y="329"/>
                  </a:lnTo>
                  <a:lnTo>
                    <a:pt x="119567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8"/>
            <p:cNvSpPr/>
            <p:nvPr/>
          </p:nvSpPr>
          <p:spPr>
            <a:xfrm>
              <a:off x="4271175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28" y="0"/>
                  </a:moveTo>
                  <a:lnTo>
                    <a:pt x="1" y="1828"/>
                  </a:lnTo>
                  <a:lnTo>
                    <a:pt x="1170" y="1828"/>
                  </a:lnTo>
                  <a:lnTo>
                    <a:pt x="299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8"/>
            <p:cNvSpPr/>
            <p:nvPr/>
          </p:nvSpPr>
          <p:spPr>
            <a:xfrm>
              <a:off x="4316850" y="1759225"/>
              <a:ext cx="3063200" cy="3051775"/>
            </a:xfrm>
            <a:custGeom>
              <a:avLst/>
              <a:gdLst/>
              <a:ahLst/>
              <a:cxnLst/>
              <a:rect l="l" t="t" r="r" b="b"/>
              <a:pathLst>
                <a:path w="122528" h="122071" extrusionOk="0">
                  <a:moveTo>
                    <a:pt x="122528" y="0"/>
                  </a:moveTo>
                  <a:lnTo>
                    <a:pt x="1" y="122070"/>
                  </a:lnTo>
                  <a:lnTo>
                    <a:pt x="1171" y="122070"/>
                  </a:lnTo>
                  <a:lnTo>
                    <a:pt x="122528" y="293"/>
                  </a:lnTo>
                  <a:lnTo>
                    <a:pt x="12252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8"/>
            <p:cNvSpPr/>
            <p:nvPr/>
          </p:nvSpPr>
          <p:spPr>
            <a:xfrm>
              <a:off x="4197625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28" y="0"/>
                  </a:moveTo>
                  <a:lnTo>
                    <a:pt x="0" y="1828"/>
                  </a:lnTo>
                  <a:lnTo>
                    <a:pt x="1170" y="1828"/>
                  </a:lnTo>
                  <a:lnTo>
                    <a:pt x="2997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8"/>
            <p:cNvSpPr/>
            <p:nvPr/>
          </p:nvSpPr>
          <p:spPr>
            <a:xfrm>
              <a:off x="4243300" y="1685675"/>
              <a:ext cx="3136750" cy="3125325"/>
            </a:xfrm>
            <a:custGeom>
              <a:avLst/>
              <a:gdLst/>
              <a:ahLst/>
              <a:cxnLst/>
              <a:rect l="l" t="t" r="r" b="b"/>
              <a:pathLst>
                <a:path w="125470" h="125013" extrusionOk="0">
                  <a:moveTo>
                    <a:pt x="125470" y="0"/>
                  </a:moveTo>
                  <a:lnTo>
                    <a:pt x="1" y="125012"/>
                  </a:lnTo>
                  <a:lnTo>
                    <a:pt x="1170" y="125012"/>
                  </a:lnTo>
                  <a:lnTo>
                    <a:pt x="125470" y="274"/>
                  </a:lnTo>
                  <a:lnTo>
                    <a:pt x="125470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8"/>
            <p:cNvSpPr/>
            <p:nvPr/>
          </p:nvSpPr>
          <p:spPr>
            <a:xfrm>
              <a:off x="4123625" y="4810975"/>
              <a:ext cx="74925" cy="45700"/>
            </a:xfrm>
            <a:custGeom>
              <a:avLst/>
              <a:gdLst/>
              <a:ahLst/>
              <a:cxnLst/>
              <a:rect l="l" t="t" r="r" b="b"/>
              <a:pathLst>
                <a:path w="2997" h="1828" extrusionOk="0">
                  <a:moveTo>
                    <a:pt x="1846" y="0"/>
                  </a:moveTo>
                  <a:lnTo>
                    <a:pt x="0" y="1828"/>
                  </a:lnTo>
                  <a:lnTo>
                    <a:pt x="1188" y="1828"/>
                  </a:lnTo>
                  <a:lnTo>
                    <a:pt x="2997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8"/>
            <p:cNvSpPr/>
            <p:nvPr/>
          </p:nvSpPr>
          <p:spPr>
            <a:xfrm>
              <a:off x="4169750" y="1612125"/>
              <a:ext cx="3210300" cy="3198875"/>
            </a:xfrm>
            <a:custGeom>
              <a:avLst/>
              <a:gdLst/>
              <a:ahLst/>
              <a:cxnLst/>
              <a:rect l="l" t="t" r="r" b="b"/>
              <a:pathLst>
                <a:path w="128412" h="127955" extrusionOk="0">
                  <a:moveTo>
                    <a:pt x="128412" y="0"/>
                  </a:moveTo>
                  <a:lnTo>
                    <a:pt x="1" y="127954"/>
                  </a:lnTo>
                  <a:lnTo>
                    <a:pt x="1152" y="127954"/>
                  </a:lnTo>
                  <a:lnTo>
                    <a:pt x="128412" y="256"/>
                  </a:lnTo>
                  <a:lnTo>
                    <a:pt x="128412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8"/>
            <p:cNvSpPr/>
            <p:nvPr/>
          </p:nvSpPr>
          <p:spPr>
            <a:xfrm>
              <a:off x="4050050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28" y="0"/>
                  </a:moveTo>
                  <a:lnTo>
                    <a:pt x="1" y="1828"/>
                  </a:lnTo>
                  <a:lnTo>
                    <a:pt x="1171" y="1828"/>
                  </a:lnTo>
                  <a:lnTo>
                    <a:pt x="299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8"/>
            <p:cNvSpPr/>
            <p:nvPr/>
          </p:nvSpPr>
          <p:spPr>
            <a:xfrm>
              <a:off x="4095750" y="1538575"/>
              <a:ext cx="3284300" cy="3272425"/>
            </a:xfrm>
            <a:custGeom>
              <a:avLst/>
              <a:gdLst/>
              <a:ahLst/>
              <a:cxnLst/>
              <a:rect l="l" t="t" r="r" b="b"/>
              <a:pathLst>
                <a:path w="131372" h="130897" extrusionOk="0">
                  <a:moveTo>
                    <a:pt x="131372" y="0"/>
                  </a:moveTo>
                  <a:lnTo>
                    <a:pt x="0" y="130896"/>
                  </a:lnTo>
                  <a:lnTo>
                    <a:pt x="1170" y="130896"/>
                  </a:lnTo>
                  <a:lnTo>
                    <a:pt x="131372" y="256"/>
                  </a:lnTo>
                  <a:lnTo>
                    <a:pt x="131372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8"/>
            <p:cNvSpPr/>
            <p:nvPr/>
          </p:nvSpPr>
          <p:spPr>
            <a:xfrm>
              <a:off x="3976500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28" y="0"/>
                  </a:moveTo>
                  <a:lnTo>
                    <a:pt x="1" y="1828"/>
                  </a:lnTo>
                  <a:lnTo>
                    <a:pt x="1170" y="1828"/>
                  </a:lnTo>
                  <a:lnTo>
                    <a:pt x="299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8"/>
            <p:cNvSpPr/>
            <p:nvPr/>
          </p:nvSpPr>
          <p:spPr>
            <a:xfrm>
              <a:off x="4022200" y="1465475"/>
              <a:ext cx="3357850" cy="3345525"/>
            </a:xfrm>
            <a:custGeom>
              <a:avLst/>
              <a:gdLst/>
              <a:ahLst/>
              <a:cxnLst/>
              <a:rect l="l" t="t" r="r" b="b"/>
              <a:pathLst>
                <a:path w="134314" h="133821" extrusionOk="0">
                  <a:moveTo>
                    <a:pt x="134314" y="0"/>
                  </a:moveTo>
                  <a:lnTo>
                    <a:pt x="0" y="133820"/>
                  </a:lnTo>
                  <a:lnTo>
                    <a:pt x="1170" y="133820"/>
                  </a:lnTo>
                  <a:lnTo>
                    <a:pt x="134314" y="220"/>
                  </a:lnTo>
                  <a:lnTo>
                    <a:pt x="134314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8"/>
            <p:cNvSpPr/>
            <p:nvPr/>
          </p:nvSpPr>
          <p:spPr>
            <a:xfrm>
              <a:off x="3902500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46" y="0"/>
                  </a:moveTo>
                  <a:lnTo>
                    <a:pt x="0" y="1828"/>
                  </a:lnTo>
                  <a:lnTo>
                    <a:pt x="1188" y="1828"/>
                  </a:lnTo>
                  <a:lnTo>
                    <a:pt x="2997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8"/>
            <p:cNvSpPr/>
            <p:nvPr/>
          </p:nvSpPr>
          <p:spPr>
            <a:xfrm>
              <a:off x="3948650" y="1391925"/>
              <a:ext cx="3431400" cy="3419075"/>
            </a:xfrm>
            <a:custGeom>
              <a:avLst/>
              <a:gdLst/>
              <a:ahLst/>
              <a:cxnLst/>
              <a:rect l="l" t="t" r="r" b="b"/>
              <a:pathLst>
                <a:path w="137256" h="136763" extrusionOk="0">
                  <a:moveTo>
                    <a:pt x="137256" y="0"/>
                  </a:moveTo>
                  <a:lnTo>
                    <a:pt x="0" y="136762"/>
                  </a:lnTo>
                  <a:lnTo>
                    <a:pt x="1151" y="136762"/>
                  </a:lnTo>
                  <a:lnTo>
                    <a:pt x="137256" y="201"/>
                  </a:lnTo>
                  <a:lnTo>
                    <a:pt x="137256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8"/>
            <p:cNvSpPr/>
            <p:nvPr/>
          </p:nvSpPr>
          <p:spPr>
            <a:xfrm>
              <a:off x="3828950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28" y="0"/>
                  </a:moveTo>
                  <a:lnTo>
                    <a:pt x="0" y="1828"/>
                  </a:lnTo>
                  <a:lnTo>
                    <a:pt x="1170" y="1828"/>
                  </a:lnTo>
                  <a:lnTo>
                    <a:pt x="2997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8"/>
            <p:cNvSpPr/>
            <p:nvPr/>
          </p:nvSpPr>
          <p:spPr>
            <a:xfrm>
              <a:off x="3874625" y="1318375"/>
              <a:ext cx="3505425" cy="3492625"/>
            </a:xfrm>
            <a:custGeom>
              <a:avLst/>
              <a:gdLst/>
              <a:ahLst/>
              <a:cxnLst/>
              <a:rect l="l" t="t" r="r" b="b"/>
              <a:pathLst>
                <a:path w="140217" h="139705" extrusionOk="0">
                  <a:moveTo>
                    <a:pt x="140217" y="0"/>
                  </a:moveTo>
                  <a:lnTo>
                    <a:pt x="1" y="139704"/>
                  </a:lnTo>
                  <a:lnTo>
                    <a:pt x="1170" y="139704"/>
                  </a:lnTo>
                  <a:lnTo>
                    <a:pt x="140217" y="183"/>
                  </a:lnTo>
                  <a:lnTo>
                    <a:pt x="140217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8"/>
            <p:cNvSpPr/>
            <p:nvPr/>
          </p:nvSpPr>
          <p:spPr>
            <a:xfrm>
              <a:off x="3755400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28" y="0"/>
                  </a:moveTo>
                  <a:lnTo>
                    <a:pt x="0" y="1828"/>
                  </a:lnTo>
                  <a:lnTo>
                    <a:pt x="1170" y="1828"/>
                  </a:lnTo>
                  <a:lnTo>
                    <a:pt x="2997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8"/>
            <p:cNvSpPr/>
            <p:nvPr/>
          </p:nvSpPr>
          <p:spPr>
            <a:xfrm>
              <a:off x="3801075" y="1244800"/>
              <a:ext cx="3578975" cy="3566200"/>
            </a:xfrm>
            <a:custGeom>
              <a:avLst/>
              <a:gdLst/>
              <a:ahLst/>
              <a:cxnLst/>
              <a:rect l="l" t="t" r="r" b="b"/>
              <a:pathLst>
                <a:path w="143159" h="142648" extrusionOk="0">
                  <a:moveTo>
                    <a:pt x="143159" y="1"/>
                  </a:moveTo>
                  <a:lnTo>
                    <a:pt x="1" y="142647"/>
                  </a:lnTo>
                  <a:lnTo>
                    <a:pt x="1170" y="142647"/>
                  </a:lnTo>
                  <a:lnTo>
                    <a:pt x="143159" y="165"/>
                  </a:lnTo>
                  <a:lnTo>
                    <a:pt x="143159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8"/>
            <p:cNvSpPr/>
            <p:nvPr/>
          </p:nvSpPr>
          <p:spPr>
            <a:xfrm>
              <a:off x="3681375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47" y="0"/>
                  </a:moveTo>
                  <a:lnTo>
                    <a:pt x="1" y="1828"/>
                  </a:lnTo>
                  <a:lnTo>
                    <a:pt x="1189" y="1828"/>
                  </a:lnTo>
                  <a:lnTo>
                    <a:pt x="299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8"/>
            <p:cNvSpPr/>
            <p:nvPr/>
          </p:nvSpPr>
          <p:spPr>
            <a:xfrm>
              <a:off x="3727525" y="1171725"/>
              <a:ext cx="3652525" cy="3639275"/>
            </a:xfrm>
            <a:custGeom>
              <a:avLst/>
              <a:gdLst/>
              <a:ahLst/>
              <a:cxnLst/>
              <a:rect l="l" t="t" r="r" b="b"/>
              <a:pathLst>
                <a:path w="146101" h="145571" extrusionOk="0">
                  <a:moveTo>
                    <a:pt x="146101" y="0"/>
                  </a:moveTo>
                  <a:lnTo>
                    <a:pt x="1" y="145570"/>
                  </a:lnTo>
                  <a:lnTo>
                    <a:pt x="1170" y="145570"/>
                  </a:lnTo>
                  <a:lnTo>
                    <a:pt x="146101" y="128"/>
                  </a:lnTo>
                  <a:lnTo>
                    <a:pt x="146101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8"/>
            <p:cNvSpPr/>
            <p:nvPr/>
          </p:nvSpPr>
          <p:spPr>
            <a:xfrm>
              <a:off x="3607825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46" y="0"/>
                  </a:moveTo>
                  <a:lnTo>
                    <a:pt x="1" y="1828"/>
                  </a:lnTo>
                  <a:lnTo>
                    <a:pt x="1189" y="1828"/>
                  </a:lnTo>
                  <a:lnTo>
                    <a:pt x="299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8"/>
            <p:cNvSpPr/>
            <p:nvPr/>
          </p:nvSpPr>
          <p:spPr>
            <a:xfrm>
              <a:off x="3653975" y="1098175"/>
              <a:ext cx="3726075" cy="3712825"/>
            </a:xfrm>
            <a:custGeom>
              <a:avLst/>
              <a:gdLst/>
              <a:ahLst/>
              <a:cxnLst/>
              <a:rect l="l" t="t" r="r" b="b"/>
              <a:pathLst>
                <a:path w="149043" h="148513" extrusionOk="0">
                  <a:moveTo>
                    <a:pt x="149043" y="0"/>
                  </a:moveTo>
                  <a:lnTo>
                    <a:pt x="0" y="148512"/>
                  </a:lnTo>
                  <a:lnTo>
                    <a:pt x="1152" y="148512"/>
                  </a:lnTo>
                  <a:lnTo>
                    <a:pt x="149043" y="110"/>
                  </a:lnTo>
                  <a:lnTo>
                    <a:pt x="149043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8"/>
            <p:cNvSpPr/>
            <p:nvPr/>
          </p:nvSpPr>
          <p:spPr>
            <a:xfrm>
              <a:off x="3534275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28" y="0"/>
                  </a:moveTo>
                  <a:lnTo>
                    <a:pt x="1" y="1828"/>
                  </a:lnTo>
                  <a:lnTo>
                    <a:pt x="1170" y="1828"/>
                  </a:lnTo>
                  <a:lnTo>
                    <a:pt x="299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8"/>
            <p:cNvSpPr/>
            <p:nvPr/>
          </p:nvSpPr>
          <p:spPr>
            <a:xfrm>
              <a:off x="3579975" y="1024600"/>
              <a:ext cx="3800075" cy="3786400"/>
            </a:xfrm>
            <a:custGeom>
              <a:avLst/>
              <a:gdLst/>
              <a:ahLst/>
              <a:cxnLst/>
              <a:rect l="l" t="t" r="r" b="b"/>
              <a:pathLst>
                <a:path w="152003" h="151456" extrusionOk="0">
                  <a:moveTo>
                    <a:pt x="152003" y="1"/>
                  </a:moveTo>
                  <a:lnTo>
                    <a:pt x="0" y="151455"/>
                  </a:lnTo>
                  <a:lnTo>
                    <a:pt x="1170" y="151455"/>
                  </a:lnTo>
                  <a:lnTo>
                    <a:pt x="152003" y="111"/>
                  </a:lnTo>
                  <a:lnTo>
                    <a:pt x="152003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8"/>
            <p:cNvSpPr/>
            <p:nvPr/>
          </p:nvSpPr>
          <p:spPr>
            <a:xfrm>
              <a:off x="3460725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28" y="0"/>
                  </a:moveTo>
                  <a:lnTo>
                    <a:pt x="1" y="1828"/>
                  </a:lnTo>
                  <a:lnTo>
                    <a:pt x="1170" y="1828"/>
                  </a:lnTo>
                  <a:lnTo>
                    <a:pt x="2997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8"/>
            <p:cNvSpPr/>
            <p:nvPr/>
          </p:nvSpPr>
          <p:spPr>
            <a:xfrm>
              <a:off x="3506400" y="951525"/>
              <a:ext cx="3873650" cy="3859475"/>
            </a:xfrm>
            <a:custGeom>
              <a:avLst/>
              <a:gdLst/>
              <a:ahLst/>
              <a:cxnLst/>
              <a:rect l="l" t="t" r="r" b="b"/>
              <a:pathLst>
                <a:path w="154946" h="154379" extrusionOk="0">
                  <a:moveTo>
                    <a:pt x="154946" y="0"/>
                  </a:moveTo>
                  <a:lnTo>
                    <a:pt x="1" y="154378"/>
                  </a:lnTo>
                  <a:lnTo>
                    <a:pt x="1170" y="154378"/>
                  </a:lnTo>
                  <a:lnTo>
                    <a:pt x="154946" y="73"/>
                  </a:lnTo>
                  <a:lnTo>
                    <a:pt x="154946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8"/>
            <p:cNvSpPr/>
            <p:nvPr/>
          </p:nvSpPr>
          <p:spPr>
            <a:xfrm>
              <a:off x="3386725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46" y="0"/>
                  </a:moveTo>
                  <a:lnTo>
                    <a:pt x="0" y="1828"/>
                  </a:lnTo>
                  <a:lnTo>
                    <a:pt x="1188" y="1828"/>
                  </a:lnTo>
                  <a:lnTo>
                    <a:pt x="2997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8"/>
            <p:cNvSpPr/>
            <p:nvPr/>
          </p:nvSpPr>
          <p:spPr>
            <a:xfrm>
              <a:off x="3432850" y="877975"/>
              <a:ext cx="3947200" cy="3933025"/>
            </a:xfrm>
            <a:custGeom>
              <a:avLst/>
              <a:gdLst/>
              <a:ahLst/>
              <a:cxnLst/>
              <a:rect l="l" t="t" r="r" b="b"/>
              <a:pathLst>
                <a:path w="157888" h="157321" extrusionOk="0">
                  <a:moveTo>
                    <a:pt x="157888" y="0"/>
                  </a:moveTo>
                  <a:lnTo>
                    <a:pt x="1" y="157320"/>
                  </a:lnTo>
                  <a:lnTo>
                    <a:pt x="1152" y="157320"/>
                  </a:lnTo>
                  <a:lnTo>
                    <a:pt x="157888" y="55"/>
                  </a:lnTo>
                  <a:lnTo>
                    <a:pt x="15788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8"/>
            <p:cNvSpPr/>
            <p:nvPr/>
          </p:nvSpPr>
          <p:spPr>
            <a:xfrm>
              <a:off x="3313175" y="4810975"/>
              <a:ext cx="74925" cy="45700"/>
            </a:xfrm>
            <a:custGeom>
              <a:avLst/>
              <a:gdLst/>
              <a:ahLst/>
              <a:cxnLst/>
              <a:rect l="l" t="t" r="r" b="b"/>
              <a:pathLst>
                <a:path w="2997" h="1828" extrusionOk="0">
                  <a:moveTo>
                    <a:pt x="1827" y="0"/>
                  </a:moveTo>
                  <a:lnTo>
                    <a:pt x="0" y="1828"/>
                  </a:lnTo>
                  <a:lnTo>
                    <a:pt x="1170" y="1828"/>
                  </a:lnTo>
                  <a:lnTo>
                    <a:pt x="2997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8"/>
            <p:cNvSpPr/>
            <p:nvPr/>
          </p:nvSpPr>
          <p:spPr>
            <a:xfrm>
              <a:off x="3358850" y="839600"/>
              <a:ext cx="3986950" cy="3971400"/>
            </a:xfrm>
            <a:custGeom>
              <a:avLst/>
              <a:gdLst/>
              <a:ahLst/>
              <a:cxnLst/>
              <a:rect l="l" t="t" r="r" b="b"/>
              <a:pathLst>
                <a:path w="159478" h="158856" extrusionOk="0">
                  <a:moveTo>
                    <a:pt x="159423" y="0"/>
                  </a:moveTo>
                  <a:lnTo>
                    <a:pt x="0" y="158855"/>
                  </a:lnTo>
                  <a:lnTo>
                    <a:pt x="1170" y="158855"/>
                  </a:lnTo>
                  <a:lnTo>
                    <a:pt x="159477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8"/>
            <p:cNvSpPr/>
            <p:nvPr/>
          </p:nvSpPr>
          <p:spPr>
            <a:xfrm>
              <a:off x="3239600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28" y="0"/>
                  </a:moveTo>
                  <a:lnTo>
                    <a:pt x="1" y="1828"/>
                  </a:lnTo>
                  <a:lnTo>
                    <a:pt x="1170" y="1828"/>
                  </a:lnTo>
                  <a:lnTo>
                    <a:pt x="299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8"/>
            <p:cNvSpPr/>
            <p:nvPr/>
          </p:nvSpPr>
          <p:spPr>
            <a:xfrm>
              <a:off x="3285300" y="839600"/>
              <a:ext cx="3986475" cy="3971400"/>
            </a:xfrm>
            <a:custGeom>
              <a:avLst/>
              <a:gdLst/>
              <a:ahLst/>
              <a:cxnLst/>
              <a:rect l="l" t="t" r="r" b="b"/>
              <a:pathLst>
                <a:path w="159459" h="158856" extrusionOk="0">
                  <a:moveTo>
                    <a:pt x="159422" y="0"/>
                  </a:moveTo>
                  <a:lnTo>
                    <a:pt x="0" y="158855"/>
                  </a:lnTo>
                  <a:lnTo>
                    <a:pt x="1170" y="158855"/>
                  </a:lnTo>
                  <a:lnTo>
                    <a:pt x="159459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8"/>
            <p:cNvSpPr/>
            <p:nvPr/>
          </p:nvSpPr>
          <p:spPr>
            <a:xfrm>
              <a:off x="3165600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46" y="0"/>
                  </a:moveTo>
                  <a:lnTo>
                    <a:pt x="1" y="1828"/>
                  </a:lnTo>
                  <a:lnTo>
                    <a:pt x="1188" y="1828"/>
                  </a:lnTo>
                  <a:lnTo>
                    <a:pt x="299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8"/>
            <p:cNvSpPr/>
            <p:nvPr/>
          </p:nvSpPr>
          <p:spPr>
            <a:xfrm>
              <a:off x="3211750" y="839600"/>
              <a:ext cx="3986475" cy="3971400"/>
            </a:xfrm>
            <a:custGeom>
              <a:avLst/>
              <a:gdLst/>
              <a:ahLst/>
              <a:cxnLst/>
              <a:rect l="l" t="t" r="r" b="b"/>
              <a:pathLst>
                <a:path w="159459" h="158856" extrusionOk="0">
                  <a:moveTo>
                    <a:pt x="159422" y="0"/>
                  </a:moveTo>
                  <a:lnTo>
                    <a:pt x="0" y="158855"/>
                  </a:lnTo>
                  <a:lnTo>
                    <a:pt x="1152" y="158855"/>
                  </a:lnTo>
                  <a:lnTo>
                    <a:pt x="159459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8"/>
            <p:cNvSpPr/>
            <p:nvPr/>
          </p:nvSpPr>
          <p:spPr>
            <a:xfrm>
              <a:off x="3092050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28" y="0"/>
                  </a:moveTo>
                  <a:lnTo>
                    <a:pt x="0" y="1828"/>
                  </a:lnTo>
                  <a:lnTo>
                    <a:pt x="1170" y="1828"/>
                  </a:lnTo>
                  <a:lnTo>
                    <a:pt x="2997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8"/>
            <p:cNvSpPr/>
            <p:nvPr/>
          </p:nvSpPr>
          <p:spPr>
            <a:xfrm>
              <a:off x="3137725" y="839600"/>
              <a:ext cx="3986950" cy="3971400"/>
            </a:xfrm>
            <a:custGeom>
              <a:avLst/>
              <a:gdLst/>
              <a:ahLst/>
              <a:cxnLst/>
              <a:rect l="l" t="t" r="r" b="b"/>
              <a:pathLst>
                <a:path w="159478" h="158856" extrusionOk="0">
                  <a:moveTo>
                    <a:pt x="159423" y="0"/>
                  </a:moveTo>
                  <a:lnTo>
                    <a:pt x="1" y="158855"/>
                  </a:lnTo>
                  <a:lnTo>
                    <a:pt x="1170" y="158855"/>
                  </a:lnTo>
                  <a:lnTo>
                    <a:pt x="15947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8"/>
            <p:cNvSpPr/>
            <p:nvPr/>
          </p:nvSpPr>
          <p:spPr>
            <a:xfrm>
              <a:off x="3034475" y="4810975"/>
              <a:ext cx="58975" cy="45700"/>
            </a:xfrm>
            <a:custGeom>
              <a:avLst/>
              <a:gdLst/>
              <a:ahLst/>
              <a:cxnLst/>
              <a:rect l="l" t="t" r="r" b="b"/>
              <a:pathLst>
                <a:path w="2359" h="1828" extrusionOk="0">
                  <a:moveTo>
                    <a:pt x="1847" y="0"/>
                  </a:moveTo>
                  <a:lnTo>
                    <a:pt x="1" y="1828"/>
                  </a:lnTo>
                  <a:lnTo>
                    <a:pt x="531" y="1828"/>
                  </a:lnTo>
                  <a:lnTo>
                    <a:pt x="235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8"/>
            <p:cNvSpPr/>
            <p:nvPr/>
          </p:nvSpPr>
          <p:spPr>
            <a:xfrm>
              <a:off x="3018500" y="4810975"/>
              <a:ext cx="58500" cy="45700"/>
            </a:xfrm>
            <a:custGeom>
              <a:avLst/>
              <a:gdLst/>
              <a:ahLst/>
              <a:cxnLst/>
              <a:rect l="l" t="t" r="r" b="b"/>
              <a:pathLst>
                <a:path w="2340" h="1828" extrusionOk="0">
                  <a:moveTo>
                    <a:pt x="1828" y="0"/>
                  </a:moveTo>
                  <a:lnTo>
                    <a:pt x="0" y="1828"/>
                  </a:lnTo>
                  <a:lnTo>
                    <a:pt x="530" y="1828"/>
                  </a:lnTo>
                  <a:lnTo>
                    <a:pt x="2339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8"/>
            <p:cNvSpPr/>
            <p:nvPr/>
          </p:nvSpPr>
          <p:spPr>
            <a:xfrm>
              <a:off x="3064175" y="2973975"/>
              <a:ext cx="1843875" cy="1837025"/>
            </a:xfrm>
            <a:custGeom>
              <a:avLst/>
              <a:gdLst/>
              <a:ahLst/>
              <a:cxnLst/>
              <a:rect l="l" t="t" r="r" b="b"/>
              <a:pathLst>
                <a:path w="73755" h="73481" extrusionOk="0">
                  <a:moveTo>
                    <a:pt x="73754" y="1"/>
                  </a:moveTo>
                  <a:lnTo>
                    <a:pt x="1" y="73480"/>
                  </a:lnTo>
                  <a:lnTo>
                    <a:pt x="531" y="73480"/>
                  </a:lnTo>
                  <a:lnTo>
                    <a:pt x="73754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8"/>
            <p:cNvSpPr/>
            <p:nvPr/>
          </p:nvSpPr>
          <p:spPr>
            <a:xfrm>
              <a:off x="3080625" y="2982200"/>
              <a:ext cx="1835200" cy="1828800"/>
            </a:xfrm>
            <a:custGeom>
              <a:avLst/>
              <a:gdLst/>
              <a:ahLst/>
              <a:cxnLst/>
              <a:rect l="l" t="t" r="r" b="b"/>
              <a:pathLst>
                <a:path w="73408" h="73152" extrusionOk="0">
                  <a:moveTo>
                    <a:pt x="73407" y="1"/>
                  </a:moveTo>
                  <a:lnTo>
                    <a:pt x="1" y="73151"/>
                  </a:lnTo>
                  <a:lnTo>
                    <a:pt x="512" y="73151"/>
                  </a:lnTo>
                  <a:lnTo>
                    <a:pt x="73407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8"/>
            <p:cNvSpPr/>
            <p:nvPr/>
          </p:nvSpPr>
          <p:spPr>
            <a:xfrm>
              <a:off x="3031750" y="4810975"/>
              <a:ext cx="48900" cy="45700"/>
            </a:xfrm>
            <a:custGeom>
              <a:avLst/>
              <a:gdLst/>
              <a:ahLst/>
              <a:cxnLst/>
              <a:rect l="l" t="t" r="r" b="b"/>
              <a:pathLst>
                <a:path w="1956" h="1828" extrusionOk="0">
                  <a:moveTo>
                    <a:pt x="1809" y="0"/>
                  </a:moveTo>
                  <a:lnTo>
                    <a:pt x="0" y="1828"/>
                  </a:lnTo>
                  <a:lnTo>
                    <a:pt x="110" y="1828"/>
                  </a:lnTo>
                  <a:lnTo>
                    <a:pt x="1956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8"/>
            <p:cNvSpPr/>
            <p:nvPr/>
          </p:nvSpPr>
          <p:spPr>
            <a:xfrm>
              <a:off x="3076975" y="839600"/>
              <a:ext cx="3973700" cy="3971400"/>
            </a:xfrm>
            <a:custGeom>
              <a:avLst/>
              <a:gdLst/>
              <a:ahLst/>
              <a:cxnLst/>
              <a:rect l="l" t="t" r="r" b="b"/>
              <a:pathLst>
                <a:path w="158948" h="158856" extrusionOk="0">
                  <a:moveTo>
                    <a:pt x="158911" y="0"/>
                  </a:moveTo>
                  <a:lnTo>
                    <a:pt x="73242" y="85376"/>
                  </a:lnTo>
                  <a:lnTo>
                    <a:pt x="0" y="158855"/>
                  </a:lnTo>
                  <a:lnTo>
                    <a:pt x="147" y="158855"/>
                  </a:lnTo>
                  <a:lnTo>
                    <a:pt x="73553" y="85705"/>
                  </a:lnTo>
                  <a:lnTo>
                    <a:pt x="158947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8"/>
            <p:cNvSpPr/>
            <p:nvPr/>
          </p:nvSpPr>
          <p:spPr>
            <a:xfrm>
              <a:off x="238125" y="2995450"/>
              <a:ext cx="5950" cy="21950"/>
            </a:xfrm>
            <a:custGeom>
              <a:avLst/>
              <a:gdLst/>
              <a:ahLst/>
              <a:cxnLst/>
              <a:rect l="l" t="t" r="r" b="b"/>
              <a:pathLst>
                <a:path w="238" h="878" extrusionOk="0">
                  <a:moveTo>
                    <a:pt x="238" y="1"/>
                  </a:moveTo>
                  <a:lnTo>
                    <a:pt x="0" y="220"/>
                  </a:lnTo>
                  <a:lnTo>
                    <a:pt x="0" y="878"/>
                  </a:lnTo>
                  <a:lnTo>
                    <a:pt x="238" y="659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8"/>
            <p:cNvSpPr/>
            <p:nvPr/>
          </p:nvSpPr>
          <p:spPr>
            <a:xfrm>
              <a:off x="238125" y="2921900"/>
              <a:ext cx="5950" cy="21500"/>
            </a:xfrm>
            <a:custGeom>
              <a:avLst/>
              <a:gdLst/>
              <a:ahLst/>
              <a:cxnLst/>
              <a:rect l="l" t="t" r="r" b="b"/>
              <a:pathLst>
                <a:path w="238" h="860" extrusionOk="0">
                  <a:moveTo>
                    <a:pt x="238" y="1"/>
                  </a:moveTo>
                  <a:lnTo>
                    <a:pt x="0" y="238"/>
                  </a:lnTo>
                  <a:lnTo>
                    <a:pt x="0" y="860"/>
                  </a:lnTo>
                  <a:lnTo>
                    <a:pt x="238" y="640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8"/>
            <p:cNvSpPr/>
            <p:nvPr/>
          </p:nvSpPr>
          <p:spPr>
            <a:xfrm>
              <a:off x="238125" y="2848800"/>
              <a:ext cx="5950" cy="21050"/>
            </a:xfrm>
            <a:custGeom>
              <a:avLst/>
              <a:gdLst/>
              <a:ahLst/>
              <a:cxnLst/>
              <a:rect l="l" t="t" r="r" b="b"/>
              <a:pathLst>
                <a:path w="238" h="842" extrusionOk="0">
                  <a:moveTo>
                    <a:pt x="238" y="1"/>
                  </a:moveTo>
                  <a:lnTo>
                    <a:pt x="0" y="220"/>
                  </a:lnTo>
                  <a:lnTo>
                    <a:pt x="0" y="841"/>
                  </a:lnTo>
                  <a:lnTo>
                    <a:pt x="238" y="604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8"/>
            <p:cNvSpPr/>
            <p:nvPr/>
          </p:nvSpPr>
          <p:spPr>
            <a:xfrm>
              <a:off x="238125" y="2775250"/>
              <a:ext cx="5950" cy="20600"/>
            </a:xfrm>
            <a:custGeom>
              <a:avLst/>
              <a:gdLst/>
              <a:ahLst/>
              <a:cxnLst/>
              <a:rect l="l" t="t" r="r" b="b"/>
              <a:pathLst>
                <a:path w="238" h="824" extrusionOk="0">
                  <a:moveTo>
                    <a:pt x="238" y="1"/>
                  </a:moveTo>
                  <a:lnTo>
                    <a:pt x="0" y="220"/>
                  </a:lnTo>
                  <a:lnTo>
                    <a:pt x="0" y="823"/>
                  </a:lnTo>
                  <a:lnTo>
                    <a:pt x="238" y="585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8"/>
            <p:cNvSpPr/>
            <p:nvPr/>
          </p:nvSpPr>
          <p:spPr>
            <a:xfrm>
              <a:off x="238125" y="2701700"/>
              <a:ext cx="5950" cy="20125"/>
            </a:xfrm>
            <a:custGeom>
              <a:avLst/>
              <a:gdLst/>
              <a:ahLst/>
              <a:cxnLst/>
              <a:rect l="l" t="t" r="r" b="b"/>
              <a:pathLst>
                <a:path w="238" h="805" extrusionOk="0">
                  <a:moveTo>
                    <a:pt x="238" y="1"/>
                  </a:moveTo>
                  <a:lnTo>
                    <a:pt x="0" y="238"/>
                  </a:lnTo>
                  <a:lnTo>
                    <a:pt x="0" y="805"/>
                  </a:lnTo>
                  <a:lnTo>
                    <a:pt x="238" y="567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8"/>
            <p:cNvSpPr/>
            <p:nvPr/>
          </p:nvSpPr>
          <p:spPr>
            <a:xfrm>
              <a:off x="238125" y="2628150"/>
              <a:ext cx="5950" cy="19675"/>
            </a:xfrm>
            <a:custGeom>
              <a:avLst/>
              <a:gdLst/>
              <a:ahLst/>
              <a:cxnLst/>
              <a:rect l="l" t="t" r="r" b="b"/>
              <a:pathLst>
                <a:path w="238" h="787" extrusionOk="0">
                  <a:moveTo>
                    <a:pt x="238" y="0"/>
                  </a:moveTo>
                  <a:lnTo>
                    <a:pt x="0" y="238"/>
                  </a:lnTo>
                  <a:lnTo>
                    <a:pt x="0" y="786"/>
                  </a:lnTo>
                  <a:lnTo>
                    <a:pt x="238" y="549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8"/>
            <p:cNvSpPr/>
            <p:nvPr/>
          </p:nvSpPr>
          <p:spPr>
            <a:xfrm>
              <a:off x="238125" y="2555050"/>
              <a:ext cx="5950" cy="18750"/>
            </a:xfrm>
            <a:custGeom>
              <a:avLst/>
              <a:gdLst/>
              <a:ahLst/>
              <a:cxnLst/>
              <a:rect l="l" t="t" r="r" b="b"/>
              <a:pathLst>
                <a:path w="238" h="750" extrusionOk="0">
                  <a:moveTo>
                    <a:pt x="238" y="1"/>
                  </a:moveTo>
                  <a:lnTo>
                    <a:pt x="0" y="220"/>
                  </a:lnTo>
                  <a:lnTo>
                    <a:pt x="0" y="750"/>
                  </a:lnTo>
                  <a:lnTo>
                    <a:pt x="238" y="531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8"/>
            <p:cNvSpPr/>
            <p:nvPr/>
          </p:nvSpPr>
          <p:spPr>
            <a:xfrm>
              <a:off x="238125" y="2481500"/>
              <a:ext cx="5950" cy="18300"/>
            </a:xfrm>
            <a:custGeom>
              <a:avLst/>
              <a:gdLst/>
              <a:ahLst/>
              <a:cxnLst/>
              <a:rect l="l" t="t" r="r" b="b"/>
              <a:pathLst>
                <a:path w="238" h="732" extrusionOk="0">
                  <a:moveTo>
                    <a:pt x="238" y="1"/>
                  </a:moveTo>
                  <a:lnTo>
                    <a:pt x="0" y="220"/>
                  </a:lnTo>
                  <a:lnTo>
                    <a:pt x="0" y="732"/>
                  </a:lnTo>
                  <a:lnTo>
                    <a:pt x="238" y="512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8"/>
            <p:cNvSpPr/>
            <p:nvPr/>
          </p:nvSpPr>
          <p:spPr>
            <a:xfrm>
              <a:off x="238125" y="2407950"/>
              <a:ext cx="5950" cy="17850"/>
            </a:xfrm>
            <a:custGeom>
              <a:avLst/>
              <a:gdLst/>
              <a:ahLst/>
              <a:cxnLst/>
              <a:rect l="l" t="t" r="r" b="b"/>
              <a:pathLst>
                <a:path w="238" h="714" extrusionOk="0">
                  <a:moveTo>
                    <a:pt x="238" y="0"/>
                  </a:moveTo>
                  <a:lnTo>
                    <a:pt x="0" y="238"/>
                  </a:lnTo>
                  <a:lnTo>
                    <a:pt x="0" y="713"/>
                  </a:lnTo>
                  <a:lnTo>
                    <a:pt x="238" y="494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8"/>
            <p:cNvSpPr/>
            <p:nvPr/>
          </p:nvSpPr>
          <p:spPr>
            <a:xfrm>
              <a:off x="238125" y="2334400"/>
              <a:ext cx="5950" cy="17375"/>
            </a:xfrm>
            <a:custGeom>
              <a:avLst/>
              <a:gdLst/>
              <a:ahLst/>
              <a:cxnLst/>
              <a:rect l="l" t="t" r="r" b="b"/>
              <a:pathLst>
                <a:path w="238" h="695" extrusionOk="0">
                  <a:moveTo>
                    <a:pt x="238" y="0"/>
                  </a:moveTo>
                  <a:lnTo>
                    <a:pt x="0" y="238"/>
                  </a:lnTo>
                  <a:lnTo>
                    <a:pt x="0" y="695"/>
                  </a:lnTo>
                  <a:lnTo>
                    <a:pt x="238" y="475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8"/>
            <p:cNvSpPr/>
            <p:nvPr/>
          </p:nvSpPr>
          <p:spPr>
            <a:xfrm>
              <a:off x="238125" y="2261300"/>
              <a:ext cx="5950" cy="16925"/>
            </a:xfrm>
            <a:custGeom>
              <a:avLst/>
              <a:gdLst/>
              <a:ahLst/>
              <a:cxnLst/>
              <a:rect l="l" t="t" r="r" b="b"/>
              <a:pathLst>
                <a:path w="238" h="677" extrusionOk="0">
                  <a:moveTo>
                    <a:pt x="238" y="1"/>
                  </a:moveTo>
                  <a:lnTo>
                    <a:pt x="0" y="220"/>
                  </a:lnTo>
                  <a:lnTo>
                    <a:pt x="0" y="677"/>
                  </a:lnTo>
                  <a:lnTo>
                    <a:pt x="238" y="439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8"/>
            <p:cNvSpPr/>
            <p:nvPr/>
          </p:nvSpPr>
          <p:spPr>
            <a:xfrm>
              <a:off x="238125" y="2187750"/>
              <a:ext cx="5950" cy="16475"/>
            </a:xfrm>
            <a:custGeom>
              <a:avLst/>
              <a:gdLst/>
              <a:ahLst/>
              <a:cxnLst/>
              <a:rect l="l" t="t" r="r" b="b"/>
              <a:pathLst>
                <a:path w="238" h="659" extrusionOk="0">
                  <a:moveTo>
                    <a:pt x="238" y="0"/>
                  </a:moveTo>
                  <a:lnTo>
                    <a:pt x="0" y="220"/>
                  </a:lnTo>
                  <a:lnTo>
                    <a:pt x="0" y="658"/>
                  </a:lnTo>
                  <a:lnTo>
                    <a:pt x="238" y="421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8"/>
            <p:cNvSpPr/>
            <p:nvPr/>
          </p:nvSpPr>
          <p:spPr>
            <a:xfrm>
              <a:off x="238125" y="2114200"/>
              <a:ext cx="5950" cy="16000"/>
            </a:xfrm>
            <a:custGeom>
              <a:avLst/>
              <a:gdLst/>
              <a:ahLst/>
              <a:cxnLst/>
              <a:rect l="l" t="t" r="r" b="b"/>
              <a:pathLst>
                <a:path w="238" h="640" extrusionOk="0">
                  <a:moveTo>
                    <a:pt x="238" y="0"/>
                  </a:moveTo>
                  <a:lnTo>
                    <a:pt x="0" y="238"/>
                  </a:lnTo>
                  <a:lnTo>
                    <a:pt x="0" y="640"/>
                  </a:lnTo>
                  <a:lnTo>
                    <a:pt x="238" y="402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8"/>
            <p:cNvSpPr/>
            <p:nvPr/>
          </p:nvSpPr>
          <p:spPr>
            <a:xfrm>
              <a:off x="238125" y="2040650"/>
              <a:ext cx="5950" cy="15550"/>
            </a:xfrm>
            <a:custGeom>
              <a:avLst/>
              <a:gdLst/>
              <a:ahLst/>
              <a:cxnLst/>
              <a:rect l="l" t="t" r="r" b="b"/>
              <a:pathLst>
                <a:path w="238" h="622" extrusionOk="0">
                  <a:moveTo>
                    <a:pt x="238" y="0"/>
                  </a:moveTo>
                  <a:lnTo>
                    <a:pt x="0" y="238"/>
                  </a:lnTo>
                  <a:lnTo>
                    <a:pt x="0" y="622"/>
                  </a:lnTo>
                  <a:lnTo>
                    <a:pt x="238" y="384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8"/>
            <p:cNvSpPr/>
            <p:nvPr/>
          </p:nvSpPr>
          <p:spPr>
            <a:xfrm>
              <a:off x="238125" y="1967550"/>
              <a:ext cx="5950" cy="14650"/>
            </a:xfrm>
            <a:custGeom>
              <a:avLst/>
              <a:gdLst/>
              <a:ahLst/>
              <a:cxnLst/>
              <a:rect l="l" t="t" r="r" b="b"/>
              <a:pathLst>
                <a:path w="238" h="586" extrusionOk="0">
                  <a:moveTo>
                    <a:pt x="238" y="0"/>
                  </a:moveTo>
                  <a:lnTo>
                    <a:pt x="0" y="220"/>
                  </a:lnTo>
                  <a:lnTo>
                    <a:pt x="0" y="585"/>
                  </a:lnTo>
                  <a:lnTo>
                    <a:pt x="238" y="366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8"/>
            <p:cNvSpPr/>
            <p:nvPr/>
          </p:nvSpPr>
          <p:spPr>
            <a:xfrm>
              <a:off x="238125" y="1894000"/>
              <a:ext cx="5950" cy="14175"/>
            </a:xfrm>
            <a:custGeom>
              <a:avLst/>
              <a:gdLst/>
              <a:ahLst/>
              <a:cxnLst/>
              <a:rect l="l" t="t" r="r" b="b"/>
              <a:pathLst>
                <a:path w="238" h="567" extrusionOk="0">
                  <a:moveTo>
                    <a:pt x="238" y="0"/>
                  </a:moveTo>
                  <a:lnTo>
                    <a:pt x="0" y="220"/>
                  </a:lnTo>
                  <a:lnTo>
                    <a:pt x="0" y="567"/>
                  </a:lnTo>
                  <a:lnTo>
                    <a:pt x="238" y="347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8"/>
            <p:cNvSpPr/>
            <p:nvPr/>
          </p:nvSpPr>
          <p:spPr>
            <a:xfrm>
              <a:off x="238125" y="1820450"/>
              <a:ext cx="5950" cy="13725"/>
            </a:xfrm>
            <a:custGeom>
              <a:avLst/>
              <a:gdLst/>
              <a:ahLst/>
              <a:cxnLst/>
              <a:rect l="l" t="t" r="r" b="b"/>
              <a:pathLst>
                <a:path w="238" h="549" extrusionOk="0">
                  <a:moveTo>
                    <a:pt x="238" y="0"/>
                  </a:moveTo>
                  <a:lnTo>
                    <a:pt x="0" y="238"/>
                  </a:lnTo>
                  <a:lnTo>
                    <a:pt x="0" y="548"/>
                  </a:lnTo>
                  <a:lnTo>
                    <a:pt x="238" y="329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8"/>
            <p:cNvSpPr/>
            <p:nvPr/>
          </p:nvSpPr>
          <p:spPr>
            <a:xfrm>
              <a:off x="238125" y="1747350"/>
              <a:ext cx="5950" cy="12800"/>
            </a:xfrm>
            <a:custGeom>
              <a:avLst/>
              <a:gdLst/>
              <a:ahLst/>
              <a:cxnLst/>
              <a:rect l="l" t="t" r="r" b="b"/>
              <a:pathLst>
                <a:path w="238" h="512" extrusionOk="0">
                  <a:moveTo>
                    <a:pt x="238" y="0"/>
                  </a:moveTo>
                  <a:lnTo>
                    <a:pt x="0" y="220"/>
                  </a:lnTo>
                  <a:lnTo>
                    <a:pt x="0" y="512"/>
                  </a:lnTo>
                  <a:lnTo>
                    <a:pt x="238" y="293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8"/>
            <p:cNvSpPr/>
            <p:nvPr/>
          </p:nvSpPr>
          <p:spPr>
            <a:xfrm>
              <a:off x="238125" y="1673800"/>
              <a:ext cx="5950" cy="12800"/>
            </a:xfrm>
            <a:custGeom>
              <a:avLst/>
              <a:gdLst/>
              <a:ahLst/>
              <a:cxnLst/>
              <a:rect l="l" t="t" r="r" b="b"/>
              <a:pathLst>
                <a:path w="238" h="512" extrusionOk="0">
                  <a:moveTo>
                    <a:pt x="238" y="0"/>
                  </a:moveTo>
                  <a:lnTo>
                    <a:pt x="0" y="220"/>
                  </a:lnTo>
                  <a:lnTo>
                    <a:pt x="0" y="512"/>
                  </a:lnTo>
                  <a:lnTo>
                    <a:pt x="238" y="274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8"/>
            <p:cNvSpPr/>
            <p:nvPr/>
          </p:nvSpPr>
          <p:spPr>
            <a:xfrm>
              <a:off x="238125" y="1600250"/>
              <a:ext cx="5950" cy="12350"/>
            </a:xfrm>
            <a:custGeom>
              <a:avLst/>
              <a:gdLst/>
              <a:ahLst/>
              <a:cxnLst/>
              <a:rect l="l" t="t" r="r" b="b"/>
              <a:pathLst>
                <a:path w="238" h="494" extrusionOk="0">
                  <a:moveTo>
                    <a:pt x="238" y="0"/>
                  </a:moveTo>
                  <a:lnTo>
                    <a:pt x="0" y="238"/>
                  </a:lnTo>
                  <a:lnTo>
                    <a:pt x="0" y="494"/>
                  </a:lnTo>
                  <a:lnTo>
                    <a:pt x="238" y="256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8"/>
            <p:cNvSpPr/>
            <p:nvPr/>
          </p:nvSpPr>
          <p:spPr>
            <a:xfrm>
              <a:off x="238125" y="1526700"/>
              <a:ext cx="5950" cy="11900"/>
            </a:xfrm>
            <a:custGeom>
              <a:avLst/>
              <a:gdLst/>
              <a:ahLst/>
              <a:cxnLst/>
              <a:rect l="l" t="t" r="r" b="b"/>
              <a:pathLst>
                <a:path w="238" h="476" extrusionOk="0">
                  <a:moveTo>
                    <a:pt x="238" y="0"/>
                  </a:moveTo>
                  <a:lnTo>
                    <a:pt x="0" y="238"/>
                  </a:lnTo>
                  <a:lnTo>
                    <a:pt x="0" y="475"/>
                  </a:lnTo>
                  <a:lnTo>
                    <a:pt x="238" y="238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8"/>
            <p:cNvSpPr/>
            <p:nvPr/>
          </p:nvSpPr>
          <p:spPr>
            <a:xfrm>
              <a:off x="238125" y="1453600"/>
              <a:ext cx="5950" cy="10975"/>
            </a:xfrm>
            <a:custGeom>
              <a:avLst/>
              <a:gdLst/>
              <a:ahLst/>
              <a:cxnLst/>
              <a:rect l="l" t="t" r="r" b="b"/>
              <a:pathLst>
                <a:path w="238" h="439" extrusionOk="0">
                  <a:moveTo>
                    <a:pt x="238" y="0"/>
                  </a:moveTo>
                  <a:lnTo>
                    <a:pt x="0" y="219"/>
                  </a:lnTo>
                  <a:lnTo>
                    <a:pt x="0" y="439"/>
                  </a:lnTo>
                  <a:lnTo>
                    <a:pt x="238" y="201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8"/>
            <p:cNvSpPr/>
            <p:nvPr/>
          </p:nvSpPr>
          <p:spPr>
            <a:xfrm>
              <a:off x="238125" y="1380050"/>
              <a:ext cx="5950" cy="10525"/>
            </a:xfrm>
            <a:custGeom>
              <a:avLst/>
              <a:gdLst/>
              <a:ahLst/>
              <a:cxnLst/>
              <a:rect l="l" t="t" r="r" b="b"/>
              <a:pathLst>
                <a:path w="238" h="421" extrusionOk="0">
                  <a:moveTo>
                    <a:pt x="238" y="0"/>
                  </a:moveTo>
                  <a:lnTo>
                    <a:pt x="0" y="219"/>
                  </a:lnTo>
                  <a:lnTo>
                    <a:pt x="0" y="420"/>
                  </a:lnTo>
                  <a:lnTo>
                    <a:pt x="238" y="201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8"/>
            <p:cNvSpPr/>
            <p:nvPr/>
          </p:nvSpPr>
          <p:spPr>
            <a:xfrm>
              <a:off x="238125" y="1306475"/>
              <a:ext cx="5950" cy="10075"/>
            </a:xfrm>
            <a:custGeom>
              <a:avLst/>
              <a:gdLst/>
              <a:ahLst/>
              <a:cxnLst/>
              <a:rect l="l" t="t" r="r" b="b"/>
              <a:pathLst>
                <a:path w="238" h="403" extrusionOk="0">
                  <a:moveTo>
                    <a:pt x="238" y="1"/>
                  </a:moveTo>
                  <a:lnTo>
                    <a:pt x="0" y="239"/>
                  </a:lnTo>
                  <a:lnTo>
                    <a:pt x="0" y="403"/>
                  </a:lnTo>
                  <a:lnTo>
                    <a:pt x="238" y="184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8"/>
            <p:cNvSpPr/>
            <p:nvPr/>
          </p:nvSpPr>
          <p:spPr>
            <a:xfrm>
              <a:off x="238125" y="1232925"/>
              <a:ext cx="5950" cy="9625"/>
            </a:xfrm>
            <a:custGeom>
              <a:avLst/>
              <a:gdLst/>
              <a:ahLst/>
              <a:cxnLst/>
              <a:rect l="l" t="t" r="r" b="b"/>
              <a:pathLst>
                <a:path w="238" h="385" extrusionOk="0">
                  <a:moveTo>
                    <a:pt x="238" y="1"/>
                  </a:moveTo>
                  <a:lnTo>
                    <a:pt x="0" y="238"/>
                  </a:lnTo>
                  <a:lnTo>
                    <a:pt x="0" y="385"/>
                  </a:lnTo>
                  <a:lnTo>
                    <a:pt x="238" y="165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8"/>
            <p:cNvSpPr/>
            <p:nvPr/>
          </p:nvSpPr>
          <p:spPr>
            <a:xfrm>
              <a:off x="238125" y="1159850"/>
              <a:ext cx="5950" cy="9150"/>
            </a:xfrm>
            <a:custGeom>
              <a:avLst/>
              <a:gdLst/>
              <a:ahLst/>
              <a:cxnLst/>
              <a:rect l="l" t="t" r="r" b="b"/>
              <a:pathLst>
                <a:path w="238" h="366" extrusionOk="0">
                  <a:moveTo>
                    <a:pt x="238" y="0"/>
                  </a:moveTo>
                  <a:lnTo>
                    <a:pt x="0" y="219"/>
                  </a:lnTo>
                  <a:lnTo>
                    <a:pt x="0" y="366"/>
                  </a:lnTo>
                  <a:lnTo>
                    <a:pt x="238" y="128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8"/>
            <p:cNvSpPr/>
            <p:nvPr/>
          </p:nvSpPr>
          <p:spPr>
            <a:xfrm>
              <a:off x="238125" y="1086275"/>
              <a:ext cx="5950" cy="8725"/>
            </a:xfrm>
            <a:custGeom>
              <a:avLst/>
              <a:gdLst/>
              <a:ahLst/>
              <a:cxnLst/>
              <a:rect l="l" t="t" r="r" b="b"/>
              <a:pathLst>
                <a:path w="238" h="349" extrusionOk="0">
                  <a:moveTo>
                    <a:pt x="238" y="1"/>
                  </a:moveTo>
                  <a:lnTo>
                    <a:pt x="0" y="220"/>
                  </a:lnTo>
                  <a:lnTo>
                    <a:pt x="0" y="348"/>
                  </a:lnTo>
                  <a:lnTo>
                    <a:pt x="238" y="111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8"/>
            <p:cNvSpPr/>
            <p:nvPr/>
          </p:nvSpPr>
          <p:spPr>
            <a:xfrm>
              <a:off x="238125" y="1012725"/>
              <a:ext cx="5950" cy="8250"/>
            </a:xfrm>
            <a:custGeom>
              <a:avLst/>
              <a:gdLst/>
              <a:ahLst/>
              <a:cxnLst/>
              <a:rect l="l" t="t" r="r" b="b"/>
              <a:pathLst>
                <a:path w="238" h="330" extrusionOk="0">
                  <a:moveTo>
                    <a:pt x="238" y="1"/>
                  </a:moveTo>
                  <a:lnTo>
                    <a:pt x="0" y="238"/>
                  </a:lnTo>
                  <a:lnTo>
                    <a:pt x="0" y="330"/>
                  </a:lnTo>
                  <a:lnTo>
                    <a:pt x="238" y="92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8"/>
            <p:cNvSpPr/>
            <p:nvPr/>
          </p:nvSpPr>
          <p:spPr>
            <a:xfrm>
              <a:off x="238125" y="939175"/>
              <a:ext cx="5950" cy="7800"/>
            </a:xfrm>
            <a:custGeom>
              <a:avLst/>
              <a:gdLst/>
              <a:ahLst/>
              <a:cxnLst/>
              <a:rect l="l" t="t" r="r" b="b"/>
              <a:pathLst>
                <a:path w="238" h="312" extrusionOk="0">
                  <a:moveTo>
                    <a:pt x="238" y="1"/>
                  </a:moveTo>
                  <a:lnTo>
                    <a:pt x="0" y="238"/>
                  </a:lnTo>
                  <a:lnTo>
                    <a:pt x="0" y="311"/>
                  </a:lnTo>
                  <a:lnTo>
                    <a:pt x="238" y="74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8"/>
            <p:cNvSpPr/>
            <p:nvPr/>
          </p:nvSpPr>
          <p:spPr>
            <a:xfrm>
              <a:off x="238125" y="866075"/>
              <a:ext cx="5950" cy="6875"/>
            </a:xfrm>
            <a:custGeom>
              <a:avLst/>
              <a:gdLst/>
              <a:ahLst/>
              <a:cxnLst/>
              <a:rect l="l" t="t" r="r" b="b"/>
              <a:pathLst>
                <a:path w="238" h="275" extrusionOk="0">
                  <a:moveTo>
                    <a:pt x="238" y="1"/>
                  </a:moveTo>
                  <a:lnTo>
                    <a:pt x="0" y="220"/>
                  </a:lnTo>
                  <a:lnTo>
                    <a:pt x="0" y="275"/>
                  </a:lnTo>
                  <a:lnTo>
                    <a:pt x="238" y="56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8"/>
            <p:cNvSpPr/>
            <p:nvPr/>
          </p:nvSpPr>
          <p:spPr>
            <a:xfrm>
              <a:off x="238125" y="4757975"/>
              <a:ext cx="5950" cy="34300"/>
            </a:xfrm>
            <a:custGeom>
              <a:avLst/>
              <a:gdLst/>
              <a:ahLst/>
              <a:cxnLst/>
              <a:rect l="l" t="t" r="r" b="b"/>
              <a:pathLst>
                <a:path w="238" h="1372" extrusionOk="0">
                  <a:moveTo>
                    <a:pt x="238" y="1"/>
                  </a:moveTo>
                  <a:lnTo>
                    <a:pt x="0" y="220"/>
                  </a:lnTo>
                  <a:lnTo>
                    <a:pt x="0" y="1371"/>
                  </a:lnTo>
                  <a:lnTo>
                    <a:pt x="238" y="1152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8"/>
            <p:cNvSpPr/>
            <p:nvPr/>
          </p:nvSpPr>
          <p:spPr>
            <a:xfrm>
              <a:off x="238125" y="4684425"/>
              <a:ext cx="5950" cy="33825"/>
            </a:xfrm>
            <a:custGeom>
              <a:avLst/>
              <a:gdLst/>
              <a:ahLst/>
              <a:cxnLst/>
              <a:rect l="l" t="t" r="r" b="b"/>
              <a:pathLst>
                <a:path w="238" h="1353" extrusionOk="0">
                  <a:moveTo>
                    <a:pt x="238" y="1"/>
                  </a:moveTo>
                  <a:lnTo>
                    <a:pt x="0" y="220"/>
                  </a:lnTo>
                  <a:lnTo>
                    <a:pt x="0" y="1353"/>
                  </a:lnTo>
                  <a:lnTo>
                    <a:pt x="238" y="1133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8"/>
            <p:cNvSpPr/>
            <p:nvPr/>
          </p:nvSpPr>
          <p:spPr>
            <a:xfrm>
              <a:off x="238125" y="4610875"/>
              <a:ext cx="5950" cy="33375"/>
            </a:xfrm>
            <a:custGeom>
              <a:avLst/>
              <a:gdLst/>
              <a:ahLst/>
              <a:cxnLst/>
              <a:rect l="l" t="t" r="r" b="b"/>
              <a:pathLst>
                <a:path w="238" h="1335" extrusionOk="0">
                  <a:moveTo>
                    <a:pt x="238" y="0"/>
                  </a:moveTo>
                  <a:lnTo>
                    <a:pt x="0" y="238"/>
                  </a:lnTo>
                  <a:lnTo>
                    <a:pt x="0" y="1334"/>
                  </a:lnTo>
                  <a:lnTo>
                    <a:pt x="238" y="1115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8"/>
            <p:cNvSpPr/>
            <p:nvPr/>
          </p:nvSpPr>
          <p:spPr>
            <a:xfrm>
              <a:off x="238125" y="4537325"/>
              <a:ext cx="5950" cy="33375"/>
            </a:xfrm>
            <a:custGeom>
              <a:avLst/>
              <a:gdLst/>
              <a:ahLst/>
              <a:cxnLst/>
              <a:rect l="l" t="t" r="r" b="b"/>
              <a:pathLst>
                <a:path w="238" h="1335" extrusionOk="0">
                  <a:moveTo>
                    <a:pt x="238" y="0"/>
                  </a:moveTo>
                  <a:lnTo>
                    <a:pt x="0" y="238"/>
                  </a:lnTo>
                  <a:lnTo>
                    <a:pt x="0" y="1334"/>
                  </a:lnTo>
                  <a:lnTo>
                    <a:pt x="238" y="1097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8"/>
            <p:cNvSpPr/>
            <p:nvPr/>
          </p:nvSpPr>
          <p:spPr>
            <a:xfrm>
              <a:off x="238125" y="4464225"/>
              <a:ext cx="5950" cy="32450"/>
            </a:xfrm>
            <a:custGeom>
              <a:avLst/>
              <a:gdLst/>
              <a:ahLst/>
              <a:cxnLst/>
              <a:rect l="l" t="t" r="r" b="b"/>
              <a:pathLst>
                <a:path w="238" h="1298" extrusionOk="0">
                  <a:moveTo>
                    <a:pt x="238" y="0"/>
                  </a:moveTo>
                  <a:lnTo>
                    <a:pt x="0" y="220"/>
                  </a:lnTo>
                  <a:lnTo>
                    <a:pt x="0" y="1298"/>
                  </a:lnTo>
                  <a:lnTo>
                    <a:pt x="238" y="1060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2523;p8"/>
            <p:cNvSpPr/>
            <p:nvPr/>
          </p:nvSpPr>
          <p:spPr>
            <a:xfrm>
              <a:off x="238125" y="4390675"/>
              <a:ext cx="5950" cy="32000"/>
            </a:xfrm>
            <a:custGeom>
              <a:avLst/>
              <a:gdLst/>
              <a:ahLst/>
              <a:cxnLst/>
              <a:rect l="l" t="t" r="r" b="b"/>
              <a:pathLst>
                <a:path w="238" h="1280" extrusionOk="0">
                  <a:moveTo>
                    <a:pt x="238" y="0"/>
                  </a:moveTo>
                  <a:lnTo>
                    <a:pt x="0" y="220"/>
                  </a:lnTo>
                  <a:lnTo>
                    <a:pt x="0" y="1280"/>
                  </a:lnTo>
                  <a:lnTo>
                    <a:pt x="238" y="1042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4" name="Google Shape;2524;p8"/>
            <p:cNvSpPr/>
            <p:nvPr/>
          </p:nvSpPr>
          <p:spPr>
            <a:xfrm>
              <a:off x="238125" y="4317125"/>
              <a:ext cx="5950" cy="31550"/>
            </a:xfrm>
            <a:custGeom>
              <a:avLst/>
              <a:gdLst/>
              <a:ahLst/>
              <a:cxnLst/>
              <a:rect l="l" t="t" r="r" b="b"/>
              <a:pathLst>
                <a:path w="238" h="1262" extrusionOk="0">
                  <a:moveTo>
                    <a:pt x="238" y="0"/>
                  </a:moveTo>
                  <a:lnTo>
                    <a:pt x="0" y="238"/>
                  </a:lnTo>
                  <a:lnTo>
                    <a:pt x="0" y="1261"/>
                  </a:lnTo>
                  <a:lnTo>
                    <a:pt x="238" y="1024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" name="Google Shape;2525;p8"/>
            <p:cNvSpPr/>
            <p:nvPr/>
          </p:nvSpPr>
          <p:spPr>
            <a:xfrm>
              <a:off x="238125" y="4243575"/>
              <a:ext cx="5950" cy="31075"/>
            </a:xfrm>
            <a:custGeom>
              <a:avLst/>
              <a:gdLst/>
              <a:ahLst/>
              <a:cxnLst/>
              <a:rect l="l" t="t" r="r" b="b"/>
              <a:pathLst>
                <a:path w="238" h="1243" extrusionOk="0">
                  <a:moveTo>
                    <a:pt x="238" y="0"/>
                  </a:moveTo>
                  <a:lnTo>
                    <a:pt x="0" y="238"/>
                  </a:lnTo>
                  <a:lnTo>
                    <a:pt x="0" y="1243"/>
                  </a:lnTo>
                  <a:lnTo>
                    <a:pt x="238" y="1023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8"/>
            <p:cNvSpPr/>
            <p:nvPr/>
          </p:nvSpPr>
          <p:spPr>
            <a:xfrm>
              <a:off x="238125" y="4170475"/>
              <a:ext cx="5950" cy="30175"/>
            </a:xfrm>
            <a:custGeom>
              <a:avLst/>
              <a:gdLst/>
              <a:ahLst/>
              <a:cxnLst/>
              <a:rect l="l" t="t" r="r" b="b"/>
              <a:pathLst>
                <a:path w="238" h="1207" extrusionOk="0">
                  <a:moveTo>
                    <a:pt x="238" y="0"/>
                  </a:moveTo>
                  <a:lnTo>
                    <a:pt x="0" y="220"/>
                  </a:lnTo>
                  <a:lnTo>
                    <a:pt x="0" y="1206"/>
                  </a:lnTo>
                  <a:lnTo>
                    <a:pt x="238" y="987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8"/>
            <p:cNvSpPr/>
            <p:nvPr/>
          </p:nvSpPr>
          <p:spPr>
            <a:xfrm>
              <a:off x="238125" y="4096925"/>
              <a:ext cx="5950" cy="29725"/>
            </a:xfrm>
            <a:custGeom>
              <a:avLst/>
              <a:gdLst/>
              <a:ahLst/>
              <a:cxnLst/>
              <a:rect l="l" t="t" r="r" b="b"/>
              <a:pathLst>
                <a:path w="238" h="1189" extrusionOk="0">
                  <a:moveTo>
                    <a:pt x="238" y="0"/>
                  </a:moveTo>
                  <a:lnTo>
                    <a:pt x="0" y="219"/>
                  </a:lnTo>
                  <a:lnTo>
                    <a:pt x="0" y="1188"/>
                  </a:lnTo>
                  <a:lnTo>
                    <a:pt x="238" y="969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8"/>
            <p:cNvSpPr/>
            <p:nvPr/>
          </p:nvSpPr>
          <p:spPr>
            <a:xfrm>
              <a:off x="238125" y="4023375"/>
              <a:ext cx="5950" cy="29250"/>
            </a:xfrm>
            <a:custGeom>
              <a:avLst/>
              <a:gdLst/>
              <a:ahLst/>
              <a:cxnLst/>
              <a:rect l="l" t="t" r="r" b="b"/>
              <a:pathLst>
                <a:path w="238" h="1170" extrusionOk="0">
                  <a:moveTo>
                    <a:pt x="238" y="0"/>
                  </a:moveTo>
                  <a:lnTo>
                    <a:pt x="0" y="238"/>
                  </a:lnTo>
                  <a:lnTo>
                    <a:pt x="0" y="1170"/>
                  </a:lnTo>
                  <a:lnTo>
                    <a:pt x="238" y="950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8"/>
            <p:cNvSpPr/>
            <p:nvPr/>
          </p:nvSpPr>
          <p:spPr>
            <a:xfrm>
              <a:off x="238125" y="3950275"/>
              <a:ext cx="5950" cy="28800"/>
            </a:xfrm>
            <a:custGeom>
              <a:avLst/>
              <a:gdLst/>
              <a:ahLst/>
              <a:cxnLst/>
              <a:rect l="l" t="t" r="r" b="b"/>
              <a:pathLst>
                <a:path w="238" h="1152" extrusionOk="0">
                  <a:moveTo>
                    <a:pt x="238" y="0"/>
                  </a:moveTo>
                  <a:lnTo>
                    <a:pt x="0" y="220"/>
                  </a:lnTo>
                  <a:lnTo>
                    <a:pt x="0" y="1152"/>
                  </a:lnTo>
                  <a:lnTo>
                    <a:pt x="238" y="914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8"/>
            <p:cNvSpPr/>
            <p:nvPr/>
          </p:nvSpPr>
          <p:spPr>
            <a:xfrm>
              <a:off x="238125" y="3876725"/>
              <a:ext cx="5950" cy="28350"/>
            </a:xfrm>
            <a:custGeom>
              <a:avLst/>
              <a:gdLst/>
              <a:ahLst/>
              <a:cxnLst/>
              <a:rect l="l" t="t" r="r" b="b"/>
              <a:pathLst>
                <a:path w="238" h="1134" extrusionOk="0">
                  <a:moveTo>
                    <a:pt x="238" y="0"/>
                  </a:moveTo>
                  <a:lnTo>
                    <a:pt x="0" y="219"/>
                  </a:lnTo>
                  <a:lnTo>
                    <a:pt x="0" y="1133"/>
                  </a:lnTo>
                  <a:lnTo>
                    <a:pt x="238" y="896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8"/>
            <p:cNvSpPr/>
            <p:nvPr/>
          </p:nvSpPr>
          <p:spPr>
            <a:xfrm>
              <a:off x="238125" y="3803175"/>
              <a:ext cx="5950" cy="27875"/>
            </a:xfrm>
            <a:custGeom>
              <a:avLst/>
              <a:gdLst/>
              <a:ahLst/>
              <a:cxnLst/>
              <a:rect l="l" t="t" r="r" b="b"/>
              <a:pathLst>
                <a:path w="238" h="1115" extrusionOk="0">
                  <a:moveTo>
                    <a:pt x="238" y="0"/>
                  </a:moveTo>
                  <a:lnTo>
                    <a:pt x="0" y="238"/>
                  </a:lnTo>
                  <a:lnTo>
                    <a:pt x="0" y="1115"/>
                  </a:lnTo>
                  <a:lnTo>
                    <a:pt x="238" y="877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8"/>
            <p:cNvSpPr/>
            <p:nvPr/>
          </p:nvSpPr>
          <p:spPr>
            <a:xfrm>
              <a:off x="238125" y="3729600"/>
              <a:ext cx="5950" cy="27450"/>
            </a:xfrm>
            <a:custGeom>
              <a:avLst/>
              <a:gdLst/>
              <a:ahLst/>
              <a:cxnLst/>
              <a:rect l="l" t="t" r="r" b="b"/>
              <a:pathLst>
                <a:path w="238" h="1098" extrusionOk="0">
                  <a:moveTo>
                    <a:pt x="238" y="1"/>
                  </a:moveTo>
                  <a:lnTo>
                    <a:pt x="0" y="239"/>
                  </a:lnTo>
                  <a:lnTo>
                    <a:pt x="0" y="1097"/>
                  </a:lnTo>
                  <a:lnTo>
                    <a:pt x="238" y="860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8"/>
            <p:cNvSpPr/>
            <p:nvPr/>
          </p:nvSpPr>
          <p:spPr>
            <a:xfrm>
              <a:off x="238125" y="3656525"/>
              <a:ext cx="5950" cy="26525"/>
            </a:xfrm>
            <a:custGeom>
              <a:avLst/>
              <a:gdLst/>
              <a:ahLst/>
              <a:cxnLst/>
              <a:rect l="l" t="t" r="r" b="b"/>
              <a:pathLst>
                <a:path w="238" h="1061" extrusionOk="0">
                  <a:moveTo>
                    <a:pt x="238" y="0"/>
                  </a:moveTo>
                  <a:lnTo>
                    <a:pt x="0" y="219"/>
                  </a:lnTo>
                  <a:lnTo>
                    <a:pt x="0" y="1060"/>
                  </a:lnTo>
                  <a:lnTo>
                    <a:pt x="238" y="841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8"/>
            <p:cNvSpPr/>
            <p:nvPr/>
          </p:nvSpPr>
          <p:spPr>
            <a:xfrm>
              <a:off x="238125" y="3582975"/>
              <a:ext cx="5950" cy="26050"/>
            </a:xfrm>
            <a:custGeom>
              <a:avLst/>
              <a:gdLst/>
              <a:ahLst/>
              <a:cxnLst/>
              <a:rect l="l" t="t" r="r" b="b"/>
              <a:pathLst>
                <a:path w="238" h="1042" extrusionOk="0">
                  <a:moveTo>
                    <a:pt x="238" y="0"/>
                  </a:moveTo>
                  <a:lnTo>
                    <a:pt x="0" y="219"/>
                  </a:lnTo>
                  <a:lnTo>
                    <a:pt x="0" y="1042"/>
                  </a:lnTo>
                  <a:lnTo>
                    <a:pt x="238" y="822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8"/>
            <p:cNvSpPr/>
            <p:nvPr/>
          </p:nvSpPr>
          <p:spPr>
            <a:xfrm>
              <a:off x="238125" y="3509400"/>
              <a:ext cx="5950" cy="25625"/>
            </a:xfrm>
            <a:custGeom>
              <a:avLst/>
              <a:gdLst/>
              <a:ahLst/>
              <a:cxnLst/>
              <a:rect l="l" t="t" r="r" b="b"/>
              <a:pathLst>
                <a:path w="238" h="1025" extrusionOk="0">
                  <a:moveTo>
                    <a:pt x="238" y="1"/>
                  </a:moveTo>
                  <a:lnTo>
                    <a:pt x="0" y="238"/>
                  </a:lnTo>
                  <a:lnTo>
                    <a:pt x="0" y="1024"/>
                  </a:lnTo>
                  <a:lnTo>
                    <a:pt x="238" y="805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8"/>
            <p:cNvSpPr/>
            <p:nvPr/>
          </p:nvSpPr>
          <p:spPr>
            <a:xfrm>
              <a:off x="238125" y="3435850"/>
              <a:ext cx="5950" cy="25625"/>
            </a:xfrm>
            <a:custGeom>
              <a:avLst/>
              <a:gdLst/>
              <a:ahLst/>
              <a:cxnLst/>
              <a:rect l="l" t="t" r="r" b="b"/>
              <a:pathLst>
                <a:path w="238" h="1025" extrusionOk="0">
                  <a:moveTo>
                    <a:pt x="238" y="1"/>
                  </a:moveTo>
                  <a:lnTo>
                    <a:pt x="0" y="238"/>
                  </a:lnTo>
                  <a:lnTo>
                    <a:pt x="0" y="1024"/>
                  </a:lnTo>
                  <a:lnTo>
                    <a:pt x="238" y="787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8"/>
            <p:cNvSpPr/>
            <p:nvPr/>
          </p:nvSpPr>
          <p:spPr>
            <a:xfrm>
              <a:off x="238125" y="3362750"/>
              <a:ext cx="5950" cy="24700"/>
            </a:xfrm>
            <a:custGeom>
              <a:avLst/>
              <a:gdLst/>
              <a:ahLst/>
              <a:cxnLst/>
              <a:rect l="l" t="t" r="r" b="b"/>
              <a:pathLst>
                <a:path w="238" h="988" extrusionOk="0">
                  <a:moveTo>
                    <a:pt x="238" y="1"/>
                  </a:moveTo>
                  <a:lnTo>
                    <a:pt x="0" y="220"/>
                  </a:lnTo>
                  <a:lnTo>
                    <a:pt x="0" y="988"/>
                  </a:lnTo>
                  <a:lnTo>
                    <a:pt x="238" y="750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8"/>
            <p:cNvSpPr/>
            <p:nvPr/>
          </p:nvSpPr>
          <p:spPr>
            <a:xfrm>
              <a:off x="238125" y="3289200"/>
              <a:ext cx="5950" cy="24250"/>
            </a:xfrm>
            <a:custGeom>
              <a:avLst/>
              <a:gdLst/>
              <a:ahLst/>
              <a:cxnLst/>
              <a:rect l="l" t="t" r="r" b="b"/>
              <a:pathLst>
                <a:path w="238" h="970" extrusionOk="0">
                  <a:moveTo>
                    <a:pt x="238" y="1"/>
                  </a:moveTo>
                  <a:lnTo>
                    <a:pt x="0" y="220"/>
                  </a:lnTo>
                  <a:lnTo>
                    <a:pt x="0" y="969"/>
                  </a:lnTo>
                  <a:lnTo>
                    <a:pt x="238" y="732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8"/>
            <p:cNvSpPr/>
            <p:nvPr/>
          </p:nvSpPr>
          <p:spPr>
            <a:xfrm>
              <a:off x="238125" y="3215650"/>
              <a:ext cx="5950" cy="23800"/>
            </a:xfrm>
            <a:custGeom>
              <a:avLst/>
              <a:gdLst/>
              <a:ahLst/>
              <a:cxnLst/>
              <a:rect l="l" t="t" r="r" b="b"/>
              <a:pathLst>
                <a:path w="238" h="952" extrusionOk="0">
                  <a:moveTo>
                    <a:pt x="238" y="1"/>
                  </a:moveTo>
                  <a:lnTo>
                    <a:pt x="0" y="238"/>
                  </a:lnTo>
                  <a:lnTo>
                    <a:pt x="0" y="951"/>
                  </a:lnTo>
                  <a:lnTo>
                    <a:pt x="238" y="713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8"/>
            <p:cNvSpPr/>
            <p:nvPr/>
          </p:nvSpPr>
          <p:spPr>
            <a:xfrm>
              <a:off x="238125" y="3142100"/>
              <a:ext cx="5950" cy="23325"/>
            </a:xfrm>
            <a:custGeom>
              <a:avLst/>
              <a:gdLst/>
              <a:ahLst/>
              <a:cxnLst/>
              <a:rect l="l" t="t" r="r" b="b"/>
              <a:pathLst>
                <a:path w="238" h="933" extrusionOk="0">
                  <a:moveTo>
                    <a:pt x="238" y="1"/>
                  </a:moveTo>
                  <a:lnTo>
                    <a:pt x="0" y="238"/>
                  </a:lnTo>
                  <a:lnTo>
                    <a:pt x="0" y="933"/>
                  </a:lnTo>
                  <a:lnTo>
                    <a:pt x="238" y="695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8"/>
            <p:cNvSpPr/>
            <p:nvPr/>
          </p:nvSpPr>
          <p:spPr>
            <a:xfrm>
              <a:off x="238125" y="3069000"/>
              <a:ext cx="5950" cy="22425"/>
            </a:xfrm>
            <a:custGeom>
              <a:avLst/>
              <a:gdLst/>
              <a:ahLst/>
              <a:cxnLst/>
              <a:rect l="l" t="t" r="r" b="b"/>
              <a:pathLst>
                <a:path w="238" h="897" extrusionOk="0">
                  <a:moveTo>
                    <a:pt x="238" y="1"/>
                  </a:moveTo>
                  <a:lnTo>
                    <a:pt x="0" y="220"/>
                  </a:lnTo>
                  <a:lnTo>
                    <a:pt x="0" y="896"/>
                  </a:lnTo>
                  <a:lnTo>
                    <a:pt x="238" y="677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42" name="Google Shape;2542;p8"/>
          <p:cNvSpPr/>
          <p:nvPr/>
        </p:nvSpPr>
        <p:spPr>
          <a:xfrm>
            <a:off x="0" y="1747525"/>
            <a:ext cx="9144000" cy="339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3" name="Google Shape;2543;p8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2544" name="Google Shape;2544;p8"/>
          <p:cNvSpPr txBox="1">
            <a:spLocks noGrp="1"/>
          </p:cNvSpPr>
          <p:nvPr>
            <p:ph type="subTitle" idx="1"/>
          </p:nvPr>
        </p:nvSpPr>
        <p:spPr>
          <a:xfrm>
            <a:off x="1094600" y="2368638"/>
            <a:ext cx="1742700" cy="64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545" name="Google Shape;2545;p8"/>
          <p:cNvSpPr txBox="1">
            <a:spLocks noGrp="1"/>
          </p:cNvSpPr>
          <p:nvPr>
            <p:ph type="subTitle" idx="2"/>
          </p:nvPr>
        </p:nvSpPr>
        <p:spPr>
          <a:xfrm>
            <a:off x="1094600" y="1976188"/>
            <a:ext cx="1742700" cy="37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rgbClr val="DD7E6B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546" name="Google Shape;2546;p8"/>
          <p:cNvSpPr txBox="1">
            <a:spLocks noGrp="1"/>
          </p:cNvSpPr>
          <p:nvPr>
            <p:ph type="subTitle" idx="3"/>
          </p:nvPr>
        </p:nvSpPr>
        <p:spPr>
          <a:xfrm>
            <a:off x="2928050" y="2368638"/>
            <a:ext cx="1742700" cy="64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547" name="Google Shape;2547;p8"/>
          <p:cNvSpPr txBox="1">
            <a:spLocks noGrp="1"/>
          </p:cNvSpPr>
          <p:nvPr>
            <p:ph type="subTitle" idx="4"/>
          </p:nvPr>
        </p:nvSpPr>
        <p:spPr>
          <a:xfrm>
            <a:off x="2928050" y="1976188"/>
            <a:ext cx="1742700" cy="37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rgbClr val="DD7E6B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548" name="Google Shape;2548;p8"/>
          <p:cNvSpPr txBox="1">
            <a:spLocks noGrp="1"/>
          </p:cNvSpPr>
          <p:nvPr>
            <p:ph type="subTitle" idx="5"/>
          </p:nvPr>
        </p:nvSpPr>
        <p:spPr>
          <a:xfrm>
            <a:off x="4761500" y="2368638"/>
            <a:ext cx="1742700" cy="64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549" name="Google Shape;2549;p8"/>
          <p:cNvSpPr txBox="1">
            <a:spLocks noGrp="1"/>
          </p:cNvSpPr>
          <p:nvPr>
            <p:ph type="subTitle" idx="6"/>
          </p:nvPr>
        </p:nvSpPr>
        <p:spPr>
          <a:xfrm>
            <a:off x="4761500" y="1976188"/>
            <a:ext cx="1742700" cy="37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rgbClr val="DD7E6B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550" name="Google Shape;2550;p8"/>
          <p:cNvSpPr txBox="1">
            <a:spLocks noGrp="1"/>
          </p:cNvSpPr>
          <p:nvPr>
            <p:ph type="subTitle" idx="7"/>
          </p:nvPr>
        </p:nvSpPr>
        <p:spPr>
          <a:xfrm>
            <a:off x="6594950" y="2368638"/>
            <a:ext cx="1742700" cy="64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551" name="Google Shape;2551;p8"/>
          <p:cNvSpPr txBox="1">
            <a:spLocks noGrp="1"/>
          </p:cNvSpPr>
          <p:nvPr>
            <p:ph type="subTitle" idx="8"/>
          </p:nvPr>
        </p:nvSpPr>
        <p:spPr>
          <a:xfrm>
            <a:off x="6594950" y="1976188"/>
            <a:ext cx="1742700" cy="37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rgbClr val="DD7E6B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_AND_TWO_COLUMNS_1_1_1">
    <p:spTree>
      <p:nvGrpSpPr>
        <p:cNvPr id="1" name="Shape 2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3" name="Google Shape;2553;p9"/>
          <p:cNvSpPr/>
          <p:nvPr/>
        </p:nvSpPr>
        <p:spPr>
          <a:xfrm>
            <a:off x="0" y="1198575"/>
            <a:ext cx="9144000" cy="3512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54" name="Google Shape;2554;p9"/>
          <p:cNvGrpSpPr/>
          <p:nvPr/>
        </p:nvGrpSpPr>
        <p:grpSpPr>
          <a:xfrm>
            <a:off x="31529" y="17893"/>
            <a:ext cx="9080958" cy="5107711"/>
            <a:chOff x="238125" y="839600"/>
            <a:chExt cx="7141925" cy="4017075"/>
          </a:xfrm>
        </p:grpSpPr>
        <p:sp>
          <p:nvSpPr>
            <p:cNvPr id="2555" name="Google Shape;2555;p9"/>
            <p:cNvSpPr/>
            <p:nvPr/>
          </p:nvSpPr>
          <p:spPr>
            <a:xfrm>
              <a:off x="244050" y="1974850"/>
              <a:ext cx="1024275" cy="1037075"/>
            </a:xfrm>
            <a:custGeom>
              <a:avLst/>
              <a:gdLst/>
              <a:ahLst/>
              <a:cxnLst/>
              <a:rect l="l" t="t" r="r" b="b"/>
              <a:pathLst>
                <a:path w="40971" h="41483" extrusionOk="0">
                  <a:moveTo>
                    <a:pt x="40971" y="1"/>
                  </a:moveTo>
                  <a:lnTo>
                    <a:pt x="1" y="40825"/>
                  </a:lnTo>
                  <a:lnTo>
                    <a:pt x="1" y="41483"/>
                  </a:lnTo>
                  <a:lnTo>
                    <a:pt x="40971" y="366"/>
                  </a:lnTo>
                  <a:lnTo>
                    <a:pt x="40971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9"/>
            <p:cNvSpPr/>
            <p:nvPr/>
          </p:nvSpPr>
          <p:spPr>
            <a:xfrm>
              <a:off x="1268300" y="839600"/>
              <a:ext cx="1140325" cy="1144425"/>
            </a:xfrm>
            <a:custGeom>
              <a:avLst/>
              <a:gdLst/>
              <a:ahLst/>
              <a:cxnLst/>
              <a:rect l="l" t="t" r="r" b="b"/>
              <a:pathLst>
                <a:path w="45613" h="45777" extrusionOk="0">
                  <a:moveTo>
                    <a:pt x="45558" y="0"/>
                  </a:moveTo>
                  <a:lnTo>
                    <a:pt x="1" y="45411"/>
                  </a:lnTo>
                  <a:lnTo>
                    <a:pt x="1" y="45776"/>
                  </a:lnTo>
                  <a:lnTo>
                    <a:pt x="45613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9"/>
            <p:cNvSpPr/>
            <p:nvPr/>
          </p:nvSpPr>
          <p:spPr>
            <a:xfrm>
              <a:off x="244050" y="1901300"/>
              <a:ext cx="1024275" cy="1036625"/>
            </a:xfrm>
            <a:custGeom>
              <a:avLst/>
              <a:gdLst/>
              <a:ahLst/>
              <a:cxnLst/>
              <a:rect l="l" t="t" r="r" b="b"/>
              <a:pathLst>
                <a:path w="40971" h="41465" extrusionOk="0">
                  <a:moveTo>
                    <a:pt x="40971" y="1"/>
                  </a:moveTo>
                  <a:lnTo>
                    <a:pt x="1" y="40825"/>
                  </a:lnTo>
                  <a:lnTo>
                    <a:pt x="1" y="41464"/>
                  </a:lnTo>
                  <a:lnTo>
                    <a:pt x="40971" y="348"/>
                  </a:lnTo>
                  <a:lnTo>
                    <a:pt x="40971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9"/>
            <p:cNvSpPr/>
            <p:nvPr/>
          </p:nvSpPr>
          <p:spPr>
            <a:xfrm>
              <a:off x="1268300" y="839600"/>
              <a:ext cx="1066325" cy="1070400"/>
            </a:xfrm>
            <a:custGeom>
              <a:avLst/>
              <a:gdLst/>
              <a:ahLst/>
              <a:cxnLst/>
              <a:rect l="l" t="t" r="r" b="b"/>
              <a:pathLst>
                <a:path w="42653" h="42816" extrusionOk="0">
                  <a:moveTo>
                    <a:pt x="42616" y="0"/>
                  </a:moveTo>
                  <a:lnTo>
                    <a:pt x="1" y="42469"/>
                  </a:lnTo>
                  <a:lnTo>
                    <a:pt x="1" y="42816"/>
                  </a:lnTo>
                  <a:lnTo>
                    <a:pt x="42652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9"/>
            <p:cNvSpPr/>
            <p:nvPr/>
          </p:nvSpPr>
          <p:spPr>
            <a:xfrm>
              <a:off x="244050" y="1827750"/>
              <a:ext cx="1024275" cy="1036150"/>
            </a:xfrm>
            <a:custGeom>
              <a:avLst/>
              <a:gdLst/>
              <a:ahLst/>
              <a:cxnLst/>
              <a:rect l="l" t="t" r="r" b="b"/>
              <a:pathLst>
                <a:path w="40971" h="41446" extrusionOk="0">
                  <a:moveTo>
                    <a:pt x="40971" y="1"/>
                  </a:moveTo>
                  <a:lnTo>
                    <a:pt x="1" y="40843"/>
                  </a:lnTo>
                  <a:lnTo>
                    <a:pt x="1" y="41446"/>
                  </a:lnTo>
                  <a:lnTo>
                    <a:pt x="40971" y="329"/>
                  </a:lnTo>
                  <a:lnTo>
                    <a:pt x="40971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9"/>
            <p:cNvSpPr/>
            <p:nvPr/>
          </p:nvSpPr>
          <p:spPr>
            <a:xfrm>
              <a:off x="1268300" y="839600"/>
              <a:ext cx="992775" cy="996400"/>
            </a:xfrm>
            <a:custGeom>
              <a:avLst/>
              <a:gdLst/>
              <a:ahLst/>
              <a:cxnLst/>
              <a:rect l="l" t="t" r="r" b="b"/>
              <a:pathLst>
                <a:path w="39711" h="39856" extrusionOk="0">
                  <a:moveTo>
                    <a:pt x="39674" y="0"/>
                  </a:moveTo>
                  <a:lnTo>
                    <a:pt x="1" y="39527"/>
                  </a:lnTo>
                  <a:lnTo>
                    <a:pt x="1" y="39855"/>
                  </a:lnTo>
                  <a:lnTo>
                    <a:pt x="39710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9"/>
            <p:cNvSpPr/>
            <p:nvPr/>
          </p:nvSpPr>
          <p:spPr>
            <a:xfrm>
              <a:off x="244050" y="1754650"/>
              <a:ext cx="1024275" cy="1035250"/>
            </a:xfrm>
            <a:custGeom>
              <a:avLst/>
              <a:gdLst/>
              <a:ahLst/>
              <a:cxnLst/>
              <a:rect l="l" t="t" r="r" b="b"/>
              <a:pathLst>
                <a:path w="40971" h="41410" extrusionOk="0">
                  <a:moveTo>
                    <a:pt x="40971" y="1"/>
                  </a:moveTo>
                  <a:lnTo>
                    <a:pt x="1" y="40825"/>
                  </a:lnTo>
                  <a:lnTo>
                    <a:pt x="1" y="41409"/>
                  </a:lnTo>
                  <a:lnTo>
                    <a:pt x="40971" y="293"/>
                  </a:lnTo>
                  <a:lnTo>
                    <a:pt x="40971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9"/>
            <p:cNvSpPr/>
            <p:nvPr/>
          </p:nvSpPr>
          <p:spPr>
            <a:xfrm>
              <a:off x="1268300" y="839600"/>
              <a:ext cx="919225" cy="922400"/>
            </a:xfrm>
            <a:custGeom>
              <a:avLst/>
              <a:gdLst/>
              <a:ahLst/>
              <a:cxnLst/>
              <a:rect l="l" t="t" r="r" b="b"/>
              <a:pathLst>
                <a:path w="36769" h="36896" extrusionOk="0">
                  <a:moveTo>
                    <a:pt x="36713" y="0"/>
                  </a:moveTo>
                  <a:lnTo>
                    <a:pt x="1" y="36603"/>
                  </a:lnTo>
                  <a:lnTo>
                    <a:pt x="1" y="36895"/>
                  </a:lnTo>
                  <a:lnTo>
                    <a:pt x="3676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9"/>
            <p:cNvSpPr/>
            <p:nvPr/>
          </p:nvSpPr>
          <p:spPr>
            <a:xfrm>
              <a:off x="244050" y="1681100"/>
              <a:ext cx="1024275" cy="1034800"/>
            </a:xfrm>
            <a:custGeom>
              <a:avLst/>
              <a:gdLst/>
              <a:ahLst/>
              <a:cxnLst/>
              <a:rect l="l" t="t" r="r" b="b"/>
              <a:pathLst>
                <a:path w="40971" h="41392" extrusionOk="0">
                  <a:moveTo>
                    <a:pt x="40971" y="1"/>
                  </a:moveTo>
                  <a:lnTo>
                    <a:pt x="1" y="40825"/>
                  </a:lnTo>
                  <a:lnTo>
                    <a:pt x="1" y="41391"/>
                  </a:lnTo>
                  <a:lnTo>
                    <a:pt x="40971" y="275"/>
                  </a:lnTo>
                  <a:lnTo>
                    <a:pt x="40971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9"/>
            <p:cNvSpPr/>
            <p:nvPr/>
          </p:nvSpPr>
          <p:spPr>
            <a:xfrm>
              <a:off x="1268300" y="839600"/>
              <a:ext cx="845200" cy="848375"/>
            </a:xfrm>
            <a:custGeom>
              <a:avLst/>
              <a:gdLst/>
              <a:ahLst/>
              <a:cxnLst/>
              <a:rect l="l" t="t" r="r" b="b"/>
              <a:pathLst>
                <a:path w="33808" h="33935" extrusionOk="0">
                  <a:moveTo>
                    <a:pt x="33771" y="0"/>
                  </a:moveTo>
                  <a:lnTo>
                    <a:pt x="1" y="33661"/>
                  </a:lnTo>
                  <a:lnTo>
                    <a:pt x="1" y="33935"/>
                  </a:lnTo>
                  <a:lnTo>
                    <a:pt x="3380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9"/>
            <p:cNvSpPr/>
            <p:nvPr/>
          </p:nvSpPr>
          <p:spPr>
            <a:xfrm>
              <a:off x="244050" y="1607550"/>
              <a:ext cx="1024275" cy="1034325"/>
            </a:xfrm>
            <a:custGeom>
              <a:avLst/>
              <a:gdLst/>
              <a:ahLst/>
              <a:cxnLst/>
              <a:rect l="l" t="t" r="r" b="b"/>
              <a:pathLst>
                <a:path w="40971" h="41373" extrusionOk="0">
                  <a:moveTo>
                    <a:pt x="40971" y="0"/>
                  </a:moveTo>
                  <a:lnTo>
                    <a:pt x="1" y="40824"/>
                  </a:lnTo>
                  <a:lnTo>
                    <a:pt x="1" y="41373"/>
                  </a:lnTo>
                  <a:lnTo>
                    <a:pt x="40971" y="256"/>
                  </a:lnTo>
                  <a:lnTo>
                    <a:pt x="40971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9"/>
            <p:cNvSpPr/>
            <p:nvPr/>
          </p:nvSpPr>
          <p:spPr>
            <a:xfrm>
              <a:off x="1268300" y="839600"/>
              <a:ext cx="771650" cy="774375"/>
            </a:xfrm>
            <a:custGeom>
              <a:avLst/>
              <a:gdLst/>
              <a:ahLst/>
              <a:cxnLst/>
              <a:rect l="l" t="t" r="r" b="b"/>
              <a:pathLst>
                <a:path w="30866" h="30975" extrusionOk="0">
                  <a:moveTo>
                    <a:pt x="30829" y="0"/>
                  </a:moveTo>
                  <a:lnTo>
                    <a:pt x="1" y="30718"/>
                  </a:lnTo>
                  <a:lnTo>
                    <a:pt x="1" y="30974"/>
                  </a:lnTo>
                  <a:lnTo>
                    <a:pt x="30866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9"/>
            <p:cNvSpPr/>
            <p:nvPr/>
          </p:nvSpPr>
          <p:spPr>
            <a:xfrm>
              <a:off x="244050" y="1534000"/>
              <a:ext cx="1024275" cy="1034325"/>
            </a:xfrm>
            <a:custGeom>
              <a:avLst/>
              <a:gdLst/>
              <a:ahLst/>
              <a:cxnLst/>
              <a:rect l="l" t="t" r="r" b="b"/>
              <a:pathLst>
                <a:path w="40971" h="41373" extrusionOk="0">
                  <a:moveTo>
                    <a:pt x="40971" y="0"/>
                  </a:moveTo>
                  <a:lnTo>
                    <a:pt x="1" y="40843"/>
                  </a:lnTo>
                  <a:lnTo>
                    <a:pt x="1" y="41373"/>
                  </a:lnTo>
                  <a:lnTo>
                    <a:pt x="40971" y="256"/>
                  </a:lnTo>
                  <a:lnTo>
                    <a:pt x="40971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9"/>
            <p:cNvSpPr/>
            <p:nvPr/>
          </p:nvSpPr>
          <p:spPr>
            <a:xfrm>
              <a:off x="1268300" y="839600"/>
              <a:ext cx="698100" cy="700825"/>
            </a:xfrm>
            <a:custGeom>
              <a:avLst/>
              <a:gdLst/>
              <a:ahLst/>
              <a:cxnLst/>
              <a:rect l="l" t="t" r="r" b="b"/>
              <a:pathLst>
                <a:path w="27924" h="28033" extrusionOk="0">
                  <a:moveTo>
                    <a:pt x="27869" y="0"/>
                  </a:moveTo>
                  <a:lnTo>
                    <a:pt x="1" y="27776"/>
                  </a:lnTo>
                  <a:lnTo>
                    <a:pt x="1" y="28032"/>
                  </a:lnTo>
                  <a:lnTo>
                    <a:pt x="27923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9"/>
            <p:cNvSpPr/>
            <p:nvPr/>
          </p:nvSpPr>
          <p:spPr>
            <a:xfrm>
              <a:off x="244050" y="1460900"/>
              <a:ext cx="1024275" cy="1033425"/>
            </a:xfrm>
            <a:custGeom>
              <a:avLst/>
              <a:gdLst/>
              <a:ahLst/>
              <a:cxnLst/>
              <a:rect l="l" t="t" r="r" b="b"/>
              <a:pathLst>
                <a:path w="40971" h="41337" extrusionOk="0">
                  <a:moveTo>
                    <a:pt x="40971" y="1"/>
                  </a:moveTo>
                  <a:lnTo>
                    <a:pt x="1" y="40825"/>
                  </a:lnTo>
                  <a:lnTo>
                    <a:pt x="1" y="41336"/>
                  </a:lnTo>
                  <a:lnTo>
                    <a:pt x="40971" y="220"/>
                  </a:lnTo>
                  <a:lnTo>
                    <a:pt x="40971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9"/>
            <p:cNvSpPr/>
            <p:nvPr/>
          </p:nvSpPr>
          <p:spPr>
            <a:xfrm>
              <a:off x="1268300" y="839600"/>
              <a:ext cx="624100" cy="626800"/>
            </a:xfrm>
            <a:custGeom>
              <a:avLst/>
              <a:gdLst/>
              <a:ahLst/>
              <a:cxnLst/>
              <a:rect l="l" t="t" r="r" b="b"/>
              <a:pathLst>
                <a:path w="24964" h="25072" extrusionOk="0">
                  <a:moveTo>
                    <a:pt x="24926" y="0"/>
                  </a:moveTo>
                  <a:lnTo>
                    <a:pt x="1" y="24853"/>
                  </a:lnTo>
                  <a:lnTo>
                    <a:pt x="1" y="25072"/>
                  </a:lnTo>
                  <a:lnTo>
                    <a:pt x="24963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9"/>
            <p:cNvSpPr/>
            <p:nvPr/>
          </p:nvSpPr>
          <p:spPr>
            <a:xfrm>
              <a:off x="244050" y="1387350"/>
              <a:ext cx="1024275" cy="1032950"/>
            </a:xfrm>
            <a:custGeom>
              <a:avLst/>
              <a:gdLst/>
              <a:ahLst/>
              <a:cxnLst/>
              <a:rect l="l" t="t" r="r" b="b"/>
              <a:pathLst>
                <a:path w="40971" h="41318" extrusionOk="0">
                  <a:moveTo>
                    <a:pt x="40971" y="0"/>
                  </a:moveTo>
                  <a:lnTo>
                    <a:pt x="1" y="40824"/>
                  </a:lnTo>
                  <a:lnTo>
                    <a:pt x="1" y="41318"/>
                  </a:lnTo>
                  <a:lnTo>
                    <a:pt x="40971" y="201"/>
                  </a:lnTo>
                  <a:lnTo>
                    <a:pt x="40971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9"/>
            <p:cNvSpPr/>
            <p:nvPr/>
          </p:nvSpPr>
          <p:spPr>
            <a:xfrm>
              <a:off x="1268300" y="839600"/>
              <a:ext cx="550525" cy="552800"/>
            </a:xfrm>
            <a:custGeom>
              <a:avLst/>
              <a:gdLst/>
              <a:ahLst/>
              <a:cxnLst/>
              <a:rect l="l" t="t" r="r" b="b"/>
              <a:pathLst>
                <a:path w="22021" h="22112" extrusionOk="0">
                  <a:moveTo>
                    <a:pt x="21984" y="0"/>
                  </a:moveTo>
                  <a:lnTo>
                    <a:pt x="1" y="21910"/>
                  </a:lnTo>
                  <a:lnTo>
                    <a:pt x="1" y="22111"/>
                  </a:lnTo>
                  <a:lnTo>
                    <a:pt x="22021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9"/>
            <p:cNvSpPr/>
            <p:nvPr/>
          </p:nvSpPr>
          <p:spPr>
            <a:xfrm>
              <a:off x="244050" y="1313800"/>
              <a:ext cx="1024275" cy="1032500"/>
            </a:xfrm>
            <a:custGeom>
              <a:avLst/>
              <a:gdLst/>
              <a:ahLst/>
              <a:cxnLst/>
              <a:rect l="l" t="t" r="r" b="b"/>
              <a:pathLst>
                <a:path w="40971" h="41300" extrusionOk="0">
                  <a:moveTo>
                    <a:pt x="40971" y="0"/>
                  </a:moveTo>
                  <a:lnTo>
                    <a:pt x="1" y="40824"/>
                  </a:lnTo>
                  <a:lnTo>
                    <a:pt x="1" y="41299"/>
                  </a:lnTo>
                  <a:lnTo>
                    <a:pt x="40971" y="183"/>
                  </a:lnTo>
                  <a:lnTo>
                    <a:pt x="40971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9"/>
            <p:cNvSpPr/>
            <p:nvPr/>
          </p:nvSpPr>
          <p:spPr>
            <a:xfrm>
              <a:off x="1268300" y="839600"/>
              <a:ext cx="476975" cy="478800"/>
            </a:xfrm>
            <a:custGeom>
              <a:avLst/>
              <a:gdLst/>
              <a:ahLst/>
              <a:cxnLst/>
              <a:rect l="l" t="t" r="r" b="b"/>
              <a:pathLst>
                <a:path w="19079" h="19152" extrusionOk="0">
                  <a:moveTo>
                    <a:pt x="19024" y="0"/>
                  </a:moveTo>
                  <a:lnTo>
                    <a:pt x="1" y="18968"/>
                  </a:lnTo>
                  <a:lnTo>
                    <a:pt x="1" y="19151"/>
                  </a:lnTo>
                  <a:lnTo>
                    <a:pt x="19079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9"/>
            <p:cNvSpPr/>
            <p:nvPr/>
          </p:nvSpPr>
          <p:spPr>
            <a:xfrm>
              <a:off x="244050" y="1240700"/>
              <a:ext cx="1024275" cy="1031600"/>
            </a:xfrm>
            <a:custGeom>
              <a:avLst/>
              <a:gdLst/>
              <a:ahLst/>
              <a:cxnLst/>
              <a:rect l="l" t="t" r="r" b="b"/>
              <a:pathLst>
                <a:path w="40971" h="41264" extrusionOk="0">
                  <a:moveTo>
                    <a:pt x="40971" y="1"/>
                  </a:moveTo>
                  <a:lnTo>
                    <a:pt x="1" y="40825"/>
                  </a:lnTo>
                  <a:lnTo>
                    <a:pt x="1" y="41263"/>
                  </a:lnTo>
                  <a:lnTo>
                    <a:pt x="40971" y="147"/>
                  </a:lnTo>
                  <a:lnTo>
                    <a:pt x="40971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9"/>
            <p:cNvSpPr/>
            <p:nvPr/>
          </p:nvSpPr>
          <p:spPr>
            <a:xfrm>
              <a:off x="1268300" y="839600"/>
              <a:ext cx="403425" cy="404775"/>
            </a:xfrm>
            <a:custGeom>
              <a:avLst/>
              <a:gdLst/>
              <a:ahLst/>
              <a:cxnLst/>
              <a:rect l="l" t="t" r="r" b="b"/>
              <a:pathLst>
                <a:path w="16137" h="16191" extrusionOk="0">
                  <a:moveTo>
                    <a:pt x="16082" y="0"/>
                  </a:moveTo>
                  <a:lnTo>
                    <a:pt x="1" y="16045"/>
                  </a:lnTo>
                  <a:lnTo>
                    <a:pt x="1" y="16191"/>
                  </a:lnTo>
                  <a:lnTo>
                    <a:pt x="16137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9"/>
            <p:cNvSpPr/>
            <p:nvPr/>
          </p:nvSpPr>
          <p:spPr>
            <a:xfrm>
              <a:off x="244050" y="1167150"/>
              <a:ext cx="1024275" cy="1031125"/>
            </a:xfrm>
            <a:custGeom>
              <a:avLst/>
              <a:gdLst/>
              <a:ahLst/>
              <a:cxnLst/>
              <a:rect l="l" t="t" r="r" b="b"/>
              <a:pathLst>
                <a:path w="40971" h="41245" extrusionOk="0">
                  <a:moveTo>
                    <a:pt x="40971" y="0"/>
                  </a:moveTo>
                  <a:lnTo>
                    <a:pt x="1" y="40824"/>
                  </a:lnTo>
                  <a:lnTo>
                    <a:pt x="1" y="41245"/>
                  </a:lnTo>
                  <a:lnTo>
                    <a:pt x="40971" y="128"/>
                  </a:lnTo>
                  <a:lnTo>
                    <a:pt x="40971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9"/>
            <p:cNvSpPr/>
            <p:nvPr/>
          </p:nvSpPr>
          <p:spPr>
            <a:xfrm>
              <a:off x="1268300" y="839600"/>
              <a:ext cx="329425" cy="330775"/>
            </a:xfrm>
            <a:custGeom>
              <a:avLst/>
              <a:gdLst/>
              <a:ahLst/>
              <a:cxnLst/>
              <a:rect l="l" t="t" r="r" b="b"/>
              <a:pathLst>
                <a:path w="13177" h="13231" extrusionOk="0">
                  <a:moveTo>
                    <a:pt x="13140" y="0"/>
                  </a:moveTo>
                  <a:lnTo>
                    <a:pt x="1" y="13102"/>
                  </a:lnTo>
                  <a:lnTo>
                    <a:pt x="1" y="13230"/>
                  </a:lnTo>
                  <a:lnTo>
                    <a:pt x="13176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9"/>
            <p:cNvSpPr/>
            <p:nvPr/>
          </p:nvSpPr>
          <p:spPr>
            <a:xfrm>
              <a:off x="244050" y="1093600"/>
              <a:ext cx="1024275" cy="1030675"/>
            </a:xfrm>
            <a:custGeom>
              <a:avLst/>
              <a:gdLst/>
              <a:ahLst/>
              <a:cxnLst/>
              <a:rect l="l" t="t" r="r" b="b"/>
              <a:pathLst>
                <a:path w="40971" h="41227" extrusionOk="0">
                  <a:moveTo>
                    <a:pt x="40971" y="0"/>
                  </a:moveTo>
                  <a:lnTo>
                    <a:pt x="1" y="40824"/>
                  </a:lnTo>
                  <a:lnTo>
                    <a:pt x="1" y="41226"/>
                  </a:lnTo>
                  <a:lnTo>
                    <a:pt x="40971" y="110"/>
                  </a:lnTo>
                  <a:lnTo>
                    <a:pt x="40971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9"/>
            <p:cNvSpPr/>
            <p:nvPr/>
          </p:nvSpPr>
          <p:spPr>
            <a:xfrm>
              <a:off x="1268300" y="839600"/>
              <a:ext cx="255875" cy="256750"/>
            </a:xfrm>
            <a:custGeom>
              <a:avLst/>
              <a:gdLst/>
              <a:ahLst/>
              <a:cxnLst/>
              <a:rect l="l" t="t" r="r" b="b"/>
              <a:pathLst>
                <a:path w="10235" h="10270" extrusionOk="0">
                  <a:moveTo>
                    <a:pt x="10198" y="0"/>
                  </a:moveTo>
                  <a:lnTo>
                    <a:pt x="1" y="10160"/>
                  </a:lnTo>
                  <a:lnTo>
                    <a:pt x="1" y="10270"/>
                  </a:lnTo>
                  <a:lnTo>
                    <a:pt x="10234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9"/>
            <p:cNvSpPr/>
            <p:nvPr/>
          </p:nvSpPr>
          <p:spPr>
            <a:xfrm>
              <a:off x="244050" y="1020050"/>
              <a:ext cx="1024275" cy="1030200"/>
            </a:xfrm>
            <a:custGeom>
              <a:avLst/>
              <a:gdLst/>
              <a:ahLst/>
              <a:cxnLst/>
              <a:rect l="l" t="t" r="r" b="b"/>
              <a:pathLst>
                <a:path w="40971" h="41208" extrusionOk="0">
                  <a:moveTo>
                    <a:pt x="40971" y="0"/>
                  </a:moveTo>
                  <a:lnTo>
                    <a:pt x="1" y="40824"/>
                  </a:lnTo>
                  <a:lnTo>
                    <a:pt x="1" y="41208"/>
                  </a:lnTo>
                  <a:lnTo>
                    <a:pt x="40971" y="92"/>
                  </a:lnTo>
                  <a:lnTo>
                    <a:pt x="40971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9"/>
            <p:cNvSpPr/>
            <p:nvPr/>
          </p:nvSpPr>
          <p:spPr>
            <a:xfrm>
              <a:off x="1268300" y="839600"/>
              <a:ext cx="182325" cy="182750"/>
            </a:xfrm>
            <a:custGeom>
              <a:avLst/>
              <a:gdLst/>
              <a:ahLst/>
              <a:cxnLst/>
              <a:rect l="l" t="t" r="r" b="b"/>
              <a:pathLst>
                <a:path w="7293" h="7310" extrusionOk="0">
                  <a:moveTo>
                    <a:pt x="7237" y="0"/>
                  </a:moveTo>
                  <a:lnTo>
                    <a:pt x="1" y="7218"/>
                  </a:lnTo>
                  <a:lnTo>
                    <a:pt x="1" y="7310"/>
                  </a:lnTo>
                  <a:lnTo>
                    <a:pt x="7292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9"/>
            <p:cNvSpPr/>
            <p:nvPr/>
          </p:nvSpPr>
          <p:spPr>
            <a:xfrm>
              <a:off x="244050" y="946950"/>
              <a:ext cx="1024275" cy="1029750"/>
            </a:xfrm>
            <a:custGeom>
              <a:avLst/>
              <a:gdLst/>
              <a:ahLst/>
              <a:cxnLst/>
              <a:rect l="l" t="t" r="r" b="b"/>
              <a:pathLst>
                <a:path w="40971" h="41190" extrusionOk="0">
                  <a:moveTo>
                    <a:pt x="40971" y="0"/>
                  </a:moveTo>
                  <a:lnTo>
                    <a:pt x="1" y="40824"/>
                  </a:lnTo>
                  <a:lnTo>
                    <a:pt x="1" y="41190"/>
                  </a:lnTo>
                  <a:lnTo>
                    <a:pt x="40971" y="73"/>
                  </a:lnTo>
                  <a:lnTo>
                    <a:pt x="40971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9"/>
            <p:cNvSpPr/>
            <p:nvPr/>
          </p:nvSpPr>
          <p:spPr>
            <a:xfrm>
              <a:off x="1268300" y="839600"/>
              <a:ext cx="108300" cy="109200"/>
            </a:xfrm>
            <a:custGeom>
              <a:avLst/>
              <a:gdLst/>
              <a:ahLst/>
              <a:cxnLst/>
              <a:rect l="l" t="t" r="r" b="b"/>
              <a:pathLst>
                <a:path w="4332" h="4368" extrusionOk="0">
                  <a:moveTo>
                    <a:pt x="4295" y="0"/>
                  </a:moveTo>
                  <a:lnTo>
                    <a:pt x="1" y="4294"/>
                  </a:lnTo>
                  <a:lnTo>
                    <a:pt x="1" y="4367"/>
                  </a:lnTo>
                  <a:lnTo>
                    <a:pt x="4332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9"/>
            <p:cNvSpPr/>
            <p:nvPr/>
          </p:nvSpPr>
          <p:spPr>
            <a:xfrm>
              <a:off x="244050" y="873400"/>
              <a:ext cx="1024275" cy="1029300"/>
            </a:xfrm>
            <a:custGeom>
              <a:avLst/>
              <a:gdLst/>
              <a:ahLst/>
              <a:cxnLst/>
              <a:rect l="l" t="t" r="r" b="b"/>
              <a:pathLst>
                <a:path w="40971" h="41172" extrusionOk="0">
                  <a:moveTo>
                    <a:pt x="40971" y="0"/>
                  </a:moveTo>
                  <a:lnTo>
                    <a:pt x="1" y="40824"/>
                  </a:lnTo>
                  <a:lnTo>
                    <a:pt x="1" y="41171"/>
                  </a:lnTo>
                  <a:lnTo>
                    <a:pt x="40971" y="55"/>
                  </a:lnTo>
                  <a:lnTo>
                    <a:pt x="40971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9"/>
            <p:cNvSpPr/>
            <p:nvPr/>
          </p:nvSpPr>
          <p:spPr>
            <a:xfrm>
              <a:off x="1268300" y="839600"/>
              <a:ext cx="34750" cy="35200"/>
            </a:xfrm>
            <a:custGeom>
              <a:avLst/>
              <a:gdLst/>
              <a:ahLst/>
              <a:cxnLst/>
              <a:rect l="l" t="t" r="r" b="b"/>
              <a:pathLst>
                <a:path w="1390" h="1408" extrusionOk="0">
                  <a:moveTo>
                    <a:pt x="1353" y="0"/>
                  </a:moveTo>
                  <a:lnTo>
                    <a:pt x="1" y="1352"/>
                  </a:lnTo>
                  <a:lnTo>
                    <a:pt x="1" y="1407"/>
                  </a:lnTo>
                  <a:lnTo>
                    <a:pt x="1390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9"/>
            <p:cNvSpPr/>
            <p:nvPr/>
          </p:nvSpPr>
          <p:spPr>
            <a:xfrm>
              <a:off x="244050" y="839600"/>
              <a:ext cx="985450" cy="989100"/>
            </a:xfrm>
            <a:custGeom>
              <a:avLst/>
              <a:gdLst/>
              <a:ahLst/>
              <a:cxnLst/>
              <a:rect l="l" t="t" r="r" b="b"/>
              <a:pathLst>
                <a:path w="39418" h="39564" extrusionOk="0">
                  <a:moveTo>
                    <a:pt x="39363" y="0"/>
                  </a:moveTo>
                  <a:lnTo>
                    <a:pt x="1" y="39234"/>
                  </a:lnTo>
                  <a:lnTo>
                    <a:pt x="1" y="39563"/>
                  </a:lnTo>
                  <a:lnTo>
                    <a:pt x="3941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9"/>
            <p:cNvSpPr/>
            <p:nvPr/>
          </p:nvSpPr>
          <p:spPr>
            <a:xfrm>
              <a:off x="244050" y="839600"/>
              <a:ext cx="911450" cy="915075"/>
            </a:xfrm>
            <a:custGeom>
              <a:avLst/>
              <a:gdLst/>
              <a:ahLst/>
              <a:cxnLst/>
              <a:rect l="l" t="t" r="r" b="b"/>
              <a:pathLst>
                <a:path w="36458" h="36603" extrusionOk="0">
                  <a:moveTo>
                    <a:pt x="36421" y="0"/>
                  </a:moveTo>
                  <a:lnTo>
                    <a:pt x="1" y="36310"/>
                  </a:lnTo>
                  <a:lnTo>
                    <a:pt x="1" y="36603"/>
                  </a:lnTo>
                  <a:lnTo>
                    <a:pt x="36457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9"/>
            <p:cNvSpPr/>
            <p:nvPr/>
          </p:nvSpPr>
          <p:spPr>
            <a:xfrm>
              <a:off x="244050" y="839600"/>
              <a:ext cx="837900" cy="841075"/>
            </a:xfrm>
            <a:custGeom>
              <a:avLst/>
              <a:gdLst/>
              <a:ahLst/>
              <a:cxnLst/>
              <a:rect l="l" t="t" r="r" b="b"/>
              <a:pathLst>
                <a:path w="33516" h="33643" extrusionOk="0">
                  <a:moveTo>
                    <a:pt x="33478" y="0"/>
                  </a:moveTo>
                  <a:lnTo>
                    <a:pt x="1" y="33368"/>
                  </a:lnTo>
                  <a:lnTo>
                    <a:pt x="1" y="33642"/>
                  </a:lnTo>
                  <a:lnTo>
                    <a:pt x="33515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9"/>
            <p:cNvSpPr/>
            <p:nvPr/>
          </p:nvSpPr>
          <p:spPr>
            <a:xfrm>
              <a:off x="244050" y="839600"/>
              <a:ext cx="764325" cy="767050"/>
            </a:xfrm>
            <a:custGeom>
              <a:avLst/>
              <a:gdLst/>
              <a:ahLst/>
              <a:cxnLst/>
              <a:rect l="l" t="t" r="r" b="b"/>
              <a:pathLst>
                <a:path w="30573" h="30682" extrusionOk="0">
                  <a:moveTo>
                    <a:pt x="30518" y="0"/>
                  </a:moveTo>
                  <a:lnTo>
                    <a:pt x="1" y="30426"/>
                  </a:lnTo>
                  <a:lnTo>
                    <a:pt x="1" y="30682"/>
                  </a:lnTo>
                  <a:lnTo>
                    <a:pt x="30573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9"/>
            <p:cNvSpPr/>
            <p:nvPr/>
          </p:nvSpPr>
          <p:spPr>
            <a:xfrm>
              <a:off x="244050" y="839600"/>
              <a:ext cx="690775" cy="693050"/>
            </a:xfrm>
            <a:custGeom>
              <a:avLst/>
              <a:gdLst/>
              <a:ahLst/>
              <a:cxnLst/>
              <a:rect l="l" t="t" r="r" b="b"/>
              <a:pathLst>
                <a:path w="27631" h="27722" extrusionOk="0">
                  <a:moveTo>
                    <a:pt x="27576" y="0"/>
                  </a:moveTo>
                  <a:lnTo>
                    <a:pt x="1" y="27484"/>
                  </a:lnTo>
                  <a:lnTo>
                    <a:pt x="1" y="27722"/>
                  </a:lnTo>
                  <a:lnTo>
                    <a:pt x="27631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9"/>
            <p:cNvSpPr/>
            <p:nvPr/>
          </p:nvSpPr>
          <p:spPr>
            <a:xfrm>
              <a:off x="244050" y="839600"/>
              <a:ext cx="616775" cy="619050"/>
            </a:xfrm>
            <a:custGeom>
              <a:avLst/>
              <a:gdLst/>
              <a:ahLst/>
              <a:cxnLst/>
              <a:rect l="l" t="t" r="r" b="b"/>
              <a:pathLst>
                <a:path w="24671" h="24762" extrusionOk="0">
                  <a:moveTo>
                    <a:pt x="24634" y="0"/>
                  </a:moveTo>
                  <a:lnTo>
                    <a:pt x="1" y="24560"/>
                  </a:lnTo>
                  <a:lnTo>
                    <a:pt x="1" y="24761"/>
                  </a:lnTo>
                  <a:lnTo>
                    <a:pt x="24670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9"/>
            <p:cNvSpPr/>
            <p:nvPr/>
          </p:nvSpPr>
          <p:spPr>
            <a:xfrm>
              <a:off x="244050" y="839600"/>
              <a:ext cx="543225" cy="545500"/>
            </a:xfrm>
            <a:custGeom>
              <a:avLst/>
              <a:gdLst/>
              <a:ahLst/>
              <a:cxnLst/>
              <a:rect l="l" t="t" r="r" b="b"/>
              <a:pathLst>
                <a:path w="21729" h="21820" extrusionOk="0">
                  <a:moveTo>
                    <a:pt x="21692" y="0"/>
                  </a:moveTo>
                  <a:lnTo>
                    <a:pt x="1" y="21618"/>
                  </a:lnTo>
                  <a:lnTo>
                    <a:pt x="1" y="21819"/>
                  </a:lnTo>
                  <a:lnTo>
                    <a:pt x="2172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9"/>
            <p:cNvSpPr/>
            <p:nvPr/>
          </p:nvSpPr>
          <p:spPr>
            <a:xfrm>
              <a:off x="244050" y="839600"/>
              <a:ext cx="469675" cy="471475"/>
            </a:xfrm>
            <a:custGeom>
              <a:avLst/>
              <a:gdLst/>
              <a:ahLst/>
              <a:cxnLst/>
              <a:rect l="l" t="t" r="r" b="b"/>
              <a:pathLst>
                <a:path w="18787" h="18859" extrusionOk="0">
                  <a:moveTo>
                    <a:pt x="18731" y="0"/>
                  </a:moveTo>
                  <a:lnTo>
                    <a:pt x="1" y="18676"/>
                  </a:lnTo>
                  <a:lnTo>
                    <a:pt x="1" y="18859"/>
                  </a:lnTo>
                  <a:lnTo>
                    <a:pt x="18786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9"/>
            <p:cNvSpPr/>
            <p:nvPr/>
          </p:nvSpPr>
          <p:spPr>
            <a:xfrm>
              <a:off x="244050" y="839600"/>
              <a:ext cx="395650" cy="397475"/>
            </a:xfrm>
            <a:custGeom>
              <a:avLst/>
              <a:gdLst/>
              <a:ahLst/>
              <a:cxnLst/>
              <a:rect l="l" t="t" r="r" b="b"/>
              <a:pathLst>
                <a:path w="15826" h="15899" extrusionOk="0">
                  <a:moveTo>
                    <a:pt x="15789" y="0"/>
                  </a:moveTo>
                  <a:lnTo>
                    <a:pt x="1" y="15734"/>
                  </a:lnTo>
                  <a:lnTo>
                    <a:pt x="1" y="15898"/>
                  </a:lnTo>
                  <a:lnTo>
                    <a:pt x="15826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9"/>
            <p:cNvSpPr/>
            <p:nvPr/>
          </p:nvSpPr>
          <p:spPr>
            <a:xfrm>
              <a:off x="244050" y="839600"/>
              <a:ext cx="322100" cy="323450"/>
            </a:xfrm>
            <a:custGeom>
              <a:avLst/>
              <a:gdLst/>
              <a:ahLst/>
              <a:cxnLst/>
              <a:rect l="l" t="t" r="r" b="b"/>
              <a:pathLst>
                <a:path w="12884" h="12938" extrusionOk="0">
                  <a:moveTo>
                    <a:pt x="12847" y="0"/>
                  </a:moveTo>
                  <a:lnTo>
                    <a:pt x="1" y="12810"/>
                  </a:lnTo>
                  <a:lnTo>
                    <a:pt x="1" y="12938"/>
                  </a:lnTo>
                  <a:lnTo>
                    <a:pt x="12884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9"/>
            <p:cNvSpPr/>
            <p:nvPr/>
          </p:nvSpPr>
          <p:spPr>
            <a:xfrm>
              <a:off x="244050" y="839600"/>
              <a:ext cx="248550" cy="249450"/>
            </a:xfrm>
            <a:custGeom>
              <a:avLst/>
              <a:gdLst/>
              <a:ahLst/>
              <a:cxnLst/>
              <a:rect l="l" t="t" r="r" b="b"/>
              <a:pathLst>
                <a:path w="9942" h="9978" extrusionOk="0">
                  <a:moveTo>
                    <a:pt x="9887" y="0"/>
                  </a:moveTo>
                  <a:lnTo>
                    <a:pt x="1" y="9868"/>
                  </a:lnTo>
                  <a:lnTo>
                    <a:pt x="1" y="9978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9"/>
            <p:cNvSpPr/>
            <p:nvPr/>
          </p:nvSpPr>
          <p:spPr>
            <a:xfrm>
              <a:off x="244050" y="839600"/>
              <a:ext cx="174550" cy="175450"/>
            </a:xfrm>
            <a:custGeom>
              <a:avLst/>
              <a:gdLst/>
              <a:ahLst/>
              <a:cxnLst/>
              <a:rect l="l" t="t" r="r" b="b"/>
              <a:pathLst>
                <a:path w="6982" h="7018" extrusionOk="0">
                  <a:moveTo>
                    <a:pt x="6945" y="0"/>
                  </a:moveTo>
                  <a:lnTo>
                    <a:pt x="1" y="6926"/>
                  </a:lnTo>
                  <a:lnTo>
                    <a:pt x="1" y="7017"/>
                  </a:lnTo>
                  <a:lnTo>
                    <a:pt x="6981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9"/>
            <p:cNvSpPr/>
            <p:nvPr/>
          </p:nvSpPr>
          <p:spPr>
            <a:xfrm>
              <a:off x="244050" y="839600"/>
              <a:ext cx="101000" cy="101425"/>
            </a:xfrm>
            <a:custGeom>
              <a:avLst/>
              <a:gdLst/>
              <a:ahLst/>
              <a:cxnLst/>
              <a:rect l="l" t="t" r="r" b="b"/>
              <a:pathLst>
                <a:path w="4040" h="4057" extrusionOk="0">
                  <a:moveTo>
                    <a:pt x="4003" y="0"/>
                  </a:moveTo>
                  <a:lnTo>
                    <a:pt x="1" y="3984"/>
                  </a:lnTo>
                  <a:lnTo>
                    <a:pt x="1" y="4057"/>
                  </a:lnTo>
                  <a:lnTo>
                    <a:pt x="4039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9"/>
            <p:cNvSpPr/>
            <p:nvPr/>
          </p:nvSpPr>
          <p:spPr>
            <a:xfrm>
              <a:off x="244050" y="839600"/>
              <a:ext cx="27425" cy="27875"/>
            </a:xfrm>
            <a:custGeom>
              <a:avLst/>
              <a:gdLst/>
              <a:ahLst/>
              <a:cxnLst/>
              <a:rect l="l" t="t" r="r" b="b"/>
              <a:pathLst>
                <a:path w="1097" h="1115" extrusionOk="0">
                  <a:moveTo>
                    <a:pt x="1042" y="0"/>
                  </a:moveTo>
                  <a:lnTo>
                    <a:pt x="1" y="1060"/>
                  </a:lnTo>
                  <a:lnTo>
                    <a:pt x="1" y="1115"/>
                  </a:lnTo>
                  <a:lnTo>
                    <a:pt x="1097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9"/>
            <p:cNvSpPr/>
            <p:nvPr/>
          </p:nvSpPr>
          <p:spPr>
            <a:xfrm>
              <a:off x="7365875" y="4842950"/>
              <a:ext cx="13725" cy="13725"/>
            </a:xfrm>
            <a:custGeom>
              <a:avLst/>
              <a:gdLst/>
              <a:ahLst/>
              <a:cxnLst/>
              <a:rect l="l" t="t" r="r" b="b"/>
              <a:pathLst>
                <a:path w="549" h="549" extrusionOk="0">
                  <a:moveTo>
                    <a:pt x="549" y="1"/>
                  </a:moveTo>
                  <a:lnTo>
                    <a:pt x="0" y="549"/>
                  </a:lnTo>
                  <a:lnTo>
                    <a:pt x="549" y="549"/>
                  </a:lnTo>
                  <a:lnTo>
                    <a:pt x="549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9"/>
            <p:cNvSpPr/>
            <p:nvPr/>
          </p:nvSpPr>
          <p:spPr>
            <a:xfrm>
              <a:off x="7292325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46" y="0"/>
                  </a:moveTo>
                  <a:lnTo>
                    <a:pt x="0" y="1828"/>
                  </a:lnTo>
                  <a:lnTo>
                    <a:pt x="1188" y="1828"/>
                  </a:lnTo>
                  <a:lnTo>
                    <a:pt x="2997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9"/>
            <p:cNvSpPr/>
            <p:nvPr/>
          </p:nvSpPr>
          <p:spPr>
            <a:xfrm>
              <a:off x="7338450" y="4769850"/>
              <a:ext cx="41150" cy="41150"/>
            </a:xfrm>
            <a:custGeom>
              <a:avLst/>
              <a:gdLst/>
              <a:ahLst/>
              <a:cxnLst/>
              <a:rect l="l" t="t" r="r" b="b"/>
              <a:pathLst>
                <a:path w="1646" h="1646" extrusionOk="0">
                  <a:moveTo>
                    <a:pt x="1646" y="1"/>
                  </a:moveTo>
                  <a:lnTo>
                    <a:pt x="1" y="1645"/>
                  </a:lnTo>
                  <a:lnTo>
                    <a:pt x="1152" y="1645"/>
                  </a:lnTo>
                  <a:lnTo>
                    <a:pt x="1646" y="1152"/>
                  </a:lnTo>
                  <a:lnTo>
                    <a:pt x="1646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9"/>
            <p:cNvSpPr/>
            <p:nvPr/>
          </p:nvSpPr>
          <p:spPr>
            <a:xfrm>
              <a:off x="7218775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28" y="0"/>
                  </a:moveTo>
                  <a:lnTo>
                    <a:pt x="0" y="1828"/>
                  </a:lnTo>
                  <a:lnTo>
                    <a:pt x="1170" y="1828"/>
                  </a:lnTo>
                  <a:lnTo>
                    <a:pt x="2997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9"/>
            <p:cNvSpPr/>
            <p:nvPr/>
          </p:nvSpPr>
          <p:spPr>
            <a:xfrm>
              <a:off x="7264450" y="4696300"/>
              <a:ext cx="115150" cy="114700"/>
            </a:xfrm>
            <a:custGeom>
              <a:avLst/>
              <a:gdLst/>
              <a:ahLst/>
              <a:cxnLst/>
              <a:rect l="l" t="t" r="r" b="b"/>
              <a:pathLst>
                <a:path w="4606" h="4588" extrusionOk="0">
                  <a:moveTo>
                    <a:pt x="4606" y="1"/>
                  </a:moveTo>
                  <a:lnTo>
                    <a:pt x="1" y="4587"/>
                  </a:lnTo>
                  <a:lnTo>
                    <a:pt x="1170" y="4587"/>
                  </a:lnTo>
                  <a:lnTo>
                    <a:pt x="4606" y="1134"/>
                  </a:lnTo>
                  <a:lnTo>
                    <a:pt x="4606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9"/>
            <p:cNvSpPr/>
            <p:nvPr/>
          </p:nvSpPr>
          <p:spPr>
            <a:xfrm>
              <a:off x="7145225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27" y="0"/>
                  </a:moveTo>
                  <a:lnTo>
                    <a:pt x="0" y="1828"/>
                  </a:lnTo>
                  <a:lnTo>
                    <a:pt x="1170" y="1828"/>
                  </a:lnTo>
                  <a:lnTo>
                    <a:pt x="2997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9"/>
            <p:cNvSpPr/>
            <p:nvPr/>
          </p:nvSpPr>
          <p:spPr>
            <a:xfrm>
              <a:off x="7190900" y="4622750"/>
              <a:ext cx="188700" cy="188250"/>
            </a:xfrm>
            <a:custGeom>
              <a:avLst/>
              <a:gdLst/>
              <a:ahLst/>
              <a:cxnLst/>
              <a:rect l="l" t="t" r="r" b="b"/>
              <a:pathLst>
                <a:path w="7548" h="7530" extrusionOk="0">
                  <a:moveTo>
                    <a:pt x="7548" y="1"/>
                  </a:moveTo>
                  <a:lnTo>
                    <a:pt x="0" y="7529"/>
                  </a:lnTo>
                  <a:lnTo>
                    <a:pt x="1170" y="7529"/>
                  </a:lnTo>
                  <a:lnTo>
                    <a:pt x="7548" y="1115"/>
                  </a:lnTo>
                  <a:lnTo>
                    <a:pt x="7548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9"/>
            <p:cNvSpPr/>
            <p:nvPr/>
          </p:nvSpPr>
          <p:spPr>
            <a:xfrm>
              <a:off x="7071200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46" y="0"/>
                  </a:moveTo>
                  <a:lnTo>
                    <a:pt x="1" y="1828"/>
                  </a:lnTo>
                  <a:lnTo>
                    <a:pt x="1189" y="1828"/>
                  </a:lnTo>
                  <a:lnTo>
                    <a:pt x="299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9"/>
            <p:cNvSpPr/>
            <p:nvPr/>
          </p:nvSpPr>
          <p:spPr>
            <a:xfrm>
              <a:off x="7117350" y="4549200"/>
              <a:ext cx="262250" cy="261800"/>
            </a:xfrm>
            <a:custGeom>
              <a:avLst/>
              <a:gdLst/>
              <a:ahLst/>
              <a:cxnLst/>
              <a:rect l="l" t="t" r="r" b="b"/>
              <a:pathLst>
                <a:path w="10490" h="10472" extrusionOk="0">
                  <a:moveTo>
                    <a:pt x="10490" y="0"/>
                  </a:moveTo>
                  <a:lnTo>
                    <a:pt x="0" y="10471"/>
                  </a:lnTo>
                  <a:lnTo>
                    <a:pt x="1152" y="10471"/>
                  </a:lnTo>
                  <a:lnTo>
                    <a:pt x="10490" y="1097"/>
                  </a:lnTo>
                  <a:lnTo>
                    <a:pt x="10490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9"/>
            <p:cNvSpPr/>
            <p:nvPr/>
          </p:nvSpPr>
          <p:spPr>
            <a:xfrm>
              <a:off x="6997650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28" y="0"/>
                  </a:moveTo>
                  <a:lnTo>
                    <a:pt x="1" y="1828"/>
                  </a:lnTo>
                  <a:lnTo>
                    <a:pt x="1170" y="1828"/>
                  </a:lnTo>
                  <a:lnTo>
                    <a:pt x="299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9"/>
            <p:cNvSpPr/>
            <p:nvPr/>
          </p:nvSpPr>
          <p:spPr>
            <a:xfrm>
              <a:off x="7043350" y="4476100"/>
              <a:ext cx="336250" cy="334900"/>
            </a:xfrm>
            <a:custGeom>
              <a:avLst/>
              <a:gdLst/>
              <a:ahLst/>
              <a:cxnLst/>
              <a:rect l="l" t="t" r="r" b="b"/>
              <a:pathLst>
                <a:path w="13450" h="13396" extrusionOk="0">
                  <a:moveTo>
                    <a:pt x="13450" y="1"/>
                  </a:moveTo>
                  <a:lnTo>
                    <a:pt x="0" y="13395"/>
                  </a:lnTo>
                  <a:lnTo>
                    <a:pt x="1170" y="13395"/>
                  </a:lnTo>
                  <a:lnTo>
                    <a:pt x="13450" y="1060"/>
                  </a:lnTo>
                  <a:lnTo>
                    <a:pt x="13450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9"/>
            <p:cNvSpPr/>
            <p:nvPr/>
          </p:nvSpPr>
          <p:spPr>
            <a:xfrm>
              <a:off x="6924100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28" y="0"/>
                  </a:moveTo>
                  <a:lnTo>
                    <a:pt x="1" y="1828"/>
                  </a:lnTo>
                  <a:lnTo>
                    <a:pt x="1170" y="1828"/>
                  </a:lnTo>
                  <a:lnTo>
                    <a:pt x="2997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9"/>
            <p:cNvSpPr/>
            <p:nvPr/>
          </p:nvSpPr>
          <p:spPr>
            <a:xfrm>
              <a:off x="6969775" y="4402550"/>
              <a:ext cx="409825" cy="408450"/>
            </a:xfrm>
            <a:custGeom>
              <a:avLst/>
              <a:gdLst/>
              <a:ahLst/>
              <a:cxnLst/>
              <a:rect l="l" t="t" r="r" b="b"/>
              <a:pathLst>
                <a:path w="16393" h="16338" extrusionOk="0">
                  <a:moveTo>
                    <a:pt x="16393" y="0"/>
                  </a:moveTo>
                  <a:lnTo>
                    <a:pt x="1" y="16337"/>
                  </a:lnTo>
                  <a:lnTo>
                    <a:pt x="1170" y="16337"/>
                  </a:lnTo>
                  <a:lnTo>
                    <a:pt x="16393" y="1060"/>
                  </a:lnTo>
                  <a:lnTo>
                    <a:pt x="16393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9"/>
            <p:cNvSpPr/>
            <p:nvPr/>
          </p:nvSpPr>
          <p:spPr>
            <a:xfrm>
              <a:off x="6850100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46" y="0"/>
                  </a:moveTo>
                  <a:lnTo>
                    <a:pt x="0" y="1828"/>
                  </a:lnTo>
                  <a:lnTo>
                    <a:pt x="1188" y="1828"/>
                  </a:lnTo>
                  <a:lnTo>
                    <a:pt x="2997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9"/>
            <p:cNvSpPr/>
            <p:nvPr/>
          </p:nvSpPr>
          <p:spPr>
            <a:xfrm>
              <a:off x="6896225" y="4329000"/>
              <a:ext cx="483375" cy="482000"/>
            </a:xfrm>
            <a:custGeom>
              <a:avLst/>
              <a:gdLst/>
              <a:ahLst/>
              <a:cxnLst/>
              <a:rect l="l" t="t" r="r" b="b"/>
              <a:pathLst>
                <a:path w="19335" h="19280" extrusionOk="0">
                  <a:moveTo>
                    <a:pt x="19335" y="0"/>
                  </a:moveTo>
                  <a:lnTo>
                    <a:pt x="1" y="19279"/>
                  </a:lnTo>
                  <a:lnTo>
                    <a:pt x="1152" y="19279"/>
                  </a:lnTo>
                  <a:lnTo>
                    <a:pt x="19335" y="1042"/>
                  </a:lnTo>
                  <a:lnTo>
                    <a:pt x="19335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9"/>
            <p:cNvSpPr/>
            <p:nvPr/>
          </p:nvSpPr>
          <p:spPr>
            <a:xfrm>
              <a:off x="6776550" y="4810975"/>
              <a:ext cx="74925" cy="45700"/>
            </a:xfrm>
            <a:custGeom>
              <a:avLst/>
              <a:gdLst/>
              <a:ahLst/>
              <a:cxnLst/>
              <a:rect l="l" t="t" r="r" b="b"/>
              <a:pathLst>
                <a:path w="2997" h="1828" extrusionOk="0">
                  <a:moveTo>
                    <a:pt x="1827" y="0"/>
                  </a:moveTo>
                  <a:lnTo>
                    <a:pt x="0" y="1828"/>
                  </a:lnTo>
                  <a:lnTo>
                    <a:pt x="1170" y="1828"/>
                  </a:lnTo>
                  <a:lnTo>
                    <a:pt x="2997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9"/>
            <p:cNvSpPr/>
            <p:nvPr/>
          </p:nvSpPr>
          <p:spPr>
            <a:xfrm>
              <a:off x="6822225" y="4255900"/>
              <a:ext cx="557375" cy="555100"/>
            </a:xfrm>
            <a:custGeom>
              <a:avLst/>
              <a:gdLst/>
              <a:ahLst/>
              <a:cxnLst/>
              <a:rect l="l" t="t" r="r" b="b"/>
              <a:pathLst>
                <a:path w="22295" h="22204" extrusionOk="0">
                  <a:moveTo>
                    <a:pt x="22295" y="1"/>
                  </a:moveTo>
                  <a:lnTo>
                    <a:pt x="0" y="22203"/>
                  </a:lnTo>
                  <a:lnTo>
                    <a:pt x="1170" y="22203"/>
                  </a:lnTo>
                  <a:lnTo>
                    <a:pt x="22295" y="1006"/>
                  </a:lnTo>
                  <a:lnTo>
                    <a:pt x="22295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9"/>
            <p:cNvSpPr/>
            <p:nvPr/>
          </p:nvSpPr>
          <p:spPr>
            <a:xfrm>
              <a:off x="6702975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28" y="0"/>
                  </a:moveTo>
                  <a:lnTo>
                    <a:pt x="1" y="1828"/>
                  </a:lnTo>
                  <a:lnTo>
                    <a:pt x="1170" y="1828"/>
                  </a:lnTo>
                  <a:lnTo>
                    <a:pt x="299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9"/>
            <p:cNvSpPr/>
            <p:nvPr/>
          </p:nvSpPr>
          <p:spPr>
            <a:xfrm>
              <a:off x="6748675" y="4182350"/>
              <a:ext cx="630925" cy="628650"/>
            </a:xfrm>
            <a:custGeom>
              <a:avLst/>
              <a:gdLst/>
              <a:ahLst/>
              <a:cxnLst/>
              <a:rect l="l" t="t" r="r" b="b"/>
              <a:pathLst>
                <a:path w="25237" h="25146" extrusionOk="0">
                  <a:moveTo>
                    <a:pt x="25237" y="0"/>
                  </a:moveTo>
                  <a:lnTo>
                    <a:pt x="0" y="25145"/>
                  </a:lnTo>
                  <a:lnTo>
                    <a:pt x="1170" y="25145"/>
                  </a:lnTo>
                  <a:lnTo>
                    <a:pt x="25237" y="987"/>
                  </a:lnTo>
                  <a:lnTo>
                    <a:pt x="25237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9"/>
            <p:cNvSpPr/>
            <p:nvPr/>
          </p:nvSpPr>
          <p:spPr>
            <a:xfrm>
              <a:off x="6628975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46" y="0"/>
                  </a:moveTo>
                  <a:lnTo>
                    <a:pt x="1" y="1828"/>
                  </a:lnTo>
                  <a:lnTo>
                    <a:pt x="1188" y="1828"/>
                  </a:lnTo>
                  <a:lnTo>
                    <a:pt x="2997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2621;p9"/>
            <p:cNvSpPr/>
            <p:nvPr/>
          </p:nvSpPr>
          <p:spPr>
            <a:xfrm>
              <a:off x="6675125" y="4108800"/>
              <a:ext cx="704475" cy="702200"/>
            </a:xfrm>
            <a:custGeom>
              <a:avLst/>
              <a:gdLst/>
              <a:ahLst/>
              <a:cxnLst/>
              <a:rect l="l" t="t" r="r" b="b"/>
              <a:pathLst>
                <a:path w="28179" h="28088" extrusionOk="0">
                  <a:moveTo>
                    <a:pt x="28179" y="0"/>
                  </a:moveTo>
                  <a:lnTo>
                    <a:pt x="0" y="28087"/>
                  </a:lnTo>
                  <a:lnTo>
                    <a:pt x="1151" y="28087"/>
                  </a:lnTo>
                  <a:lnTo>
                    <a:pt x="28179" y="969"/>
                  </a:lnTo>
                  <a:lnTo>
                    <a:pt x="28179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9"/>
            <p:cNvSpPr/>
            <p:nvPr/>
          </p:nvSpPr>
          <p:spPr>
            <a:xfrm>
              <a:off x="6555425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46" y="0"/>
                  </a:moveTo>
                  <a:lnTo>
                    <a:pt x="0" y="1828"/>
                  </a:lnTo>
                  <a:lnTo>
                    <a:pt x="1188" y="1828"/>
                  </a:lnTo>
                  <a:lnTo>
                    <a:pt x="2997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9"/>
            <p:cNvSpPr/>
            <p:nvPr/>
          </p:nvSpPr>
          <p:spPr>
            <a:xfrm>
              <a:off x="6601575" y="4035250"/>
              <a:ext cx="778025" cy="775750"/>
            </a:xfrm>
            <a:custGeom>
              <a:avLst/>
              <a:gdLst/>
              <a:ahLst/>
              <a:cxnLst/>
              <a:rect l="l" t="t" r="r" b="b"/>
              <a:pathLst>
                <a:path w="31121" h="31030" extrusionOk="0">
                  <a:moveTo>
                    <a:pt x="31121" y="0"/>
                  </a:moveTo>
                  <a:lnTo>
                    <a:pt x="0" y="31029"/>
                  </a:lnTo>
                  <a:lnTo>
                    <a:pt x="1151" y="31029"/>
                  </a:lnTo>
                  <a:lnTo>
                    <a:pt x="31121" y="950"/>
                  </a:lnTo>
                  <a:lnTo>
                    <a:pt x="31121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9"/>
            <p:cNvSpPr/>
            <p:nvPr/>
          </p:nvSpPr>
          <p:spPr>
            <a:xfrm>
              <a:off x="6481875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28" y="0"/>
                  </a:moveTo>
                  <a:lnTo>
                    <a:pt x="0" y="1828"/>
                  </a:lnTo>
                  <a:lnTo>
                    <a:pt x="1170" y="1828"/>
                  </a:lnTo>
                  <a:lnTo>
                    <a:pt x="2997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2625;p9"/>
            <p:cNvSpPr/>
            <p:nvPr/>
          </p:nvSpPr>
          <p:spPr>
            <a:xfrm>
              <a:off x="6527550" y="3962150"/>
              <a:ext cx="852050" cy="848850"/>
            </a:xfrm>
            <a:custGeom>
              <a:avLst/>
              <a:gdLst/>
              <a:ahLst/>
              <a:cxnLst/>
              <a:rect l="l" t="t" r="r" b="b"/>
              <a:pathLst>
                <a:path w="34082" h="33954" extrusionOk="0">
                  <a:moveTo>
                    <a:pt x="34082" y="0"/>
                  </a:moveTo>
                  <a:lnTo>
                    <a:pt x="1" y="33953"/>
                  </a:lnTo>
                  <a:lnTo>
                    <a:pt x="1170" y="33953"/>
                  </a:lnTo>
                  <a:lnTo>
                    <a:pt x="34082" y="914"/>
                  </a:lnTo>
                  <a:lnTo>
                    <a:pt x="34082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6" name="Google Shape;2626;p9"/>
            <p:cNvSpPr/>
            <p:nvPr/>
          </p:nvSpPr>
          <p:spPr>
            <a:xfrm>
              <a:off x="6408325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28" y="0"/>
                  </a:moveTo>
                  <a:lnTo>
                    <a:pt x="0" y="1828"/>
                  </a:lnTo>
                  <a:lnTo>
                    <a:pt x="1170" y="1828"/>
                  </a:lnTo>
                  <a:lnTo>
                    <a:pt x="2997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7" name="Google Shape;2627;p9"/>
            <p:cNvSpPr/>
            <p:nvPr/>
          </p:nvSpPr>
          <p:spPr>
            <a:xfrm>
              <a:off x="6454000" y="3888600"/>
              <a:ext cx="925600" cy="922400"/>
            </a:xfrm>
            <a:custGeom>
              <a:avLst/>
              <a:gdLst/>
              <a:ahLst/>
              <a:cxnLst/>
              <a:rect l="l" t="t" r="r" b="b"/>
              <a:pathLst>
                <a:path w="37024" h="36896" extrusionOk="0">
                  <a:moveTo>
                    <a:pt x="37024" y="0"/>
                  </a:moveTo>
                  <a:lnTo>
                    <a:pt x="1" y="36895"/>
                  </a:lnTo>
                  <a:lnTo>
                    <a:pt x="1170" y="36895"/>
                  </a:lnTo>
                  <a:lnTo>
                    <a:pt x="37024" y="896"/>
                  </a:lnTo>
                  <a:lnTo>
                    <a:pt x="37024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9"/>
            <p:cNvSpPr/>
            <p:nvPr/>
          </p:nvSpPr>
          <p:spPr>
            <a:xfrm>
              <a:off x="6334300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46" y="0"/>
                  </a:moveTo>
                  <a:lnTo>
                    <a:pt x="1" y="1828"/>
                  </a:lnTo>
                  <a:lnTo>
                    <a:pt x="1189" y="1828"/>
                  </a:lnTo>
                  <a:lnTo>
                    <a:pt x="299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2629;p9"/>
            <p:cNvSpPr/>
            <p:nvPr/>
          </p:nvSpPr>
          <p:spPr>
            <a:xfrm>
              <a:off x="6380450" y="3815050"/>
              <a:ext cx="999150" cy="995950"/>
            </a:xfrm>
            <a:custGeom>
              <a:avLst/>
              <a:gdLst/>
              <a:ahLst/>
              <a:cxnLst/>
              <a:rect l="l" t="t" r="r" b="b"/>
              <a:pathLst>
                <a:path w="39966" h="39838" extrusionOk="0">
                  <a:moveTo>
                    <a:pt x="39966" y="0"/>
                  </a:moveTo>
                  <a:lnTo>
                    <a:pt x="0" y="39837"/>
                  </a:lnTo>
                  <a:lnTo>
                    <a:pt x="1152" y="39837"/>
                  </a:lnTo>
                  <a:lnTo>
                    <a:pt x="39966" y="896"/>
                  </a:lnTo>
                  <a:lnTo>
                    <a:pt x="39966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2630;p9"/>
            <p:cNvSpPr/>
            <p:nvPr/>
          </p:nvSpPr>
          <p:spPr>
            <a:xfrm>
              <a:off x="6260750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28" y="0"/>
                  </a:moveTo>
                  <a:lnTo>
                    <a:pt x="1" y="1828"/>
                  </a:lnTo>
                  <a:lnTo>
                    <a:pt x="1170" y="1828"/>
                  </a:lnTo>
                  <a:lnTo>
                    <a:pt x="299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9"/>
            <p:cNvSpPr/>
            <p:nvPr/>
          </p:nvSpPr>
          <p:spPr>
            <a:xfrm>
              <a:off x="6306450" y="3741500"/>
              <a:ext cx="1073600" cy="1069500"/>
            </a:xfrm>
            <a:custGeom>
              <a:avLst/>
              <a:gdLst/>
              <a:ahLst/>
              <a:cxnLst/>
              <a:rect l="l" t="t" r="r" b="b"/>
              <a:pathLst>
                <a:path w="42944" h="42780" extrusionOk="0">
                  <a:moveTo>
                    <a:pt x="42944" y="0"/>
                  </a:moveTo>
                  <a:lnTo>
                    <a:pt x="0" y="42779"/>
                  </a:lnTo>
                  <a:lnTo>
                    <a:pt x="1170" y="42779"/>
                  </a:lnTo>
                  <a:lnTo>
                    <a:pt x="42944" y="877"/>
                  </a:lnTo>
                  <a:lnTo>
                    <a:pt x="42944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9"/>
            <p:cNvSpPr/>
            <p:nvPr/>
          </p:nvSpPr>
          <p:spPr>
            <a:xfrm>
              <a:off x="6187200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28" y="0"/>
                  </a:moveTo>
                  <a:lnTo>
                    <a:pt x="1" y="1828"/>
                  </a:lnTo>
                  <a:lnTo>
                    <a:pt x="1170" y="1828"/>
                  </a:lnTo>
                  <a:lnTo>
                    <a:pt x="299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9"/>
            <p:cNvSpPr/>
            <p:nvPr/>
          </p:nvSpPr>
          <p:spPr>
            <a:xfrm>
              <a:off x="6232875" y="3668400"/>
              <a:ext cx="1147175" cy="1142600"/>
            </a:xfrm>
            <a:custGeom>
              <a:avLst/>
              <a:gdLst/>
              <a:ahLst/>
              <a:cxnLst/>
              <a:rect l="l" t="t" r="r" b="b"/>
              <a:pathLst>
                <a:path w="45887" h="45704" extrusionOk="0">
                  <a:moveTo>
                    <a:pt x="45887" y="0"/>
                  </a:moveTo>
                  <a:lnTo>
                    <a:pt x="1" y="45703"/>
                  </a:lnTo>
                  <a:lnTo>
                    <a:pt x="1171" y="45703"/>
                  </a:lnTo>
                  <a:lnTo>
                    <a:pt x="45887" y="841"/>
                  </a:lnTo>
                  <a:lnTo>
                    <a:pt x="45887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9"/>
            <p:cNvSpPr/>
            <p:nvPr/>
          </p:nvSpPr>
          <p:spPr>
            <a:xfrm>
              <a:off x="6113200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46" y="0"/>
                  </a:moveTo>
                  <a:lnTo>
                    <a:pt x="0" y="1828"/>
                  </a:lnTo>
                  <a:lnTo>
                    <a:pt x="1188" y="1828"/>
                  </a:lnTo>
                  <a:lnTo>
                    <a:pt x="2997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9"/>
            <p:cNvSpPr/>
            <p:nvPr/>
          </p:nvSpPr>
          <p:spPr>
            <a:xfrm>
              <a:off x="6159325" y="3594850"/>
              <a:ext cx="1220725" cy="1216150"/>
            </a:xfrm>
            <a:custGeom>
              <a:avLst/>
              <a:gdLst/>
              <a:ahLst/>
              <a:cxnLst/>
              <a:rect l="l" t="t" r="r" b="b"/>
              <a:pathLst>
                <a:path w="48829" h="48646" extrusionOk="0">
                  <a:moveTo>
                    <a:pt x="48829" y="0"/>
                  </a:moveTo>
                  <a:lnTo>
                    <a:pt x="1" y="48645"/>
                  </a:lnTo>
                  <a:lnTo>
                    <a:pt x="1152" y="48645"/>
                  </a:lnTo>
                  <a:lnTo>
                    <a:pt x="48829" y="822"/>
                  </a:lnTo>
                  <a:lnTo>
                    <a:pt x="48829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9"/>
            <p:cNvSpPr/>
            <p:nvPr/>
          </p:nvSpPr>
          <p:spPr>
            <a:xfrm>
              <a:off x="6039650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27" y="0"/>
                  </a:moveTo>
                  <a:lnTo>
                    <a:pt x="0" y="1828"/>
                  </a:lnTo>
                  <a:lnTo>
                    <a:pt x="1170" y="1828"/>
                  </a:lnTo>
                  <a:lnTo>
                    <a:pt x="2997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9"/>
            <p:cNvSpPr/>
            <p:nvPr/>
          </p:nvSpPr>
          <p:spPr>
            <a:xfrm>
              <a:off x="6085325" y="3521300"/>
              <a:ext cx="1294725" cy="1289700"/>
            </a:xfrm>
            <a:custGeom>
              <a:avLst/>
              <a:gdLst/>
              <a:ahLst/>
              <a:cxnLst/>
              <a:rect l="l" t="t" r="r" b="b"/>
              <a:pathLst>
                <a:path w="51789" h="51588" extrusionOk="0">
                  <a:moveTo>
                    <a:pt x="51789" y="0"/>
                  </a:moveTo>
                  <a:lnTo>
                    <a:pt x="0" y="51587"/>
                  </a:lnTo>
                  <a:lnTo>
                    <a:pt x="1170" y="51587"/>
                  </a:lnTo>
                  <a:lnTo>
                    <a:pt x="51789" y="804"/>
                  </a:lnTo>
                  <a:lnTo>
                    <a:pt x="51789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9"/>
            <p:cNvSpPr/>
            <p:nvPr/>
          </p:nvSpPr>
          <p:spPr>
            <a:xfrm>
              <a:off x="5966075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28" y="0"/>
                  </a:moveTo>
                  <a:lnTo>
                    <a:pt x="1" y="1828"/>
                  </a:lnTo>
                  <a:lnTo>
                    <a:pt x="1171" y="1828"/>
                  </a:lnTo>
                  <a:lnTo>
                    <a:pt x="299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9"/>
            <p:cNvSpPr/>
            <p:nvPr/>
          </p:nvSpPr>
          <p:spPr>
            <a:xfrm>
              <a:off x="6011775" y="3447725"/>
              <a:ext cx="1368275" cy="1363275"/>
            </a:xfrm>
            <a:custGeom>
              <a:avLst/>
              <a:gdLst/>
              <a:ahLst/>
              <a:cxnLst/>
              <a:rect l="l" t="t" r="r" b="b"/>
              <a:pathLst>
                <a:path w="54731" h="54531" extrusionOk="0">
                  <a:moveTo>
                    <a:pt x="54731" y="1"/>
                  </a:moveTo>
                  <a:lnTo>
                    <a:pt x="0" y="54530"/>
                  </a:lnTo>
                  <a:lnTo>
                    <a:pt x="1170" y="54530"/>
                  </a:lnTo>
                  <a:lnTo>
                    <a:pt x="54731" y="787"/>
                  </a:lnTo>
                  <a:lnTo>
                    <a:pt x="54731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9"/>
            <p:cNvSpPr/>
            <p:nvPr/>
          </p:nvSpPr>
          <p:spPr>
            <a:xfrm>
              <a:off x="5892075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46" y="0"/>
                  </a:moveTo>
                  <a:lnTo>
                    <a:pt x="1" y="1828"/>
                  </a:lnTo>
                  <a:lnTo>
                    <a:pt x="1188" y="1828"/>
                  </a:lnTo>
                  <a:lnTo>
                    <a:pt x="299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9"/>
            <p:cNvSpPr/>
            <p:nvPr/>
          </p:nvSpPr>
          <p:spPr>
            <a:xfrm>
              <a:off x="5938225" y="3374650"/>
              <a:ext cx="1441825" cy="1436350"/>
            </a:xfrm>
            <a:custGeom>
              <a:avLst/>
              <a:gdLst/>
              <a:ahLst/>
              <a:cxnLst/>
              <a:rect l="l" t="t" r="r" b="b"/>
              <a:pathLst>
                <a:path w="57673" h="57454" extrusionOk="0">
                  <a:moveTo>
                    <a:pt x="57673" y="0"/>
                  </a:moveTo>
                  <a:lnTo>
                    <a:pt x="0" y="57453"/>
                  </a:lnTo>
                  <a:lnTo>
                    <a:pt x="1170" y="57453"/>
                  </a:lnTo>
                  <a:lnTo>
                    <a:pt x="57673" y="749"/>
                  </a:lnTo>
                  <a:lnTo>
                    <a:pt x="57673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9"/>
            <p:cNvSpPr/>
            <p:nvPr/>
          </p:nvSpPr>
          <p:spPr>
            <a:xfrm>
              <a:off x="5818525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46" y="0"/>
                  </a:moveTo>
                  <a:lnTo>
                    <a:pt x="0" y="1828"/>
                  </a:lnTo>
                  <a:lnTo>
                    <a:pt x="1188" y="1828"/>
                  </a:lnTo>
                  <a:lnTo>
                    <a:pt x="2997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9"/>
            <p:cNvSpPr/>
            <p:nvPr/>
          </p:nvSpPr>
          <p:spPr>
            <a:xfrm>
              <a:off x="5864675" y="3301100"/>
              <a:ext cx="1515375" cy="1509900"/>
            </a:xfrm>
            <a:custGeom>
              <a:avLst/>
              <a:gdLst/>
              <a:ahLst/>
              <a:cxnLst/>
              <a:rect l="l" t="t" r="r" b="b"/>
              <a:pathLst>
                <a:path w="60615" h="60396" extrusionOk="0">
                  <a:moveTo>
                    <a:pt x="60615" y="0"/>
                  </a:moveTo>
                  <a:lnTo>
                    <a:pt x="0" y="60395"/>
                  </a:lnTo>
                  <a:lnTo>
                    <a:pt x="1151" y="60395"/>
                  </a:lnTo>
                  <a:lnTo>
                    <a:pt x="60615" y="731"/>
                  </a:lnTo>
                  <a:lnTo>
                    <a:pt x="60615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2644;p9"/>
            <p:cNvSpPr/>
            <p:nvPr/>
          </p:nvSpPr>
          <p:spPr>
            <a:xfrm>
              <a:off x="5744975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28" y="0"/>
                  </a:moveTo>
                  <a:lnTo>
                    <a:pt x="0" y="1828"/>
                  </a:lnTo>
                  <a:lnTo>
                    <a:pt x="1170" y="1828"/>
                  </a:lnTo>
                  <a:lnTo>
                    <a:pt x="2997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9"/>
            <p:cNvSpPr/>
            <p:nvPr/>
          </p:nvSpPr>
          <p:spPr>
            <a:xfrm>
              <a:off x="5790650" y="3227525"/>
              <a:ext cx="1589400" cy="1583475"/>
            </a:xfrm>
            <a:custGeom>
              <a:avLst/>
              <a:gdLst/>
              <a:ahLst/>
              <a:cxnLst/>
              <a:rect l="l" t="t" r="r" b="b"/>
              <a:pathLst>
                <a:path w="63576" h="63339" extrusionOk="0">
                  <a:moveTo>
                    <a:pt x="63576" y="1"/>
                  </a:moveTo>
                  <a:lnTo>
                    <a:pt x="1" y="63338"/>
                  </a:lnTo>
                  <a:lnTo>
                    <a:pt x="1170" y="63338"/>
                  </a:lnTo>
                  <a:lnTo>
                    <a:pt x="63576" y="732"/>
                  </a:lnTo>
                  <a:lnTo>
                    <a:pt x="63576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9"/>
            <p:cNvSpPr/>
            <p:nvPr/>
          </p:nvSpPr>
          <p:spPr>
            <a:xfrm>
              <a:off x="5671425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28" y="0"/>
                  </a:moveTo>
                  <a:lnTo>
                    <a:pt x="0" y="1828"/>
                  </a:lnTo>
                  <a:lnTo>
                    <a:pt x="1170" y="1828"/>
                  </a:lnTo>
                  <a:lnTo>
                    <a:pt x="2997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2647;p9"/>
            <p:cNvSpPr/>
            <p:nvPr/>
          </p:nvSpPr>
          <p:spPr>
            <a:xfrm>
              <a:off x="5717100" y="3154450"/>
              <a:ext cx="1662950" cy="1656550"/>
            </a:xfrm>
            <a:custGeom>
              <a:avLst/>
              <a:gdLst/>
              <a:ahLst/>
              <a:cxnLst/>
              <a:rect l="l" t="t" r="r" b="b"/>
              <a:pathLst>
                <a:path w="66518" h="66262" extrusionOk="0">
                  <a:moveTo>
                    <a:pt x="66518" y="0"/>
                  </a:moveTo>
                  <a:lnTo>
                    <a:pt x="1" y="66261"/>
                  </a:lnTo>
                  <a:lnTo>
                    <a:pt x="1170" y="66261"/>
                  </a:lnTo>
                  <a:lnTo>
                    <a:pt x="66518" y="694"/>
                  </a:lnTo>
                  <a:lnTo>
                    <a:pt x="6651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9"/>
            <p:cNvSpPr/>
            <p:nvPr/>
          </p:nvSpPr>
          <p:spPr>
            <a:xfrm>
              <a:off x="5597400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47" y="0"/>
                  </a:moveTo>
                  <a:lnTo>
                    <a:pt x="1" y="1828"/>
                  </a:lnTo>
                  <a:lnTo>
                    <a:pt x="1189" y="1828"/>
                  </a:lnTo>
                  <a:lnTo>
                    <a:pt x="299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649;p9"/>
            <p:cNvSpPr/>
            <p:nvPr/>
          </p:nvSpPr>
          <p:spPr>
            <a:xfrm>
              <a:off x="5643550" y="3080875"/>
              <a:ext cx="1736500" cy="1730125"/>
            </a:xfrm>
            <a:custGeom>
              <a:avLst/>
              <a:gdLst/>
              <a:ahLst/>
              <a:cxnLst/>
              <a:rect l="l" t="t" r="r" b="b"/>
              <a:pathLst>
                <a:path w="69460" h="69205" extrusionOk="0">
                  <a:moveTo>
                    <a:pt x="69460" y="1"/>
                  </a:moveTo>
                  <a:lnTo>
                    <a:pt x="1" y="69204"/>
                  </a:lnTo>
                  <a:lnTo>
                    <a:pt x="1152" y="69204"/>
                  </a:lnTo>
                  <a:lnTo>
                    <a:pt x="69460" y="677"/>
                  </a:lnTo>
                  <a:lnTo>
                    <a:pt x="69460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2650;p9"/>
            <p:cNvSpPr/>
            <p:nvPr/>
          </p:nvSpPr>
          <p:spPr>
            <a:xfrm>
              <a:off x="5523850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28" y="0"/>
                  </a:moveTo>
                  <a:lnTo>
                    <a:pt x="1" y="1828"/>
                  </a:lnTo>
                  <a:lnTo>
                    <a:pt x="1170" y="1828"/>
                  </a:lnTo>
                  <a:lnTo>
                    <a:pt x="299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9"/>
            <p:cNvSpPr/>
            <p:nvPr/>
          </p:nvSpPr>
          <p:spPr>
            <a:xfrm>
              <a:off x="5569550" y="3007325"/>
              <a:ext cx="1810500" cy="1803675"/>
            </a:xfrm>
            <a:custGeom>
              <a:avLst/>
              <a:gdLst/>
              <a:ahLst/>
              <a:cxnLst/>
              <a:rect l="l" t="t" r="r" b="b"/>
              <a:pathLst>
                <a:path w="72420" h="72147" extrusionOk="0">
                  <a:moveTo>
                    <a:pt x="72420" y="1"/>
                  </a:moveTo>
                  <a:lnTo>
                    <a:pt x="0" y="72146"/>
                  </a:lnTo>
                  <a:lnTo>
                    <a:pt x="1170" y="72146"/>
                  </a:lnTo>
                  <a:lnTo>
                    <a:pt x="72420" y="659"/>
                  </a:lnTo>
                  <a:lnTo>
                    <a:pt x="72420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9"/>
            <p:cNvSpPr/>
            <p:nvPr/>
          </p:nvSpPr>
          <p:spPr>
            <a:xfrm>
              <a:off x="5450300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28" y="0"/>
                  </a:moveTo>
                  <a:lnTo>
                    <a:pt x="1" y="1828"/>
                  </a:lnTo>
                  <a:lnTo>
                    <a:pt x="1170" y="1828"/>
                  </a:lnTo>
                  <a:lnTo>
                    <a:pt x="299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2653;p9"/>
            <p:cNvSpPr/>
            <p:nvPr/>
          </p:nvSpPr>
          <p:spPr>
            <a:xfrm>
              <a:off x="5496000" y="2933775"/>
              <a:ext cx="1884050" cy="1877225"/>
            </a:xfrm>
            <a:custGeom>
              <a:avLst/>
              <a:gdLst/>
              <a:ahLst/>
              <a:cxnLst/>
              <a:rect l="l" t="t" r="r" b="b"/>
              <a:pathLst>
                <a:path w="75362" h="75089" extrusionOk="0">
                  <a:moveTo>
                    <a:pt x="75362" y="1"/>
                  </a:moveTo>
                  <a:lnTo>
                    <a:pt x="0" y="75088"/>
                  </a:lnTo>
                  <a:lnTo>
                    <a:pt x="1170" y="75088"/>
                  </a:lnTo>
                  <a:lnTo>
                    <a:pt x="75362" y="640"/>
                  </a:lnTo>
                  <a:lnTo>
                    <a:pt x="75362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" name="Google Shape;2654;p9"/>
            <p:cNvSpPr/>
            <p:nvPr/>
          </p:nvSpPr>
          <p:spPr>
            <a:xfrm>
              <a:off x="5376300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46" y="0"/>
                  </a:moveTo>
                  <a:lnTo>
                    <a:pt x="0" y="1828"/>
                  </a:lnTo>
                  <a:lnTo>
                    <a:pt x="1188" y="1828"/>
                  </a:lnTo>
                  <a:lnTo>
                    <a:pt x="2997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2655;p9"/>
            <p:cNvSpPr/>
            <p:nvPr/>
          </p:nvSpPr>
          <p:spPr>
            <a:xfrm>
              <a:off x="5422425" y="2860675"/>
              <a:ext cx="1957625" cy="1950325"/>
            </a:xfrm>
            <a:custGeom>
              <a:avLst/>
              <a:gdLst/>
              <a:ahLst/>
              <a:cxnLst/>
              <a:rect l="l" t="t" r="r" b="b"/>
              <a:pathLst>
                <a:path w="78305" h="78013" extrusionOk="0">
                  <a:moveTo>
                    <a:pt x="78305" y="1"/>
                  </a:moveTo>
                  <a:lnTo>
                    <a:pt x="1" y="78012"/>
                  </a:lnTo>
                  <a:lnTo>
                    <a:pt x="1152" y="78012"/>
                  </a:lnTo>
                  <a:lnTo>
                    <a:pt x="78305" y="604"/>
                  </a:lnTo>
                  <a:lnTo>
                    <a:pt x="78305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2656;p9"/>
            <p:cNvSpPr/>
            <p:nvPr/>
          </p:nvSpPr>
          <p:spPr>
            <a:xfrm>
              <a:off x="2631550" y="839600"/>
              <a:ext cx="2149950" cy="2142625"/>
            </a:xfrm>
            <a:custGeom>
              <a:avLst/>
              <a:gdLst/>
              <a:ahLst/>
              <a:cxnLst/>
              <a:rect l="l" t="t" r="r" b="b"/>
              <a:pathLst>
                <a:path w="85998" h="85705" extrusionOk="0">
                  <a:moveTo>
                    <a:pt x="85395" y="0"/>
                  </a:moveTo>
                  <a:lnTo>
                    <a:pt x="0" y="85705"/>
                  </a:lnTo>
                  <a:lnTo>
                    <a:pt x="8599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9"/>
            <p:cNvSpPr/>
            <p:nvPr/>
          </p:nvSpPr>
          <p:spPr>
            <a:xfrm>
              <a:off x="2623325" y="839600"/>
              <a:ext cx="2142175" cy="2134400"/>
            </a:xfrm>
            <a:custGeom>
              <a:avLst/>
              <a:gdLst/>
              <a:ahLst/>
              <a:cxnLst/>
              <a:rect l="l" t="t" r="r" b="b"/>
              <a:pathLst>
                <a:path w="85687" h="85376" extrusionOk="0">
                  <a:moveTo>
                    <a:pt x="85084" y="0"/>
                  </a:moveTo>
                  <a:lnTo>
                    <a:pt x="0" y="85376"/>
                  </a:lnTo>
                  <a:lnTo>
                    <a:pt x="85687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2658;p9"/>
            <p:cNvSpPr/>
            <p:nvPr/>
          </p:nvSpPr>
          <p:spPr>
            <a:xfrm>
              <a:off x="821050" y="4408025"/>
              <a:ext cx="447275" cy="448650"/>
            </a:xfrm>
            <a:custGeom>
              <a:avLst/>
              <a:gdLst/>
              <a:ahLst/>
              <a:cxnLst/>
              <a:rect l="l" t="t" r="r" b="b"/>
              <a:pathLst>
                <a:path w="17891" h="17946" extrusionOk="0">
                  <a:moveTo>
                    <a:pt x="17891" y="1"/>
                  </a:moveTo>
                  <a:lnTo>
                    <a:pt x="1" y="17946"/>
                  </a:lnTo>
                  <a:lnTo>
                    <a:pt x="110" y="17946"/>
                  </a:lnTo>
                  <a:lnTo>
                    <a:pt x="17891" y="238"/>
                  </a:lnTo>
                  <a:lnTo>
                    <a:pt x="17891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2659;p9"/>
            <p:cNvSpPr/>
            <p:nvPr/>
          </p:nvSpPr>
          <p:spPr>
            <a:xfrm>
              <a:off x="1268300" y="839600"/>
              <a:ext cx="3587200" cy="3574400"/>
            </a:xfrm>
            <a:custGeom>
              <a:avLst/>
              <a:gdLst/>
              <a:ahLst/>
              <a:cxnLst/>
              <a:rect l="l" t="t" r="r" b="b"/>
              <a:pathLst>
                <a:path w="143488" h="142976" extrusionOk="0">
                  <a:moveTo>
                    <a:pt x="142227" y="0"/>
                  </a:moveTo>
                  <a:lnTo>
                    <a:pt x="1" y="142738"/>
                  </a:lnTo>
                  <a:lnTo>
                    <a:pt x="1" y="142975"/>
                  </a:lnTo>
                  <a:lnTo>
                    <a:pt x="14348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2660;p9"/>
            <p:cNvSpPr/>
            <p:nvPr/>
          </p:nvSpPr>
          <p:spPr>
            <a:xfrm>
              <a:off x="894600" y="4482050"/>
              <a:ext cx="373725" cy="374625"/>
            </a:xfrm>
            <a:custGeom>
              <a:avLst/>
              <a:gdLst/>
              <a:ahLst/>
              <a:cxnLst/>
              <a:rect l="l" t="t" r="r" b="b"/>
              <a:pathLst>
                <a:path w="14949" h="14985" extrusionOk="0">
                  <a:moveTo>
                    <a:pt x="14949" y="0"/>
                  </a:moveTo>
                  <a:lnTo>
                    <a:pt x="1" y="14985"/>
                  </a:lnTo>
                  <a:lnTo>
                    <a:pt x="110" y="14985"/>
                  </a:lnTo>
                  <a:lnTo>
                    <a:pt x="14949" y="219"/>
                  </a:lnTo>
                  <a:lnTo>
                    <a:pt x="14949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Google Shape;2661;p9"/>
            <p:cNvSpPr/>
            <p:nvPr/>
          </p:nvSpPr>
          <p:spPr>
            <a:xfrm>
              <a:off x="1268300" y="839600"/>
              <a:ext cx="3660775" cy="3647950"/>
            </a:xfrm>
            <a:custGeom>
              <a:avLst/>
              <a:gdLst/>
              <a:ahLst/>
              <a:cxnLst/>
              <a:rect l="l" t="t" r="r" b="b"/>
              <a:pathLst>
                <a:path w="146431" h="145918" extrusionOk="0">
                  <a:moveTo>
                    <a:pt x="145169" y="0"/>
                  </a:moveTo>
                  <a:lnTo>
                    <a:pt x="1" y="145698"/>
                  </a:lnTo>
                  <a:lnTo>
                    <a:pt x="1" y="145917"/>
                  </a:lnTo>
                  <a:lnTo>
                    <a:pt x="146430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2662;p9"/>
            <p:cNvSpPr/>
            <p:nvPr/>
          </p:nvSpPr>
          <p:spPr>
            <a:xfrm>
              <a:off x="968150" y="4556050"/>
              <a:ext cx="300175" cy="300625"/>
            </a:xfrm>
            <a:custGeom>
              <a:avLst/>
              <a:gdLst/>
              <a:ahLst/>
              <a:cxnLst/>
              <a:rect l="l" t="t" r="r" b="b"/>
              <a:pathLst>
                <a:path w="12007" h="12025" extrusionOk="0">
                  <a:moveTo>
                    <a:pt x="12007" y="1"/>
                  </a:moveTo>
                  <a:lnTo>
                    <a:pt x="1" y="12025"/>
                  </a:lnTo>
                  <a:lnTo>
                    <a:pt x="129" y="12025"/>
                  </a:lnTo>
                  <a:lnTo>
                    <a:pt x="12007" y="202"/>
                  </a:lnTo>
                  <a:lnTo>
                    <a:pt x="12007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9"/>
            <p:cNvSpPr/>
            <p:nvPr/>
          </p:nvSpPr>
          <p:spPr>
            <a:xfrm>
              <a:off x="1268300" y="839600"/>
              <a:ext cx="3734325" cy="3721500"/>
            </a:xfrm>
            <a:custGeom>
              <a:avLst/>
              <a:gdLst/>
              <a:ahLst/>
              <a:cxnLst/>
              <a:rect l="l" t="t" r="r" b="b"/>
              <a:pathLst>
                <a:path w="149373" h="148860" extrusionOk="0">
                  <a:moveTo>
                    <a:pt x="148130" y="0"/>
                  </a:moveTo>
                  <a:lnTo>
                    <a:pt x="1" y="148659"/>
                  </a:lnTo>
                  <a:lnTo>
                    <a:pt x="1" y="148860"/>
                  </a:lnTo>
                  <a:lnTo>
                    <a:pt x="149372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9"/>
            <p:cNvSpPr/>
            <p:nvPr/>
          </p:nvSpPr>
          <p:spPr>
            <a:xfrm>
              <a:off x="1042175" y="4630050"/>
              <a:ext cx="226150" cy="226625"/>
            </a:xfrm>
            <a:custGeom>
              <a:avLst/>
              <a:gdLst/>
              <a:ahLst/>
              <a:cxnLst/>
              <a:rect l="l" t="t" r="r" b="b"/>
              <a:pathLst>
                <a:path w="9046" h="9065" extrusionOk="0">
                  <a:moveTo>
                    <a:pt x="9046" y="1"/>
                  </a:moveTo>
                  <a:lnTo>
                    <a:pt x="0" y="9065"/>
                  </a:lnTo>
                  <a:lnTo>
                    <a:pt x="110" y="9065"/>
                  </a:lnTo>
                  <a:lnTo>
                    <a:pt x="9046" y="184"/>
                  </a:lnTo>
                  <a:lnTo>
                    <a:pt x="9046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9"/>
            <p:cNvSpPr/>
            <p:nvPr/>
          </p:nvSpPr>
          <p:spPr>
            <a:xfrm>
              <a:off x="1268300" y="839600"/>
              <a:ext cx="3807875" cy="3795050"/>
            </a:xfrm>
            <a:custGeom>
              <a:avLst/>
              <a:gdLst/>
              <a:ahLst/>
              <a:cxnLst/>
              <a:rect l="l" t="t" r="r" b="b"/>
              <a:pathLst>
                <a:path w="152315" h="151802" extrusionOk="0">
                  <a:moveTo>
                    <a:pt x="151072" y="0"/>
                  </a:moveTo>
                  <a:lnTo>
                    <a:pt x="1" y="151619"/>
                  </a:lnTo>
                  <a:lnTo>
                    <a:pt x="1" y="151802"/>
                  </a:lnTo>
                  <a:lnTo>
                    <a:pt x="152314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9"/>
            <p:cNvSpPr/>
            <p:nvPr/>
          </p:nvSpPr>
          <p:spPr>
            <a:xfrm>
              <a:off x="1115725" y="4704075"/>
              <a:ext cx="152600" cy="152600"/>
            </a:xfrm>
            <a:custGeom>
              <a:avLst/>
              <a:gdLst/>
              <a:ahLst/>
              <a:cxnLst/>
              <a:rect l="l" t="t" r="r" b="b"/>
              <a:pathLst>
                <a:path w="6104" h="6104" extrusionOk="0">
                  <a:moveTo>
                    <a:pt x="6104" y="0"/>
                  </a:moveTo>
                  <a:lnTo>
                    <a:pt x="0" y="6104"/>
                  </a:lnTo>
                  <a:lnTo>
                    <a:pt x="110" y="6104"/>
                  </a:lnTo>
                  <a:lnTo>
                    <a:pt x="6104" y="146"/>
                  </a:lnTo>
                  <a:lnTo>
                    <a:pt x="6104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9"/>
            <p:cNvSpPr/>
            <p:nvPr/>
          </p:nvSpPr>
          <p:spPr>
            <a:xfrm>
              <a:off x="1268300" y="839600"/>
              <a:ext cx="3881875" cy="3868150"/>
            </a:xfrm>
            <a:custGeom>
              <a:avLst/>
              <a:gdLst/>
              <a:ahLst/>
              <a:cxnLst/>
              <a:rect l="l" t="t" r="r" b="b"/>
              <a:pathLst>
                <a:path w="155275" h="154726" extrusionOk="0">
                  <a:moveTo>
                    <a:pt x="154014" y="0"/>
                  </a:moveTo>
                  <a:lnTo>
                    <a:pt x="1" y="154579"/>
                  </a:lnTo>
                  <a:lnTo>
                    <a:pt x="1" y="154725"/>
                  </a:lnTo>
                  <a:lnTo>
                    <a:pt x="155275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9"/>
            <p:cNvSpPr/>
            <p:nvPr/>
          </p:nvSpPr>
          <p:spPr>
            <a:xfrm>
              <a:off x="1189275" y="4777625"/>
              <a:ext cx="79050" cy="79050"/>
            </a:xfrm>
            <a:custGeom>
              <a:avLst/>
              <a:gdLst/>
              <a:ahLst/>
              <a:cxnLst/>
              <a:rect l="l" t="t" r="r" b="b"/>
              <a:pathLst>
                <a:path w="3162" h="3162" extrusionOk="0">
                  <a:moveTo>
                    <a:pt x="3162" y="0"/>
                  </a:moveTo>
                  <a:lnTo>
                    <a:pt x="0" y="3162"/>
                  </a:lnTo>
                  <a:lnTo>
                    <a:pt x="128" y="3162"/>
                  </a:lnTo>
                  <a:lnTo>
                    <a:pt x="3162" y="147"/>
                  </a:lnTo>
                  <a:lnTo>
                    <a:pt x="3162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9"/>
            <p:cNvSpPr/>
            <p:nvPr/>
          </p:nvSpPr>
          <p:spPr>
            <a:xfrm>
              <a:off x="1268300" y="839600"/>
              <a:ext cx="3955425" cy="3941700"/>
            </a:xfrm>
            <a:custGeom>
              <a:avLst/>
              <a:gdLst/>
              <a:ahLst/>
              <a:cxnLst/>
              <a:rect l="l" t="t" r="r" b="b"/>
              <a:pathLst>
                <a:path w="158217" h="157668" extrusionOk="0">
                  <a:moveTo>
                    <a:pt x="156974" y="0"/>
                  </a:moveTo>
                  <a:lnTo>
                    <a:pt x="1" y="157521"/>
                  </a:lnTo>
                  <a:lnTo>
                    <a:pt x="1" y="157668"/>
                  </a:lnTo>
                  <a:lnTo>
                    <a:pt x="158217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9"/>
            <p:cNvSpPr/>
            <p:nvPr/>
          </p:nvSpPr>
          <p:spPr>
            <a:xfrm>
              <a:off x="1263275" y="4810975"/>
              <a:ext cx="48450" cy="45700"/>
            </a:xfrm>
            <a:custGeom>
              <a:avLst/>
              <a:gdLst/>
              <a:ahLst/>
              <a:cxnLst/>
              <a:rect l="l" t="t" r="r" b="b"/>
              <a:pathLst>
                <a:path w="1938" h="1828" extrusionOk="0">
                  <a:moveTo>
                    <a:pt x="1810" y="0"/>
                  </a:moveTo>
                  <a:lnTo>
                    <a:pt x="1" y="1828"/>
                  </a:lnTo>
                  <a:lnTo>
                    <a:pt x="110" y="1828"/>
                  </a:lnTo>
                  <a:lnTo>
                    <a:pt x="193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9"/>
            <p:cNvSpPr/>
            <p:nvPr/>
          </p:nvSpPr>
          <p:spPr>
            <a:xfrm>
              <a:off x="1308500" y="839600"/>
              <a:ext cx="3988775" cy="3971400"/>
            </a:xfrm>
            <a:custGeom>
              <a:avLst/>
              <a:gdLst/>
              <a:ahLst/>
              <a:cxnLst/>
              <a:rect l="l" t="t" r="r" b="b"/>
              <a:pathLst>
                <a:path w="159551" h="158856" extrusionOk="0">
                  <a:moveTo>
                    <a:pt x="158308" y="0"/>
                  </a:moveTo>
                  <a:lnTo>
                    <a:pt x="1" y="158855"/>
                  </a:lnTo>
                  <a:lnTo>
                    <a:pt x="129" y="158855"/>
                  </a:lnTo>
                  <a:lnTo>
                    <a:pt x="159551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9"/>
            <p:cNvSpPr/>
            <p:nvPr/>
          </p:nvSpPr>
          <p:spPr>
            <a:xfrm>
              <a:off x="1336825" y="4810975"/>
              <a:ext cx="48925" cy="45700"/>
            </a:xfrm>
            <a:custGeom>
              <a:avLst/>
              <a:gdLst/>
              <a:ahLst/>
              <a:cxnLst/>
              <a:rect l="l" t="t" r="r" b="b"/>
              <a:pathLst>
                <a:path w="1957" h="1828" extrusionOk="0">
                  <a:moveTo>
                    <a:pt x="1828" y="0"/>
                  </a:moveTo>
                  <a:lnTo>
                    <a:pt x="1" y="1828"/>
                  </a:lnTo>
                  <a:lnTo>
                    <a:pt x="111" y="1828"/>
                  </a:lnTo>
                  <a:lnTo>
                    <a:pt x="1956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9"/>
            <p:cNvSpPr/>
            <p:nvPr/>
          </p:nvSpPr>
          <p:spPr>
            <a:xfrm>
              <a:off x="1382525" y="839600"/>
              <a:ext cx="3988775" cy="3971400"/>
            </a:xfrm>
            <a:custGeom>
              <a:avLst/>
              <a:gdLst/>
              <a:ahLst/>
              <a:cxnLst/>
              <a:rect l="l" t="t" r="r" b="b"/>
              <a:pathLst>
                <a:path w="159551" h="158856" extrusionOk="0">
                  <a:moveTo>
                    <a:pt x="158289" y="0"/>
                  </a:moveTo>
                  <a:lnTo>
                    <a:pt x="0" y="158855"/>
                  </a:lnTo>
                  <a:lnTo>
                    <a:pt x="128" y="158855"/>
                  </a:lnTo>
                  <a:lnTo>
                    <a:pt x="159550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9"/>
            <p:cNvSpPr/>
            <p:nvPr/>
          </p:nvSpPr>
          <p:spPr>
            <a:xfrm>
              <a:off x="1410375" y="4810975"/>
              <a:ext cx="48925" cy="45700"/>
            </a:xfrm>
            <a:custGeom>
              <a:avLst/>
              <a:gdLst/>
              <a:ahLst/>
              <a:cxnLst/>
              <a:rect l="l" t="t" r="r" b="b"/>
              <a:pathLst>
                <a:path w="1957" h="1828" extrusionOk="0">
                  <a:moveTo>
                    <a:pt x="1828" y="0"/>
                  </a:moveTo>
                  <a:lnTo>
                    <a:pt x="1" y="1828"/>
                  </a:lnTo>
                  <a:lnTo>
                    <a:pt x="129" y="1828"/>
                  </a:lnTo>
                  <a:lnTo>
                    <a:pt x="1956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9"/>
            <p:cNvSpPr/>
            <p:nvPr/>
          </p:nvSpPr>
          <p:spPr>
            <a:xfrm>
              <a:off x="1456075" y="839600"/>
              <a:ext cx="3988775" cy="3971400"/>
            </a:xfrm>
            <a:custGeom>
              <a:avLst/>
              <a:gdLst/>
              <a:ahLst/>
              <a:cxnLst/>
              <a:rect l="l" t="t" r="r" b="b"/>
              <a:pathLst>
                <a:path w="159551" h="158856" extrusionOk="0">
                  <a:moveTo>
                    <a:pt x="158308" y="0"/>
                  </a:moveTo>
                  <a:lnTo>
                    <a:pt x="0" y="158855"/>
                  </a:lnTo>
                  <a:lnTo>
                    <a:pt x="128" y="158855"/>
                  </a:lnTo>
                  <a:lnTo>
                    <a:pt x="159550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" name="Google Shape;2676;p9"/>
            <p:cNvSpPr/>
            <p:nvPr/>
          </p:nvSpPr>
          <p:spPr>
            <a:xfrm>
              <a:off x="1484400" y="4810975"/>
              <a:ext cx="48450" cy="45700"/>
            </a:xfrm>
            <a:custGeom>
              <a:avLst/>
              <a:gdLst/>
              <a:ahLst/>
              <a:cxnLst/>
              <a:rect l="l" t="t" r="r" b="b"/>
              <a:pathLst>
                <a:path w="1938" h="1828" extrusionOk="0">
                  <a:moveTo>
                    <a:pt x="1810" y="0"/>
                  </a:moveTo>
                  <a:lnTo>
                    <a:pt x="0" y="1828"/>
                  </a:lnTo>
                  <a:lnTo>
                    <a:pt x="110" y="1828"/>
                  </a:lnTo>
                  <a:lnTo>
                    <a:pt x="1937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" name="Google Shape;2677;p9"/>
            <p:cNvSpPr/>
            <p:nvPr/>
          </p:nvSpPr>
          <p:spPr>
            <a:xfrm>
              <a:off x="1529625" y="839600"/>
              <a:ext cx="3988775" cy="3971400"/>
            </a:xfrm>
            <a:custGeom>
              <a:avLst/>
              <a:gdLst/>
              <a:ahLst/>
              <a:cxnLst/>
              <a:rect l="l" t="t" r="r" b="b"/>
              <a:pathLst>
                <a:path w="159551" h="158856" extrusionOk="0">
                  <a:moveTo>
                    <a:pt x="158308" y="0"/>
                  </a:moveTo>
                  <a:lnTo>
                    <a:pt x="1" y="158855"/>
                  </a:lnTo>
                  <a:lnTo>
                    <a:pt x="128" y="158855"/>
                  </a:lnTo>
                  <a:lnTo>
                    <a:pt x="159551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8" name="Google Shape;2678;p9"/>
            <p:cNvSpPr/>
            <p:nvPr/>
          </p:nvSpPr>
          <p:spPr>
            <a:xfrm>
              <a:off x="1557950" y="4810975"/>
              <a:ext cx="48900" cy="45700"/>
            </a:xfrm>
            <a:custGeom>
              <a:avLst/>
              <a:gdLst/>
              <a:ahLst/>
              <a:cxnLst/>
              <a:rect l="l" t="t" r="r" b="b"/>
              <a:pathLst>
                <a:path w="1956" h="1828" extrusionOk="0">
                  <a:moveTo>
                    <a:pt x="1810" y="0"/>
                  </a:moveTo>
                  <a:lnTo>
                    <a:pt x="0" y="1828"/>
                  </a:lnTo>
                  <a:lnTo>
                    <a:pt x="110" y="1828"/>
                  </a:lnTo>
                  <a:lnTo>
                    <a:pt x="1956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9" name="Google Shape;2679;p9"/>
            <p:cNvSpPr/>
            <p:nvPr/>
          </p:nvSpPr>
          <p:spPr>
            <a:xfrm>
              <a:off x="1603175" y="839600"/>
              <a:ext cx="3989225" cy="3971400"/>
            </a:xfrm>
            <a:custGeom>
              <a:avLst/>
              <a:gdLst/>
              <a:ahLst/>
              <a:cxnLst/>
              <a:rect l="l" t="t" r="r" b="b"/>
              <a:pathLst>
                <a:path w="159569" h="158856" extrusionOk="0">
                  <a:moveTo>
                    <a:pt x="158308" y="0"/>
                  </a:moveTo>
                  <a:lnTo>
                    <a:pt x="1" y="158855"/>
                  </a:lnTo>
                  <a:lnTo>
                    <a:pt x="147" y="158855"/>
                  </a:lnTo>
                  <a:lnTo>
                    <a:pt x="159569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0" name="Google Shape;2680;p9"/>
            <p:cNvSpPr/>
            <p:nvPr/>
          </p:nvSpPr>
          <p:spPr>
            <a:xfrm>
              <a:off x="1631500" y="4810975"/>
              <a:ext cx="48900" cy="45700"/>
            </a:xfrm>
            <a:custGeom>
              <a:avLst/>
              <a:gdLst/>
              <a:ahLst/>
              <a:cxnLst/>
              <a:rect l="l" t="t" r="r" b="b"/>
              <a:pathLst>
                <a:path w="1956" h="1828" extrusionOk="0">
                  <a:moveTo>
                    <a:pt x="1828" y="0"/>
                  </a:moveTo>
                  <a:lnTo>
                    <a:pt x="1" y="1828"/>
                  </a:lnTo>
                  <a:lnTo>
                    <a:pt x="110" y="1828"/>
                  </a:lnTo>
                  <a:lnTo>
                    <a:pt x="1956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1" name="Google Shape;2681;p9"/>
            <p:cNvSpPr/>
            <p:nvPr/>
          </p:nvSpPr>
          <p:spPr>
            <a:xfrm>
              <a:off x="1677175" y="839600"/>
              <a:ext cx="3988775" cy="3971400"/>
            </a:xfrm>
            <a:custGeom>
              <a:avLst/>
              <a:gdLst/>
              <a:ahLst/>
              <a:cxnLst/>
              <a:rect l="l" t="t" r="r" b="b"/>
              <a:pathLst>
                <a:path w="159551" h="158856" extrusionOk="0">
                  <a:moveTo>
                    <a:pt x="158290" y="0"/>
                  </a:moveTo>
                  <a:lnTo>
                    <a:pt x="1" y="158855"/>
                  </a:lnTo>
                  <a:lnTo>
                    <a:pt x="129" y="158855"/>
                  </a:lnTo>
                  <a:lnTo>
                    <a:pt x="159551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2" name="Google Shape;2682;p9"/>
            <p:cNvSpPr/>
            <p:nvPr/>
          </p:nvSpPr>
          <p:spPr>
            <a:xfrm>
              <a:off x="1705050" y="4810975"/>
              <a:ext cx="48925" cy="45700"/>
            </a:xfrm>
            <a:custGeom>
              <a:avLst/>
              <a:gdLst/>
              <a:ahLst/>
              <a:cxnLst/>
              <a:rect l="l" t="t" r="r" b="b"/>
              <a:pathLst>
                <a:path w="1957" h="1828" extrusionOk="0">
                  <a:moveTo>
                    <a:pt x="1828" y="0"/>
                  </a:moveTo>
                  <a:lnTo>
                    <a:pt x="1" y="1828"/>
                  </a:lnTo>
                  <a:lnTo>
                    <a:pt x="129" y="1828"/>
                  </a:lnTo>
                  <a:lnTo>
                    <a:pt x="1956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3" name="Google Shape;2683;p9"/>
            <p:cNvSpPr/>
            <p:nvPr/>
          </p:nvSpPr>
          <p:spPr>
            <a:xfrm>
              <a:off x="1750750" y="839600"/>
              <a:ext cx="3988775" cy="3971400"/>
            </a:xfrm>
            <a:custGeom>
              <a:avLst/>
              <a:gdLst/>
              <a:ahLst/>
              <a:cxnLst/>
              <a:rect l="l" t="t" r="r" b="b"/>
              <a:pathLst>
                <a:path w="159551" h="158856" extrusionOk="0">
                  <a:moveTo>
                    <a:pt x="158307" y="0"/>
                  </a:moveTo>
                  <a:lnTo>
                    <a:pt x="0" y="158855"/>
                  </a:lnTo>
                  <a:lnTo>
                    <a:pt x="128" y="158855"/>
                  </a:lnTo>
                  <a:lnTo>
                    <a:pt x="159550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4" name="Google Shape;2684;p9"/>
            <p:cNvSpPr/>
            <p:nvPr/>
          </p:nvSpPr>
          <p:spPr>
            <a:xfrm>
              <a:off x="1779075" y="4810975"/>
              <a:ext cx="48450" cy="45700"/>
            </a:xfrm>
            <a:custGeom>
              <a:avLst/>
              <a:gdLst/>
              <a:ahLst/>
              <a:cxnLst/>
              <a:rect l="l" t="t" r="r" b="b"/>
              <a:pathLst>
                <a:path w="1938" h="1828" extrusionOk="0">
                  <a:moveTo>
                    <a:pt x="1809" y="0"/>
                  </a:moveTo>
                  <a:lnTo>
                    <a:pt x="0" y="1828"/>
                  </a:lnTo>
                  <a:lnTo>
                    <a:pt x="110" y="1828"/>
                  </a:lnTo>
                  <a:lnTo>
                    <a:pt x="1937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5" name="Google Shape;2685;p9"/>
            <p:cNvSpPr/>
            <p:nvPr/>
          </p:nvSpPr>
          <p:spPr>
            <a:xfrm>
              <a:off x="1824300" y="839600"/>
              <a:ext cx="3988775" cy="3971400"/>
            </a:xfrm>
            <a:custGeom>
              <a:avLst/>
              <a:gdLst/>
              <a:ahLst/>
              <a:cxnLst/>
              <a:rect l="l" t="t" r="r" b="b"/>
              <a:pathLst>
                <a:path w="159551" h="158856" extrusionOk="0">
                  <a:moveTo>
                    <a:pt x="158308" y="0"/>
                  </a:moveTo>
                  <a:lnTo>
                    <a:pt x="0" y="158855"/>
                  </a:lnTo>
                  <a:lnTo>
                    <a:pt x="128" y="158855"/>
                  </a:lnTo>
                  <a:lnTo>
                    <a:pt x="159550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6" name="Google Shape;2686;p9"/>
            <p:cNvSpPr/>
            <p:nvPr/>
          </p:nvSpPr>
          <p:spPr>
            <a:xfrm>
              <a:off x="1852625" y="4810975"/>
              <a:ext cx="48900" cy="45700"/>
            </a:xfrm>
            <a:custGeom>
              <a:avLst/>
              <a:gdLst/>
              <a:ahLst/>
              <a:cxnLst/>
              <a:rect l="l" t="t" r="r" b="b"/>
              <a:pathLst>
                <a:path w="1956" h="1828" extrusionOk="0">
                  <a:moveTo>
                    <a:pt x="1828" y="0"/>
                  </a:moveTo>
                  <a:lnTo>
                    <a:pt x="0" y="1828"/>
                  </a:lnTo>
                  <a:lnTo>
                    <a:pt x="110" y="1828"/>
                  </a:lnTo>
                  <a:lnTo>
                    <a:pt x="1956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7" name="Google Shape;2687;p9"/>
            <p:cNvSpPr/>
            <p:nvPr/>
          </p:nvSpPr>
          <p:spPr>
            <a:xfrm>
              <a:off x="1898300" y="839600"/>
              <a:ext cx="3988775" cy="3971400"/>
            </a:xfrm>
            <a:custGeom>
              <a:avLst/>
              <a:gdLst/>
              <a:ahLst/>
              <a:cxnLst/>
              <a:rect l="l" t="t" r="r" b="b"/>
              <a:pathLst>
                <a:path w="159551" h="158856" extrusionOk="0">
                  <a:moveTo>
                    <a:pt x="158290" y="0"/>
                  </a:moveTo>
                  <a:lnTo>
                    <a:pt x="1" y="158855"/>
                  </a:lnTo>
                  <a:lnTo>
                    <a:pt x="129" y="158855"/>
                  </a:lnTo>
                  <a:lnTo>
                    <a:pt x="159551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8" name="Google Shape;2688;p9"/>
            <p:cNvSpPr/>
            <p:nvPr/>
          </p:nvSpPr>
          <p:spPr>
            <a:xfrm>
              <a:off x="1926175" y="4810975"/>
              <a:ext cx="48900" cy="45700"/>
            </a:xfrm>
            <a:custGeom>
              <a:avLst/>
              <a:gdLst/>
              <a:ahLst/>
              <a:cxnLst/>
              <a:rect l="l" t="t" r="r" b="b"/>
              <a:pathLst>
                <a:path w="1956" h="1828" extrusionOk="0">
                  <a:moveTo>
                    <a:pt x="1828" y="0"/>
                  </a:moveTo>
                  <a:lnTo>
                    <a:pt x="0" y="1828"/>
                  </a:lnTo>
                  <a:lnTo>
                    <a:pt x="128" y="1828"/>
                  </a:lnTo>
                  <a:lnTo>
                    <a:pt x="1956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9" name="Google Shape;2689;p9"/>
            <p:cNvSpPr/>
            <p:nvPr/>
          </p:nvSpPr>
          <p:spPr>
            <a:xfrm>
              <a:off x="1971850" y="839600"/>
              <a:ext cx="3988775" cy="3971400"/>
            </a:xfrm>
            <a:custGeom>
              <a:avLst/>
              <a:gdLst/>
              <a:ahLst/>
              <a:cxnLst/>
              <a:rect l="l" t="t" r="r" b="b"/>
              <a:pathLst>
                <a:path w="159551" h="158856" extrusionOk="0">
                  <a:moveTo>
                    <a:pt x="158308" y="0"/>
                  </a:moveTo>
                  <a:lnTo>
                    <a:pt x="1" y="158855"/>
                  </a:lnTo>
                  <a:lnTo>
                    <a:pt x="129" y="158855"/>
                  </a:lnTo>
                  <a:lnTo>
                    <a:pt x="159551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0" name="Google Shape;2690;p9"/>
            <p:cNvSpPr/>
            <p:nvPr/>
          </p:nvSpPr>
          <p:spPr>
            <a:xfrm>
              <a:off x="2000175" y="4810975"/>
              <a:ext cx="48450" cy="45700"/>
            </a:xfrm>
            <a:custGeom>
              <a:avLst/>
              <a:gdLst/>
              <a:ahLst/>
              <a:cxnLst/>
              <a:rect l="l" t="t" r="r" b="b"/>
              <a:pathLst>
                <a:path w="1938" h="1828" extrusionOk="0">
                  <a:moveTo>
                    <a:pt x="1810" y="0"/>
                  </a:moveTo>
                  <a:lnTo>
                    <a:pt x="1" y="1828"/>
                  </a:lnTo>
                  <a:lnTo>
                    <a:pt x="110" y="1828"/>
                  </a:lnTo>
                  <a:lnTo>
                    <a:pt x="193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1" name="Google Shape;2691;p9"/>
            <p:cNvSpPr/>
            <p:nvPr/>
          </p:nvSpPr>
          <p:spPr>
            <a:xfrm>
              <a:off x="2045400" y="839600"/>
              <a:ext cx="3988775" cy="3971400"/>
            </a:xfrm>
            <a:custGeom>
              <a:avLst/>
              <a:gdLst/>
              <a:ahLst/>
              <a:cxnLst/>
              <a:rect l="l" t="t" r="r" b="b"/>
              <a:pathLst>
                <a:path w="159551" h="158856" extrusionOk="0">
                  <a:moveTo>
                    <a:pt x="158308" y="0"/>
                  </a:moveTo>
                  <a:lnTo>
                    <a:pt x="1" y="158855"/>
                  </a:lnTo>
                  <a:lnTo>
                    <a:pt x="129" y="158855"/>
                  </a:lnTo>
                  <a:lnTo>
                    <a:pt x="159551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" name="Google Shape;2692;p9"/>
            <p:cNvSpPr/>
            <p:nvPr/>
          </p:nvSpPr>
          <p:spPr>
            <a:xfrm>
              <a:off x="2073725" y="4810975"/>
              <a:ext cx="48925" cy="45700"/>
            </a:xfrm>
            <a:custGeom>
              <a:avLst/>
              <a:gdLst/>
              <a:ahLst/>
              <a:cxnLst/>
              <a:rect l="l" t="t" r="r" b="b"/>
              <a:pathLst>
                <a:path w="1957" h="1828" extrusionOk="0">
                  <a:moveTo>
                    <a:pt x="1828" y="0"/>
                  </a:moveTo>
                  <a:lnTo>
                    <a:pt x="1" y="1828"/>
                  </a:lnTo>
                  <a:lnTo>
                    <a:pt x="110" y="1828"/>
                  </a:lnTo>
                  <a:lnTo>
                    <a:pt x="1956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" name="Google Shape;2693;p9"/>
            <p:cNvSpPr/>
            <p:nvPr/>
          </p:nvSpPr>
          <p:spPr>
            <a:xfrm>
              <a:off x="2119425" y="839600"/>
              <a:ext cx="3988775" cy="3971400"/>
            </a:xfrm>
            <a:custGeom>
              <a:avLst/>
              <a:gdLst/>
              <a:ahLst/>
              <a:cxnLst/>
              <a:rect l="l" t="t" r="r" b="b"/>
              <a:pathLst>
                <a:path w="159551" h="158856" extrusionOk="0">
                  <a:moveTo>
                    <a:pt x="158289" y="0"/>
                  </a:moveTo>
                  <a:lnTo>
                    <a:pt x="0" y="158855"/>
                  </a:lnTo>
                  <a:lnTo>
                    <a:pt x="128" y="158855"/>
                  </a:lnTo>
                  <a:lnTo>
                    <a:pt x="159550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" name="Google Shape;2694;p9"/>
            <p:cNvSpPr/>
            <p:nvPr/>
          </p:nvSpPr>
          <p:spPr>
            <a:xfrm>
              <a:off x="2147275" y="4810975"/>
              <a:ext cx="48925" cy="45700"/>
            </a:xfrm>
            <a:custGeom>
              <a:avLst/>
              <a:gdLst/>
              <a:ahLst/>
              <a:cxnLst/>
              <a:rect l="l" t="t" r="r" b="b"/>
              <a:pathLst>
                <a:path w="1957" h="1828" extrusionOk="0">
                  <a:moveTo>
                    <a:pt x="1828" y="0"/>
                  </a:moveTo>
                  <a:lnTo>
                    <a:pt x="1" y="1828"/>
                  </a:lnTo>
                  <a:lnTo>
                    <a:pt x="129" y="1828"/>
                  </a:lnTo>
                  <a:lnTo>
                    <a:pt x="1956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5" name="Google Shape;2695;p9"/>
            <p:cNvSpPr/>
            <p:nvPr/>
          </p:nvSpPr>
          <p:spPr>
            <a:xfrm>
              <a:off x="2192975" y="839600"/>
              <a:ext cx="3988775" cy="3971400"/>
            </a:xfrm>
            <a:custGeom>
              <a:avLst/>
              <a:gdLst/>
              <a:ahLst/>
              <a:cxnLst/>
              <a:rect l="l" t="t" r="r" b="b"/>
              <a:pathLst>
                <a:path w="159551" h="158856" extrusionOk="0">
                  <a:moveTo>
                    <a:pt x="158308" y="0"/>
                  </a:moveTo>
                  <a:lnTo>
                    <a:pt x="0" y="158855"/>
                  </a:lnTo>
                  <a:lnTo>
                    <a:pt x="128" y="158855"/>
                  </a:lnTo>
                  <a:lnTo>
                    <a:pt x="159550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6" name="Google Shape;2696;p9"/>
            <p:cNvSpPr/>
            <p:nvPr/>
          </p:nvSpPr>
          <p:spPr>
            <a:xfrm>
              <a:off x="2221300" y="4810975"/>
              <a:ext cx="48450" cy="45700"/>
            </a:xfrm>
            <a:custGeom>
              <a:avLst/>
              <a:gdLst/>
              <a:ahLst/>
              <a:cxnLst/>
              <a:rect l="l" t="t" r="r" b="b"/>
              <a:pathLst>
                <a:path w="1938" h="1828" extrusionOk="0">
                  <a:moveTo>
                    <a:pt x="1809" y="0"/>
                  </a:moveTo>
                  <a:lnTo>
                    <a:pt x="0" y="1828"/>
                  </a:lnTo>
                  <a:lnTo>
                    <a:pt x="110" y="1828"/>
                  </a:lnTo>
                  <a:lnTo>
                    <a:pt x="1937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9"/>
            <p:cNvSpPr/>
            <p:nvPr/>
          </p:nvSpPr>
          <p:spPr>
            <a:xfrm>
              <a:off x="2266525" y="839600"/>
              <a:ext cx="3988775" cy="3971400"/>
            </a:xfrm>
            <a:custGeom>
              <a:avLst/>
              <a:gdLst/>
              <a:ahLst/>
              <a:cxnLst/>
              <a:rect l="l" t="t" r="r" b="b"/>
              <a:pathLst>
                <a:path w="159551" h="158856" extrusionOk="0">
                  <a:moveTo>
                    <a:pt x="158308" y="0"/>
                  </a:moveTo>
                  <a:lnTo>
                    <a:pt x="0" y="158855"/>
                  </a:lnTo>
                  <a:lnTo>
                    <a:pt x="128" y="158855"/>
                  </a:lnTo>
                  <a:lnTo>
                    <a:pt x="159550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8" name="Google Shape;2698;p9"/>
            <p:cNvSpPr/>
            <p:nvPr/>
          </p:nvSpPr>
          <p:spPr>
            <a:xfrm>
              <a:off x="2294850" y="4810975"/>
              <a:ext cx="48900" cy="45700"/>
            </a:xfrm>
            <a:custGeom>
              <a:avLst/>
              <a:gdLst/>
              <a:ahLst/>
              <a:cxnLst/>
              <a:rect l="l" t="t" r="r" b="b"/>
              <a:pathLst>
                <a:path w="1956" h="1828" extrusionOk="0">
                  <a:moveTo>
                    <a:pt x="1810" y="0"/>
                  </a:moveTo>
                  <a:lnTo>
                    <a:pt x="0" y="1828"/>
                  </a:lnTo>
                  <a:lnTo>
                    <a:pt x="110" y="1828"/>
                  </a:lnTo>
                  <a:lnTo>
                    <a:pt x="1956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9" name="Google Shape;2699;p9"/>
            <p:cNvSpPr/>
            <p:nvPr/>
          </p:nvSpPr>
          <p:spPr>
            <a:xfrm>
              <a:off x="2340525" y="839600"/>
              <a:ext cx="3988775" cy="3971400"/>
            </a:xfrm>
            <a:custGeom>
              <a:avLst/>
              <a:gdLst/>
              <a:ahLst/>
              <a:cxnLst/>
              <a:rect l="l" t="t" r="r" b="b"/>
              <a:pathLst>
                <a:path w="159551" h="158856" extrusionOk="0">
                  <a:moveTo>
                    <a:pt x="158290" y="0"/>
                  </a:moveTo>
                  <a:lnTo>
                    <a:pt x="1" y="158855"/>
                  </a:lnTo>
                  <a:lnTo>
                    <a:pt x="129" y="158855"/>
                  </a:lnTo>
                  <a:lnTo>
                    <a:pt x="159551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0" name="Google Shape;2700;p9"/>
            <p:cNvSpPr/>
            <p:nvPr/>
          </p:nvSpPr>
          <p:spPr>
            <a:xfrm>
              <a:off x="2368400" y="4810975"/>
              <a:ext cx="48900" cy="45700"/>
            </a:xfrm>
            <a:custGeom>
              <a:avLst/>
              <a:gdLst/>
              <a:ahLst/>
              <a:cxnLst/>
              <a:rect l="l" t="t" r="r" b="b"/>
              <a:pathLst>
                <a:path w="1956" h="1828" extrusionOk="0">
                  <a:moveTo>
                    <a:pt x="1828" y="0"/>
                  </a:moveTo>
                  <a:lnTo>
                    <a:pt x="1" y="1828"/>
                  </a:lnTo>
                  <a:lnTo>
                    <a:pt x="110" y="1828"/>
                  </a:lnTo>
                  <a:lnTo>
                    <a:pt x="1956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1" name="Google Shape;2701;p9"/>
            <p:cNvSpPr/>
            <p:nvPr/>
          </p:nvSpPr>
          <p:spPr>
            <a:xfrm>
              <a:off x="2414075" y="839600"/>
              <a:ext cx="3988775" cy="3971400"/>
            </a:xfrm>
            <a:custGeom>
              <a:avLst/>
              <a:gdLst/>
              <a:ahLst/>
              <a:cxnLst/>
              <a:rect l="l" t="t" r="r" b="b"/>
              <a:pathLst>
                <a:path w="159551" h="158856" extrusionOk="0">
                  <a:moveTo>
                    <a:pt x="158290" y="0"/>
                  </a:moveTo>
                  <a:lnTo>
                    <a:pt x="1" y="158855"/>
                  </a:lnTo>
                  <a:lnTo>
                    <a:pt x="129" y="158855"/>
                  </a:lnTo>
                  <a:lnTo>
                    <a:pt x="159551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2" name="Google Shape;2702;p9"/>
            <p:cNvSpPr/>
            <p:nvPr/>
          </p:nvSpPr>
          <p:spPr>
            <a:xfrm>
              <a:off x="2441950" y="4810975"/>
              <a:ext cx="48900" cy="45700"/>
            </a:xfrm>
            <a:custGeom>
              <a:avLst/>
              <a:gdLst/>
              <a:ahLst/>
              <a:cxnLst/>
              <a:rect l="l" t="t" r="r" b="b"/>
              <a:pathLst>
                <a:path w="1956" h="1828" extrusionOk="0">
                  <a:moveTo>
                    <a:pt x="1828" y="0"/>
                  </a:moveTo>
                  <a:lnTo>
                    <a:pt x="1" y="1828"/>
                  </a:lnTo>
                  <a:lnTo>
                    <a:pt x="129" y="1828"/>
                  </a:lnTo>
                  <a:lnTo>
                    <a:pt x="1956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9"/>
            <p:cNvSpPr/>
            <p:nvPr/>
          </p:nvSpPr>
          <p:spPr>
            <a:xfrm>
              <a:off x="2487650" y="839600"/>
              <a:ext cx="3988775" cy="3971400"/>
            </a:xfrm>
            <a:custGeom>
              <a:avLst/>
              <a:gdLst/>
              <a:ahLst/>
              <a:cxnLst/>
              <a:rect l="l" t="t" r="r" b="b"/>
              <a:pathLst>
                <a:path w="159551" h="158856" extrusionOk="0">
                  <a:moveTo>
                    <a:pt x="158307" y="0"/>
                  </a:moveTo>
                  <a:lnTo>
                    <a:pt x="0" y="158855"/>
                  </a:lnTo>
                  <a:lnTo>
                    <a:pt x="128" y="158855"/>
                  </a:lnTo>
                  <a:lnTo>
                    <a:pt x="159550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4;p9"/>
            <p:cNvSpPr/>
            <p:nvPr/>
          </p:nvSpPr>
          <p:spPr>
            <a:xfrm>
              <a:off x="2515950" y="4810975"/>
              <a:ext cx="48475" cy="45700"/>
            </a:xfrm>
            <a:custGeom>
              <a:avLst/>
              <a:gdLst/>
              <a:ahLst/>
              <a:cxnLst/>
              <a:rect l="l" t="t" r="r" b="b"/>
              <a:pathLst>
                <a:path w="1939" h="1828" extrusionOk="0">
                  <a:moveTo>
                    <a:pt x="1810" y="0"/>
                  </a:moveTo>
                  <a:lnTo>
                    <a:pt x="1" y="1828"/>
                  </a:lnTo>
                  <a:lnTo>
                    <a:pt x="111" y="1828"/>
                  </a:lnTo>
                  <a:lnTo>
                    <a:pt x="193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5;p9"/>
            <p:cNvSpPr/>
            <p:nvPr/>
          </p:nvSpPr>
          <p:spPr>
            <a:xfrm>
              <a:off x="2561200" y="839600"/>
              <a:ext cx="3988775" cy="3971400"/>
            </a:xfrm>
            <a:custGeom>
              <a:avLst/>
              <a:gdLst/>
              <a:ahLst/>
              <a:cxnLst/>
              <a:rect l="l" t="t" r="r" b="b"/>
              <a:pathLst>
                <a:path w="159551" h="158856" extrusionOk="0">
                  <a:moveTo>
                    <a:pt x="158307" y="0"/>
                  </a:moveTo>
                  <a:lnTo>
                    <a:pt x="0" y="158855"/>
                  </a:lnTo>
                  <a:lnTo>
                    <a:pt x="128" y="158855"/>
                  </a:lnTo>
                  <a:lnTo>
                    <a:pt x="159550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9"/>
            <p:cNvSpPr/>
            <p:nvPr/>
          </p:nvSpPr>
          <p:spPr>
            <a:xfrm>
              <a:off x="2589525" y="4810975"/>
              <a:ext cx="48900" cy="45700"/>
            </a:xfrm>
            <a:custGeom>
              <a:avLst/>
              <a:gdLst/>
              <a:ahLst/>
              <a:cxnLst/>
              <a:rect l="l" t="t" r="r" b="b"/>
              <a:pathLst>
                <a:path w="1956" h="1828" extrusionOk="0">
                  <a:moveTo>
                    <a:pt x="1828" y="0"/>
                  </a:moveTo>
                  <a:lnTo>
                    <a:pt x="0" y="1828"/>
                  </a:lnTo>
                  <a:lnTo>
                    <a:pt x="110" y="1828"/>
                  </a:lnTo>
                  <a:lnTo>
                    <a:pt x="1955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9"/>
            <p:cNvSpPr/>
            <p:nvPr/>
          </p:nvSpPr>
          <p:spPr>
            <a:xfrm>
              <a:off x="2635200" y="839600"/>
              <a:ext cx="3988775" cy="3971400"/>
            </a:xfrm>
            <a:custGeom>
              <a:avLst/>
              <a:gdLst/>
              <a:ahLst/>
              <a:cxnLst/>
              <a:rect l="l" t="t" r="r" b="b"/>
              <a:pathLst>
                <a:path w="159551" h="158856" extrusionOk="0">
                  <a:moveTo>
                    <a:pt x="158290" y="0"/>
                  </a:moveTo>
                  <a:lnTo>
                    <a:pt x="1" y="158855"/>
                  </a:lnTo>
                  <a:lnTo>
                    <a:pt x="128" y="158855"/>
                  </a:lnTo>
                  <a:lnTo>
                    <a:pt x="159551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9"/>
            <p:cNvSpPr/>
            <p:nvPr/>
          </p:nvSpPr>
          <p:spPr>
            <a:xfrm>
              <a:off x="2663075" y="4810975"/>
              <a:ext cx="48900" cy="45700"/>
            </a:xfrm>
            <a:custGeom>
              <a:avLst/>
              <a:gdLst/>
              <a:ahLst/>
              <a:cxnLst/>
              <a:rect l="l" t="t" r="r" b="b"/>
              <a:pathLst>
                <a:path w="1956" h="1828" extrusionOk="0">
                  <a:moveTo>
                    <a:pt x="1828" y="0"/>
                  </a:moveTo>
                  <a:lnTo>
                    <a:pt x="0" y="1828"/>
                  </a:lnTo>
                  <a:lnTo>
                    <a:pt x="128" y="1828"/>
                  </a:lnTo>
                  <a:lnTo>
                    <a:pt x="1956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9"/>
            <p:cNvSpPr/>
            <p:nvPr/>
          </p:nvSpPr>
          <p:spPr>
            <a:xfrm>
              <a:off x="2708750" y="839600"/>
              <a:ext cx="3988775" cy="3971400"/>
            </a:xfrm>
            <a:custGeom>
              <a:avLst/>
              <a:gdLst/>
              <a:ahLst/>
              <a:cxnLst/>
              <a:rect l="l" t="t" r="r" b="b"/>
              <a:pathLst>
                <a:path w="159551" h="158856" extrusionOk="0">
                  <a:moveTo>
                    <a:pt x="158308" y="0"/>
                  </a:moveTo>
                  <a:lnTo>
                    <a:pt x="1" y="158855"/>
                  </a:lnTo>
                  <a:lnTo>
                    <a:pt x="129" y="158855"/>
                  </a:lnTo>
                  <a:lnTo>
                    <a:pt x="159551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9"/>
            <p:cNvSpPr/>
            <p:nvPr/>
          </p:nvSpPr>
          <p:spPr>
            <a:xfrm>
              <a:off x="2737075" y="4810975"/>
              <a:ext cx="48450" cy="45700"/>
            </a:xfrm>
            <a:custGeom>
              <a:avLst/>
              <a:gdLst/>
              <a:ahLst/>
              <a:cxnLst/>
              <a:rect l="l" t="t" r="r" b="b"/>
              <a:pathLst>
                <a:path w="1938" h="1828" extrusionOk="0">
                  <a:moveTo>
                    <a:pt x="1810" y="0"/>
                  </a:moveTo>
                  <a:lnTo>
                    <a:pt x="1" y="1828"/>
                  </a:lnTo>
                  <a:lnTo>
                    <a:pt x="110" y="1828"/>
                  </a:lnTo>
                  <a:lnTo>
                    <a:pt x="193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9"/>
            <p:cNvSpPr/>
            <p:nvPr/>
          </p:nvSpPr>
          <p:spPr>
            <a:xfrm>
              <a:off x="2782300" y="839600"/>
              <a:ext cx="3988775" cy="3971400"/>
            </a:xfrm>
            <a:custGeom>
              <a:avLst/>
              <a:gdLst/>
              <a:ahLst/>
              <a:cxnLst/>
              <a:rect l="l" t="t" r="r" b="b"/>
              <a:pathLst>
                <a:path w="159551" h="158856" extrusionOk="0">
                  <a:moveTo>
                    <a:pt x="158308" y="0"/>
                  </a:moveTo>
                  <a:lnTo>
                    <a:pt x="1" y="158855"/>
                  </a:lnTo>
                  <a:lnTo>
                    <a:pt x="129" y="158855"/>
                  </a:lnTo>
                  <a:lnTo>
                    <a:pt x="159551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9"/>
            <p:cNvSpPr/>
            <p:nvPr/>
          </p:nvSpPr>
          <p:spPr>
            <a:xfrm>
              <a:off x="2810625" y="4810975"/>
              <a:ext cx="48925" cy="45700"/>
            </a:xfrm>
            <a:custGeom>
              <a:avLst/>
              <a:gdLst/>
              <a:ahLst/>
              <a:cxnLst/>
              <a:rect l="l" t="t" r="r" b="b"/>
              <a:pathLst>
                <a:path w="1957" h="1828" extrusionOk="0">
                  <a:moveTo>
                    <a:pt x="1828" y="0"/>
                  </a:moveTo>
                  <a:lnTo>
                    <a:pt x="1" y="1828"/>
                  </a:lnTo>
                  <a:lnTo>
                    <a:pt x="110" y="1828"/>
                  </a:lnTo>
                  <a:lnTo>
                    <a:pt x="1956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9"/>
            <p:cNvSpPr/>
            <p:nvPr/>
          </p:nvSpPr>
          <p:spPr>
            <a:xfrm>
              <a:off x="2856325" y="839600"/>
              <a:ext cx="3988775" cy="3971400"/>
            </a:xfrm>
            <a:custGeom>
              <a:avLst/>
              <a:gdLst/>
              <a:ahLst/>
              <a:cxnLst/>
              <a:rect l="l" t="t" r="r" b="b"/>
              <a:pathLst>
                <a:path w="159551" h="158856" extrusionOk="0">
                  <a:moveTo>
                    <a:pt x="158289" y="0"/>
                  </a:moveTo>
                  <a:lnTo>
                    <a:pt x="0" y="158855"/>
                  </a:lnTo>
                  <a:lnTo>
                    <a:pt x="128" y="158855"/>
                  </a:lnTo>
                  <a:lnTo>
                    <a:pt x="159550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9"/>
            <p:cNvSpPr/>
            <p:nvPr/>
          </p:nvSpPr>
          <p:spPr>
            <a:xfrm>
              <a:off x="2884175" y="4810975"/>
              <a:ext cx="48925" cy="45700"/>
            </a:xfrm>
            <a:custGeom>
              <a:avLst/>
              <a:gdLst/>
              <a:ahLst/>
              <a:cxnLst/>
              <a:rect l="l" t="t" r="r" b="b"/>
              <a:pathLst>
                <a:path w="1957" h="1828" extrusionOk="0">
                  <a:moveTo>
                    <a:pt x="1828" y="0"/>
                  </a:moveTo>
                  <a:lnTo>
                    <a:pt x="1" y="1828"/>
                  </a:lnTo>
                  <a:lnTo>
                    <a:pt x="129" y="1828"/>
                  </a:lnTo>
                  <a:lnTo>
                    <a:pt x="1956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9"/>
            <p:cNvSpPr/>
            <p:nvPr/>
          </p:nvSpPr>
          <p:spPr>
            <a:xfrm>
              <a:off x="2929875" y="839600"/>
              <a:ext cx="3988775" cy="3971400"/>
            </a:xfrm>
            <a:custGeom>
              <a:avLst/>
              <a:gdLst/>
              <a:ahLst/>
              <a:cxnLst/>
              <a:rect l="l" t="t" r="r" b="b"/>
              <a:pathLst>
                <a:path w="159551" h="158856" extrusionOk="0">
                  <a:moveTo>
                    <a:pt x="158308" y="0"/>
                  </a:moveTo>
                  <a:lnTo>
                    <a:pt x="0" y="158855"/>
                  </a:lnTo>
                  <a:lnTo>
                    <a:pt x="128" y="158855"/>
                  </a:lnTo>
                  <a:lnTo>
                    <a:pt x="159550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9"/>
            <p:cNvSpPr/>
            <p:nvPr/>
          </p:nvSpPr>
          <p:spPr>
            <a:xfrm>
              <a:off x="2958200" y="4810975"/>
              <a:ext cx="48450" cy="45700"/>
            </a:xfrm>
            <a:custGeom>
              <a:avLst/>
              <a:gdLst/>
              <a:ahLst/>
              <a:cxnLst/>
              <a:rect l="l" t="t" r="r" b="b"/>
              <a:pathLst>
                <a:path w="1938" h="1828" extrusionOk="0">
                  <a:moveTo>
                    <a:pt x="1809" y="0"/>
                  </a:moveTo>
                  <a:lnTo>
                    <a:pt x="0" y="1828"/>
                  </a:lnTo>
                  <a:lnTo>
                    <a:pt x="110" y="1828"/>
                  </a:lnTo>
                  <a:lnTo>
                    <a:pt x="1937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9"/>
            <p:cNvSpPr/>
            <p:nvPr/>
          </p:nvSpPr>
          <p:spPr>
            <a:xfrm>
              <a:off x="3003425" y="839600"/>
              <a:ext cx="3988775" cy="3971400"/>
            </a:xfrm>
            <a:custGeom>
              <a:avLst/>
              <a:gdLst/>
              <a:ahLst/>
              <a:cxnLst/>
              <a:rect l="l" t="t" r="r" b="b"/>
              <a:pathLst>
                <a:path w="159551" h="158856" extrusionOk="0">
                  <a:moveTo>
                    <a:pt x="158308" y="0"/>
                  </a:moveTo>
                  <a:lnTo>
                    <a:pt x="0" y="158855"/>
                  </a:lnTo>
                  <a:lnTo>
                    <a:pt x="128" y="158855"/>
                  </a:lnTo>
                  <a:lnTo>
                    <a:pt x="159550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9"/>
            <p:cNvSpPr/>
            <p:nvPr/>
          </p:nvSpPr>
          <p:spPr>
            <a:xfrm>
              <a:off x="4915800" y="839600"/>
              <a:ext cx="2150400" cy="2142625"/>
            </a:xfrm>
            <a:custGeom>
              <a:avLst/>
              <a:gdLst/>
              <a:ahLst/>
              <a:cxnLst/>
              <a:rect l="l" t="t" r="r" b="b"/>
              <a:pathLst>
                <a:path w="86016" h="85705" extrusionOk="0">
                  <a:moveTo>
                    <a:pt x="85394" y="0"/>
                  </a:moveTo>
                  <a:lnTo>
                    <a:pt x="0" y="85705"/>
                  </a:lnTo>
                  <a:lnTo>
                    <a:pt x="86016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2719;p9"/>
            <p:cNvSpPr/>
            <p:nvPr/>
          </p:nvSpPr>
          <p:spPr>
            <a:xfrm>
              <a:off x="4908025" y="839600"/>
              <a:ext cx="2141725" cy="2134400"/>
            </a:xfrm>
            <a:custGeom>
              <a:avLst/>
              <a:gdLst/>
              <a:ahLst/>
              <a:cxnLst/>
              <a:rect l="l" t="t" r="r" b="b"/>
              <a:pathLst>
                <a:path w="85669" h="85376" extrusionOk="0">
                  <a:moveTo>
                    <a:pt x="85066" y="0"/>
                  </a:moveTo>
                  <a:lnTo>
                    <a:pt x="0" y="85376"/>
                  </a:lnTo>
                  <a:lnTo>
                    <a:pt x="85669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2720;p9"/>
            <p:cNvSpPr/>
            <p:nvPr/>
          </p:nvSpPr>
          <p:spPr>
            <a:xfrm>
              <a:off x="750250" y="4340875"/>
              <a:ext cx="518075" cy="515800"/>
            </a:xfrm>
            <a:custGeom>
              <a:avLst/>
              <a:gdLst/>
              <a:ahLst/>
              <a:cxnLst/>
              <a:rect l="l" t="t" r="r" b="b"/>
              <a:pathLst>
                <a:path w="20723" h="20632" extrusionOk="0">
                  <a:moveTo>
                    <a:pt x="20723" y="0"/>
                  </a:moveTo>
                  <a:lnTo>
                    <a:pt x="0" y="20632"/>
                  </a:lnTo>
                  <a:lnTo>
                    <a:pt x="530" y="20632"/>
                  </a:lnTo>
                  <a:lnTo>
                    <a:pt x="20723" y="384"/>
                  </a:lnTo>
                  <a:lnTo>
                    <a:pt x="20723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9"/>
            <p:cNvSpPr/>
            <p:nvPr/>
          </p:nvSpPr>
          <p:spPr>
            <a:xfrm>
              <a:off x="733800" y="4324425"/>
              <a:ext cx="534525" cy="532250"/>
            </a:xfrm>
            <a:custGeom>
              <a:avLst/>
              <a:gdLst/>
              <a:ahLst/>
              <a:cxnLst/>
              <a:rect l="l" t="t" r="r" b="b"/>
              <a:pathLst>
                <a:path w="21381" h="21290" extrusionOk="0">
                  <a:moveTo>
                    <a:pt x="21381" y="1"/>
                  </a:moveTo>
                  <a:lnTo>
                    <a:pt x="0" y="21290"/>
                  </a:lnTo>
                  <a:lnTo>
                    <a:pt x="548" y="21290"/>
                  </a:lnTo>
                  <a:lnTo>
                    <a:pt x="21381" y="384"/>
                  </a:lnTo>
                  <a:lnTo>
                    <a:pt x="21381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9"/>
            <p:cNvSpPr/>
            <p:nvPr/>
          </p:nvSpPr>
          <p:spPr>
            <a:xfrm>
              <a:off x="1268300" y="2973975"/>
              <a:ext cx="1355050" cy="1360075"/>
            </a:xfrm>
            <a:custGeom>
              <a:avLst/>
              <a:gdLst/>
              <a:ahLst/>
              <a:cxnLst/>
              <a:rect l="l" t="t" r="r" b="b"/>
              <a:pathLst>
                <a:path w="54202" h="54403" extrusionOk="0">
                  <a:moveTo>
                    <a:pt x="54201" y="1"/>
                  </a:moveTo>
                  <a:lnTo>
                    <a:pt x="1" y="54019"/>
                  </a:lnTo>
                  <a:lnTo>
                    <a:pt x="1" y="54402"/>
                  </a:lnTo>
                  <a:lnTo>
                    <a:pt x="54201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9"/>
            <p:cNvSpPr/>
            <p:nvPr/>
          </p:nvSpPr>
          <p:spPr>
            <a:xfrm>
              <a:off x="1268300" y="2982200"/>
              <a:ext cx="1363275" cy="1368300"/>
            </a:xfrm>
            <a:custGeom>
              <a:avLst/>
              <a:gdLst/>
              <a:ahLst/>
              <a:cxnLst/>
              <a:rect l="l" t="t" r="r" b="b"/>
              <a:pathLst>
                <a:path w="54531" h="54732" extrusionOk="0">
                  <a:moveTo>
                    <a:pt x="54530" y="1"/>
                  </a:moveTo>
                  <a:lnTo>
                    <a:pt x="1" y="54347"/>
                  </a:lnTo>
                  <a:lnTo>
                    <a:pt x="1" y="54731"/>
                  </a:lnTo>
                  <a:lnTo>
                    <a:pt x="54530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4" name="Google Shape;2724;p9"/>
            <p:cNvSpPr/>
            <p:nvPr/>
          </p:nvSpPr>
          <p:spPr>
            <a:xfrm>
              <a:off x="747500" y="4334025"/>
              <a:ext cx="520825" cy="522650"/>
            </a:xfrm>
            <a:custGeom>
              <a:avLst/>
              <a:gdLst/>
              <a:ahLst/>
              <a:cxnLst/>
              <a:rect l="l" t="t" r="r" b="b"/>
              <a:pathLst>
                <a:path w="20833" h="20906" extrusionOk="0">
                  <a:moveTo>
                    <a:pt x="20833" y="0"/>
                  </a:moveTo>
                  <a:lnTo>
                    <a:pt x="0" y="20906"/>
                  </a:lnTo>
                  <a:lnTo>
                    <a:pt x="110" y="20906"/>
                  </a:lnTo>
                  <a:lnTo>
                    <a:pt x="20833" y="274"/>
                  </a:lnTo>
                  <a:lnTo>
                    <a:pt x="20833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5" name="Google Shape;2725;p9"/>
            <p:cNvSpPr/>
            <p:nvPr/>
          </p:nvSpPr>
          <p:spPr>
            <a:xfrm>
              <a:off x="1268300" y="839600"/>
              <a:ext cx="3498125" cy="3501300"/>
            </a:xfrm>
            <a:custGeom>
              <a:avLst/>
              <a:gdLst/>
              <a:ahLst/>
              <a:cxnLst/>
              <a:rect l="l" t="t" r="r" b="b"/>
              <a:pathLst>
                <a:path w="139925" h="140052" extrusionOk="0">
                  <a:moveTo>
                    <a:pt x="139888" y="0"/>
                  </a:moveTo>
                  <a:lnTo>
                    <a:pt x="54201" y="85376"/>
                  </a:lnTo>
                  <a:lnTo>
                    <a:pt x="1" y="139777"/>
                  </a:lnTo>
                  <a:lnTo>
                    <a:pt x="1" y="140051"/>
                  </a:lnTo>
                  <a:lnTo>
                    <a:pt x="54530" y="85705"/>
                  </a:lnTo>
                  <a:lnTo>
                    <a:pt x="139925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Google Shape;2726;p9"/>
            <p:cNvSpPr/>
            <p:nvPr/>
          </p:nvSpPr>
          <p:spPr>
            <a:xfrm>
              <a:off x="660250" y="4251325"/>
              <a:ext cx="608075" cy="605350"/>
            </a:xfrm>
            <a:custGeom>
              <a:avLst/>
              <a:gdLst/>
              <a:ahLst/>
              <a:cxnLst/>
              <a:rect l="l" t="t" r="r" b="b"/>
              <a:pathLst>
                <a:path w="24323" h="24214" extrusionOk="0">
                  <a:moveTo>
                    <a:pt x="24323" y="1"/>
                  </a:moveTo>
                  <a:lnTo>
                    <a:pt x="0" y="24214"/>
                  </a:lnTo>
                  <a:lnTo>
                    <a:pt x="1188" y="24214"/>
                  </a:lnTo>
                  <a:lnTo>
                    <a:pt x="24323" y="1006"/>
                  </a:lnTo>
                  <a:lnTo>
                    <a:pt x="24323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2727;p9"/>
            <p:cNvSpPr/>
            <p:nvPr/>
          </p:nvSpPr>
          <p:spPr>
            <a:xfrm>
              <a:off x="1268300" y="839600"/>
              <a:ext cx="3424575" cy="3436875"/>
            </a:xfrm>
            <a:custGeom>
              <a:avLst/>
              <a:gdLst/>
              <a:ahLst/>
              <a:cxnLst/>
              <a:rect l="l" t="t" r="r" b="b"/>
              <a:pathLst>
                <a:path w="136983" h="137475" extrusionOk="0">
                  <a:moveTo>
                    <a:pt x="136946" y="0"/>
                  </a:moveTo>
                  <a:lnTo>
                    <a:pt x="1" y="136470"/>
                  </a:lnTo>
                  <a:lnTo>
                    <a:pt x="1" y="137475"/>
                  </a:lnTo>
                  <a:lnTo>
                    <a:pt x="136982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9"/>
            <p:cNvSpPr/>
            <p:nvPr/>
          </p:nvSpPr>
          <p:spPr>
            <a:xfrm>
              <a:off x="586700" y="4177775"/>
              <a:ext cx="681625" cy="678900"/>
            </a:xfrm>
            <a:custGeom>
              <a:avLst/>
              <a:gdLst/>
              <a:ahLst/>
              <a:cxnLst/>
              <a:rect l="l" t="t" r="r" b="b"/>
              <a:pathLst>
                <a:path w="27265" h="27156" extrusionOk="0">
                  <a:moveTo>
                    <a:pt x="27265" y="1"/>
                  </a:moveTo>
                  <a:lnTo>
                    <a:pt x="0" y="27156"/>
                  </a:lnTo>
                  <a:lnTo>
                    <a:pt x="1170" y="27156"/>
                  </a:lnTo>
                  <a:lnTo>
                    <a:pt x="27265" y="987"/>
                  </a:lnTo>
                  <a:lnTo>
                    <a:pt x="27265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9"/>
            <p:cNvSpPr/>
            <p:nvPr/>
          </p:nvSpPr>
          <p:spPr>
            <a:xfrm>
              <a:off x="1268300" y="839600"/>
              <a:ext cx="3351025" cy="3362875"/>
            </a:xfrm>
            <a:custGeom>
              <a:avLst/>
              <a:gdLst/>
              <a:ahLst/>
              <a:cxnLst/>
              <a:rect l="l" t="t" r="r" b="b"/>
              <a:pathLst>
                <a:path w="134041" h="134515" extrusionOk="0">
                  <a:moveTo>
                    <a:pt x="133986" y="0"/>
                  </a:moveTo>
                  <a:lnTo>
                    <a:pt x="1" y="133528"/>
                  </a:lnTo>
                  <a:lnTo>
                    <a:pt x="1" y="134514"/>
                  </a:lnTo>
                  <a:lnTo>
                    <a:pt x="134040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9"/>
            <p:cNvSpPr/>
            <p:nvPr/>
          </p:nvSpPr>
          <p:spPr>
            <a:xfrm>
              <a:off x="513125" y="4104225"/>
              <a:ext cx="755200" cy="752450"/>
            </a:xfrm>
            <a:custGeom>
              <a:avLst/>
              <a:gdLst/>
              <a:ahLst/>
              <a:cxnLst/>
              <a:rect l="l" t="t" r="r" b="b"/>
              <a:pathLst>
                <a:path w="30208" h="30098" extrusionOk="0">
                  <a:moveTo>
                    <a:pt x="30208" y="1"/>
                  </a:moveTo>
                  <a:lnTo>
                    <a:pt x="1" y="30098"/>
                  </a:lnTo>
                  <a:lnTo>
                    <a:pt x="1170" y="30098"/>
                  </a:lnTo>
                  <a:lnTo>
                    <a:pt x="30208" y="969"/>
                  </a:lnTo>
                  <a:lnTo>
                    <a:pt x="30208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9"/>
            <p:cNvSpPr/>
            <p:nvPr/>
          </p:nvSpPr>
          <p:spPr>
            <a:xfrm>
              <a:off x="1268300" y="839600"/>
              <a:ext cx="3277000" cy="3288875"/>
            </a:xfrm>
            <a:custGeom>
              <a:avLst/>
              <a:gdLst/>
              <a:ahLst/>
              <a:cxnLst/>
              <a:rect l="l" t="t" r="r" b="b"/>
              <a:pathLst>
                <a:path w="131080" h="131555" extrusionOk="0">
                  <a:moveTo>
                    <a:pt x="131043" y="0"/>
                  </a:moveTo>
                  <a:lnTo>
                    <a:pt x="1" y="130586"/>
                  </a:lnTo>
                  <a:lnTo>
                    <a:pt x="1" y="131554"/>
                  </a:lnTo>
                  <a:lnTo>
                    <a:pt x="131080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9"/>
            <p:cNvSpPr/>
            <p:nvPr/>
          </p:nvSpPr>
          <p:spPr>
            <a:xfrm>
              <a:off x="439125" y="4030675"/>
              <a:ext cx="829200" cy="826000"/>
            </a:xfrm>
            <a:custGeom>
              <a:avLst/>
              <a:gdLst/>
              <a:ahLst/>
              <a:cxnLst/>
              <a:rect l="l" t="t" r="r" b="b"/>
              <a:pathLst>
                <a:path w="33168" h="33040" extrusionOk="0">
                  <a:moveTo>
                    <a:pt x="33168" y="0"/>
                  </a:moveTo>
                  <a:lnTo>
                    <a:pt x="1" y="33040"/>
                  </a:lnTo>
                  <a:lnTo>
                    <a:pt x="1188" y="33040"/>
                  </a:lnTo>
                  <a:lnTo>
                    <a:pt x="33168" y="951"/>
                  </a:lnTo>
                  <a:lnTo>
                    <a:pt x="3316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2733;p9"/>
            <p:cNvSpPr/>
            <p:nvPr/>
          </p:nvSpPr>
          <p:spPr>
            <a:xfrm>
              <a:off x="1268300" y="839600"/>
              <a:ext cx="3203450" cy="3214850"/>
            </a:xfrm>
            <a:custGeom>
              <a:avLst/>
              <a:gdLst/>
              <a:ahLst/>
              <a:cxnLst/>
              <a:rect l="l" t="t" r="r" b="b"/>
              <a:pathLst>
                <a:path w="128138" h="128594" extrusionOk="0">
                  <a:moveTo>
                    <a:pt x="128101" y="0"/>
                  </a:moveTo>
                  <a:lnTo>
                    <a:pt x="1" y="127643"/>
                  </a:lnTo>
                  <a:lnTo>
                    <a:pt x="1" y="128594"/>
                  </a:lnTo>
                  <a:lnTo>
                    <a:pt x="12813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4" name="Google Shape;2734;p9"/>
            <p:cNvSpPr/>
            <p:nvPr/>
          </p:nvSpPr>
          <p:spPr>
            <a:xfrm>
              <a:off x="365575" y="3957575"/>
              <a:ext cx="902750" cy="899100"/>
            </a:xfrm>
            <a:custGeom>
              <a:avLst/>
              <a:gdLst/>
              <a:ahLst/>
              <a:cxnLst/>
              <a:rect l="l" t="t" r="r" b="b"/>
              <a:pathLst>
                <a:path w="36110" h="35964" extrusionOk="0">
                  <a:moveTo>
                    <a:pt x="36110" y="1"/>
                  </a:moveTo>
                  <a:lnTo>
                    <a:pt x="0" y="35964"/>
                  </a:lnTo>
                  <a:lnTo>
                    <a:pt x="1170" y="35964"/>
                  </a:lnTo>
                  <a:lnTo>
                    <a:pt x="36110" y="914"/>
                  </a:lnTo>
                  <a:lnTo>
                    <a:pt x="36110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5" name="Google Shape;2735;p9"/>
            <p:cNvSpPr/>
            <p:nvPr/>
          </p:nvSpPr>
          <p:spPr>
            <a:xfrm>
              <a:off x="1268300" y="839600"/>
              <a:ext cx="3129900" cy="3140850"/>
            </a:xfrm>
            <a:custGeom>
              <a:avLst/>
              <a:gdLst/>
              <a:ahLst/>
              <a:cxnLst/>
              <a:rect l="l" t="t" r="r" b="b"/>
              <a:pathLst>
                <a:path w="125196" h="125634" extrusionOk="0">
                  <a:moveTo>
                    <a:pt x="125141" y="0"/>
                  </a:moveTo>
                  <a:lnTo>
                    <a:pt x="1" y="124720"/>
                  </a:lnTo>
                  <a:lnTo>
                    <a:pt x="1" y="125633"/>
                  </a:lnTo>
                  <a:lnTo>
                    <a:pt x="125196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2736;p9"/>
            <p:cNvSpPr/>
            <p:nvPr/>
          </p:nvSpPr>
          <p:spPr>
            <a:xfrm>
              <a:off x="292025" y="3884025"/>
              <a:ext cx="976300" cy="972650"/>
            </a:xfrm>
            <a:custGeom>
              <a:avLst/>
              <a:gdLst/>
              <a:ahLst/>
              <a:cxnLst/>
              <a:rect l="l" t="t" r="r" b="b"/>
              <a:pathLst>
                <a:path w="39052" h="38906" extrusionOk="0">
                  <a:moveTo>
                    <a:pt x="39052" y="1"/>
                  </a:moveTo>
                  <a:lnTo>
                    <a:pt x="0" y="38906"/>
                  </a:lnTo>
                  <a:lnTo>
                    <a:pt x="1170" y="38906"/>
                  </a:lnTo>
                  <a:lnTo>
                    <a:pt x="39052" y="896"/>
                  </a:lnTo>
                  <a:lnTo>
                    <a:pt x="39052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7" name="Google Shape;2737;p9"/>
            <p:cNvSpPr/>
            <p:nvPr/>
          </p:nvSpPr>
          <p:spPr>
            <a:xfrm>
              <a:off x="1268300" y="839600"/>
              <a:ext cx="3055900" cy="3066825"/>
            </a:xfrm>
            <a:custGeom>
              <a:avLst/>
              <a:gdLst/>
              <a:ahLst/>
              <a:cxnLst/>
              <a:rect l="l" t="t" r="r" b="b"/>
              <a:pathLst>
                <a:path w="122236" h="122673" extrusionOk="0">
                  <a:moveTo>
                    <a:pt x="122199" y="0"/>
                  </a:moveTo>
                  <a:lnTo>
                    <a:pt x="1" y="121778"/>
                  </a:lnTo>
                  <a:lnTo>
                    <a:pt x="1" y="122673"/>
                  </a:lnTo>
                  <a:lnTo>
                    <a:pt x="122235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8" name="Google Shape;2738;p9"/>
            <p:cNvSpPr/>
            <p:nvPr/>
          </p:nvSpPr>
          <p:spPr>
            <a:xfrm>
              <a:off x="238125" y="3810475"/>
              <a:ext cx="1030200" cy="1046200"/>
            </a:xfrm>
            <a:custGeom>
              <a:avLst/>
              <a:gdLst/>
              <a:ahLst/>
              <a:cxnLst/>
              <a:rect l="l" t="t" r="r" b="b"/>
              <a:pathLst>
                <a:path w="41208" h="41848" extrusionOk="0">
                  <a:moveTo>
                    <a:pt x="41208" y="0"/>
                  </a:moveTo>
                  <a:lnTo>
                    <a:pt x="0" y="41062"/>
                  </a:lnTo>
                  <a:lnTo>
                    <a:pt x="0" y="41848"/>
                  </a:lnTo>
                  <a:lnTo>
                    <a:pt x="384" y="41848"/>
                  </a:lnTo>
                  <a:lnTo>
                    <a:pt x="41208" y="896"/>
                  </a:lnTo>
                  <a:lnTo>
                    <a:pt x="4120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9" name="Google Shape;2739;p9"/>
            <p:cNvSpPr/>
            <p:nvPr/>
          </p:nvSpPr>
          <p:spPr>
            <a:xfrm>
              <a:off x="1268300" y="839600"/>
              <a:ext cx="2982350" cy="2993275"/>
            </a:xfrm>
            <a:custGeom>
              <a:avLst/>
              <a:gdLst/>
              <a:ahLst/>
              <a:cxnLst/>
              <a:rect l="l" t="t" r="r" b="b"/>
              <a:pathLst>
                <a:path w="119294" h="119731" extrusionOk="0">
                  <a:moveTo>
                    <a:pt x="119257" y="0"/>
                  </a:moveTo>
                  <a:lnTo>
                    <a:pt x="1" y="118835"/>
                  </a:lnTo>
                  <a:lnTo>
                    <a:pt x="1" y="119731"/>
                  </a:lnTo>
                  <a:lnTo>
                    <a:pt x="119293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2740;p9"/>
            <p:cNvSpPr/>
            <p:nvPr/>
          </p:nvSpPr>
          <p:spPr>
            <a:xfrm>
              <a:off x="244050" y="3736925"/>
              <a:ext cx="1024275" cy="1049850"/>
            </a:xfrm>
            <a:custGeom>
              <a:avLst/>
              <a:gdLst/>
              <a:ahLst/>
              <a:cxnLst/>
              <a:rect l="l" t="t" r="r" b="b"/>
              <a:pathLst>
                <a:path w="40971" h="41994" extrusionOk="0">
                  <a:moveTo>
                    <a:pt x="40971" y="0"/>
                  </a:moveTo>
                  <a:lnTo>
                    <a:pt x="1" y="40843"/>
                  </a:lnTo>
                  <a:lnTo>
                    <a:pt x="1" y="41994"/>
                  </a:lnTo>
                  <a:lnTo>
                    <a:pt x="40971" y="877"/>
                  </a:lnTo>
                  <a:lnTo>
                    <a:pt x="40971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9"/>
            <p:cNvSpPr/>
            <p:nvPr/>
          </p:nvSpPr>
          <p:spPr>
            <a:xfrm>
              <a:off x="1268300" y="839600"/>
              <a:ext cx="2908800" cy="2919275"/>
            </a:xfrm>
            <a:custGeom>
              <a:avLst/>
              <a:gdLst/>
              <a:ahLst/>
              <a:cxnLst/>
              <a:rect l="l" t="t" r="r" b="b"/>
              <a:pathLst>
                <a:path w="116352" h="116771" extrusionOk="0">
                  <a:moveTo>
                    <a:pt x="116296" y="0"/>
                  </a:moveTo>
                  <a:lnTo>
                    <a:pt x="1" y="115893"/>
                  </a:lnTo>
                  <a:lnTo>
                    <a:pt x="1" y="116770"/>
                  </a:lnTo>
                  <a:lnTo>
                    <a:pt x="116351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9"/>
            <p:cNvSpPr/>
            <p:nvPr/>
          </p:nvSpPr>
          <p:spPr>
            <a:xfrm>
              <a:off x="244050" y="3663825"/>
              <a:ext cx="1024275" cy="1048950"/>
            </a:xfrm>
            <a:custGeom>
              <a:avLst/>
              <a:gdLst/>
              <a:ahLst/>
              <a:cxnLst/>
              <a:rect l="l" t="t" r="r" b="b"/>
              <a:pathLst>
                <a:path w="40971" h="41958" extrusionOk="0">
                  <a:moveTo>
                    <a:pt x="40971" y="1"/>
                  </a:moveTo>
                  <a:lnTo>
                    <a:pt x="1" y="40825"/>
                  </a:lnTo>
                  <a:lnTo>
                    <a:pt x="1" y="41957"/>
                  </a:lnTo>
                  <a:lnTo>
                    <a:pt x="40971" y="841"/>
                  </a:lnTo>
                  <a:lnTo>
                    <a:pt x="40971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9"/>
            <p:cNvSpPr/>
            <p:nvPr/>
          </p:nvSpPr>
          <p:spPr>
            <a:xfrm>
              <a:off x="1268300" y="839600"/>
              <a:ext cx="2834775" cy="2845275"/>
            </a:xfrm>
            <a:custGeom>
              <a:avLst/>
              <a:gdLst/>
              <a:ahLst/>
              <a:cxnLst/>
              <a:rect l="l" t="t" r="r" b="b"/>
              <a:pathLst>
                <a:path w="113391" h="113811" extrusionOk="0">
                  <a:moveTo>
                    <a:pt x="113354" y="0"/>
                  </a:moveTo>
                  <a:lnTo>
                    <a:pt x="1" y="112970"/>
                  </a:lnTo>
                  <a:lnTo>
                    <a:pt x="1" y="113810"/>
                  </a:lnTo>
                  <a:lnTo>
                    <a:pt x="113391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9"/>
            <p:cNvSpPr/>
            <p:nvPr/>
          </p:nvSpPr>
          <p:spPr>
            <a:xfrm>
              <a:off x="244050" y="3590275"/>
              <a:ext cx="1024275" cy="1048500"/>
            </a:xfrm>
            <a:custGeom>
              <a:avLst/>
              <a:gdLst/>
              <a:ahLst/>
              <a:cxnLst/>
              <a:rect l="l" t="t" r="r" b="b"/>
              <a:pathLst>
                <a:path w="40971" h="41940" extrusionOk="0">
                  <a:moveTo>
                    <a:pt x="40971" y="0"/>
                  </a:moveTo>
                  <a:lnTo>
                    <a:pt x="1" y="40824"/>
                  </a:lnTo>
                  <a:lnTo>
                    <a:pt x="1" y="41939"/>
                  </a:lnTo>
                  <a:lnTo>
                    <a:pt x="40971" y="823"/>
                  </a:lnTo>
                  <a:lnTo>
                    <a:pt x="40971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9"/>
            <p:cNvSpPr/>
            <p:nvPr/>
          </p:nvSpPr>
          <p:spPr>
            <a:xfrm>
              <a:off x="1268300" y="839600"/>
              <a:ext cx="2761225" cy="2771250"/>
            </a:xfrm>
            <a:custGeom>
              <a:avLst/>
              <a:gdLst/>
              <a:ahLst/>
              <a:cxnLst/>
              <a:rect l="l" t="t" r="r" b="b"/>
              <a:pathLst>
                <a:path w="110449" h="110850" extrusionOk="0">
                  <a:moveTo>
                    <a:pt x="110412" y="0"/>
                  </a:moveTo>
                  <a:lnTo>
                    <a:pt x="1" y="110027"/>
                  </a:lnTo>
                  <a:lnTo>
                    <a:pt x="1" y="110850"/>
                  </a:lnTo>
                  <a:lnTo>
                    <a:pt x="110449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9"/>
            <p:cNvSpPr/>
            <p:nvPr/>
          </p:nvSpPr>
          <p:spPr>
            <a:xfrm>
              <a:off x="244050" y="3516725"/>
              <a:ext cx="1024275" cy="1048025"/>
            </a:xfrm>
            <a:custGeom>
              <a:avLst/>
              <a:gdLst/>
              <a:ahLst/>
              <a:cxnLst/>
              <a:rect l="l" t="t" r="r" b="b"/>
              <a:pathLst>
                <a:path w="40971" h="41921" extrusionOk="0">
                  <a:moveTo>
                    <a:pt x="40971" y="0"/>
                  </a:moveTo>
                  <a:lnTo>
                    <a:pt x="1" y="40824"/>
                  </a:lnTo>
                  <a:lnTo>
                    <a:pt x="1" y="41921"/>
                  </a:lnTo>
                  <a:lnTo>
                    <a:pt x="40971" y="804"/>
                  </a:lnTo>
                  <a:lnTo>
                    <a:pt x="40971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9"/>
            <p:cNvSpPr/>
            <p:nvPr/>
          </p:nvSpPr>
          <p:spPr>
            <a:xfrm>
              <a:off x="1268300" y="839600"/>
              <a:ext cx="2687675" cy="2697250"/>
            </a:xfrm>
            <a:custGeom>
              <a:avLst/>
              <a:gdLst/>
              <a:ahLst/>
              <a:cxnLst/>
              <a:rect l="l" t="t" r="r" b="b"/>
              <a:pathLst>
                <a:path w="107507" h="107890" extrusionOk="0">
                  <a:moveTo>
                    <a:pt x="107470" y="0"/>
                  </a:moveTo>
                  <a:lnTo>
                    <a:pt x="1" y="107085"/>
                  </a:lnTo>
                  <a:lnTo>
                    <a:pt x="1" y="107889"/>
                  </a:lnTo>
                  <a:lnTo>
                    <a:pt x="107507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9"/>
            <p:cNvSpPr/>
            <p:nvPr/>
          </p:nvSpPr>
          <p:spPr>
            <a:xfrm>
              <a:off x="244050" y="3443625"/>
              <a:ext cx="1024275" cy="1047125"/>
            </a:xfrm>
            <a:custGeom>
              <a:avLst/>
              <a:gdLst/>
              <a:ahLst/>
              <a:cxnLst/>
              <a:rect l="l" t="t" r="r" b="b"/>
              <a:pathLst>
                <a:path w="40971" h="41885" extrusionOk="0">
                  <a:moveTo>
                    <a:pt x="40971" y="0"/>
                  </a:moveTo>
                  <a:lnTo>
                    <a:pt x="1" y="40824"/>
                  </a:lnTo>
                  <a:lnTo>
                    <a:pt x="1" y="41884"/>
                  </a:lnTo>
                  <a:lnTo>
                    <a:pt x="40971" y="768"/>
                  </a:lnTo>
                  <a:lnTo>
                    <a:pt x="40971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9"/>
            <p:cNvSpPr/>
            <p:nvPr/>
          </p:nvSpPr>
          <p:spPr>
            <a:xfrm>
              <a:off x="1268300" y="839600"/>
              <a:ext cx="2614125" cy="2623225"/>
            </a:xfrm>
            <a:custGeom>
              <a:avLst/>
              <a:gdLst/>
              <a:ahLst/>
              <a:cxnLst/>
              <a:rect l="l" t="t" r="r" b="b"/>
              <a:pathLst>
                <a:path w="104565" h="104929" extrusionOk="0">
                  <a:moveTo>
                    <a:pt x="104510" y="0"/>
                  </a:moveTo>
                  <a:lnTo>
                    <a:pt x="1" y="104161"/>
                  </a:lnTo>
                  <a:lnTo>
                    <a:pt x="1" y="104929"/>
                  </a:lnTo>
                  <a:lnTo>
                    <a:pt x="104564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0" name="Google Shape;2750;p9"/>
            <p:cNvSpPr/>
            <p:nvPr/>
          </p:nvSpPr>
          <p:spPr>
            <a:xfrm>
              <a:off x="244050" y="3370075"/>
              <a:ext cx="1024275" cy="1046650"/>
            </a:xfrm>
            <a:custGeom>
              <a:avLst/>
              <a:gdLst/>
              <a:ahLst/>
              <a:cxnLst/>
              <a:rect l="l" t="t" r="r" b="b"/>
              <a:pathLst>
                <a:path w="40971" h="41866" extrusionOk="0">
                  <a:moveTo>
                    <a:pt x="40971" y="0"/>
                  </a:moveTo>
                  <a:lnTo>
                    <a:pt x="1" y="40824"/>
                  </a:lnTo>
                  <a:lnTo>
                    <a:pt x="1" y="41866"/>
                  </a:lnTo>
                  <a:lnTo>
                    <a:pt x="40971" y="750"/>
                  </a:lnTo>
                  <a:lnTo>
                    <a:pt x="40971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1" name="Google Shape;2751;p9"/>
            <p:cNvSpPr/>
            <p:nvPr/>
          </p:nvSpPr>
          <p:spPr>
            <a:xfrm>
              <a:off x="1268300" y="839600"/>
              <a:ext cx="2540125" cy="2549225"/>
            </a:xfrm>
            <a:custGeom>
              <a:avLst/>
              <a:gdLst/>
              <a:ahLst/>
              <a:cxnLst/>
              <a:rect l="l" t="t" r="r" b="b"/>
              <a:pathLst>
                <a:path w="101605" h="101969" extrusionOk="0">
                  <a:moveTo>
                    <a:pt x="101568" y="0"/>
                  </a:moveTo>
                  <a:lnTo>
                    <a:pt x="1" y="101219"/>
                  </a:lnTo>
                  <a:lnTo>
                    <a:pt x="1" y="101969"/>
                  </a:lnTo>
                  <a:lnTo>
                    <a:pt x="101604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2" name="Google Shape;2752;p9"/>
            <p:cNvSpPr/>
            <p:nvPr/>
          </p:nvSpPr>
          <p:spPr>
            <a:xfrm>
              <a:off x="244050" y="3296525"/>
              <a:ext cx="1024275" cy="1046200"/>
            </a:xfrm>
            <a:custGeom>
              <a:avLst/>
              <a:gdLst/>
              <a:ahLst/>
              <a:cxnLst/>
              <a:rect l="l" t="t" r="r" b="b"/>
              <a:pathLst>
                <a:path w="40971" h="41848" extrusionOk="0">
                  <a:moveTo>
                    <a:pt x="40971" y="0"/>
                  </a:moveTo>
                  <a:lnTo>
                    <a:pt x="951" y="39874"/>
                  </a:lnTo>
                  <a:lnTo>
                    <a:pt x="1" y="40824"/>
                  </a:lnTo>
                  <a:lnTo>
                    <a:pt x="1" y="41848"/>
                  </a:lnTo>
                  <a:lnTo>
                    <a:pt x="40971" y="731"/>
                  </a:lnTo>
                  <a:lnTo>
                    <a:pt x="40971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3" name="Google Shape;2753;p9"/>
            <p:cNvSpPr/>
            <p:nvPr/>
          </p:nvSpPr>
          <p:spPr>
            <a:xfrm>
              <a:off x="1268300" y="839600"/>
              <a:ext cx="2466550" cy="2475225"/>
            </a:xfrm>
            <a:custGeom>
              <a:avLst/>
              <a:gdLst/>
              <a:ahLst/>
              <a:cxnLst/>
              <a:rect l="l" t="t" r="r" b="b"/>
              <a:pathLst>
                <a:path w="98662" h="99009" extrusionOk="0">
                  <a:moveTo>
                    <a:pt x="98625" y="0"/>
                  </a:moveTo>
                  <a:lnTo>
                    <a:pt x="951" y="97327"/>
                  </a:lnTo>
                  <a:lnTo>
                    <a:pt x="1" y="98277"/>
                  </a:lnTo>
                  <a:lnTo>
                    <a:pt x="1" y="99008"/>
                  </a:lnTo>
                  <a:lnTo>
                    <a:pt x="98662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4" name="Google Shape;2754;p9"/>
            <p:cNvSpPr/>
            <p:nvPr/>
          </p:nvSpPr>
          <p:spPr>
            <a:xfrm>
              <a:off x="244050" y="3222975"/>
              <a:ext cx="1024275" cy="1046200"/>
            </a:xfrm>
            <a:custGeom>
              <a:avLst/>
              <a:gdLst/>
              <a:ahLst/>
              <a:cxnLst/>
              <a:rect l="l" t="t" r="r" b="b"/>
              <a:pathLst>
                <a:path w="40971" h="41848" extrusionOk="0">
                  <a:moveTo>
                    <a:pt x="40971" y="0"/>
                  </a:moveTo>
                  <a:lnTo>
                    <a:pt x="1" y="40824"/>
                  </a:lnTo>
                  <a:lnTo>
                    <a:pt x="1" y="41847"/>
                  </a:lnTo>
                  <a:lnTo>
                    <a:pt x="40971" y="731"/>
                  </a:lnTo>
                  <a:lnTo>
                    <a:pt x="40971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5" name="Google Shape;2755;p9"/>
            <p:cNvSpPr/>
            <p:nvPr/>
          </p:nvSpPr>
          <p:spPr>
            <a:xfrm>
              <a:off x="1268300" y="839600"/>
              <a:ext cx="2393000" cy="2401675"/>
            </a:xfrm>
            <a:custGeom>
              <a:avLst/>
              <a:gdLst/>
              <a:ahLst/>
              <a:cxnLst/>
              <a:rect l="l" t="t" r="r" b="b"/>
              <a:pathLst>
                <a:path w="95720" h="96067" extrusionOk="0">
                  <a:moveTo>
                    <a:pt x="95665" y="0"/>
                  </a:moveTo>
                  <a:lnTo>
                    <a:pt x="1" y="95335"/>
                  </a:lnTo>
                  <a:lnTo>
                    <a:pt x="1" y="96066"/>
                  </a:lnTo>
                  <a:lnTo>
                    <a:pt x="95720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6" name="Google Shape;2756;p9"/>
            <p:cNvSpPr/>
            <p:nvPr/>
          </p:nvSpPr>
          <p:spPr>
            <a:xfrm>
              <a:off x="244050" y="3149875"/>
              <a:ext cx="1024275" cy="1045300"/>
            </a:xfrm>
            <a:custGeom>
              <a:avLst/>
              <a:gdLst/>
              <a:ahLst/>
              <a:cxnLst/>
              <a:rect l="l" t="t" r="r" b="b"/>
              <a:pathLst>
                <a:path w="40971" h="41812" extrusionOk="0">
                  <a:moveTo>
                    <a:pt x="40971" y="0"/>
                  </a:moveTo>
                  <a:lnTo>
                    <a:pt x="1" y="40824"/>
                  </a:lnTo>
                  <a:lnTo>
                    <a:pt x="1" y="41811"/>
                  </a:lnTo>
                  <a:lnTo>
                    <a:pt x="40971" y="695"/>
                  </a:lnTo>
                  <a:lnTo>
                    <a:pt x="40971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7" name="Google Shape;2757;p9"/>
            <p:cNvSpPr/>
            <p:nvPr/>
          </p:nvSpPr>
          <p:spPr>
            <a:xfrm>
              <a:off x="1268300" y="839600"/>
              <a:ext cx="2319000" cy="2327650"/>
            </a:xfrm>
            <a:custGeom>
              <a:avLst/>
              <a:gdLst/>
              <a:ahLst/>
              <a:cxnLst/>
              <a:rect l="l" t="t" r="r" b="b"/>
              <a:pathLst>
                <a:path w="92760" h="93106" extrusionOk="0">
                  <a:moveTo>
                    <a:pt x="92723" y="0"/>
                  </a:moveTo>
                  <a:lnTo>
                    <a:pt x="1" y="92411"/>
                  </a:lnTo>
                  <a:lnTo>
                    <a:pt x="1" y="93106"/>
                  </a:lnTo>
                  <a:lnTo>
                    <a:pt x="92759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8" name="Google Shape;2758;p9"/>
            <p:cNvSpPr/>
            <p:nvPr/>
          </p:nvSpPr>
          <p:spPr>
            <a:xfrm>
              <a:off x="244050" y="3076325"/>
              <a:ext cx="1024275" cy="1044825"/>
            </a:xfrm>
            <a:custGeom>
              <a:avLst/>
              <a:gdLst/>
              <a:ahLst/>
              <a:cxnLst/>
              <a:rect l="l" t="t" r="r" b="b"/>
              <a:pathLst>
                <a:path w="40971" h="41793" extrusionOk="0">
                  <a:moveTo>
                    <a:pt x="40971" y="0"/>
                  </a:moveTo>
                  <a:lnTo>
                    <a:pt x="1" y="40824"/>
                  </a:lnTo>
                  <a:lnTo>
                    <a:pt x="1" y="41793"/>
                  </a:lnTo>
                  <a:lnTo>
                    <a:pt x="40971" y="676"/>
                  </a:lnTo>
                  <a:lnTo>
                    <a:pt x="40971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9" name="Google Shape;2759;p9"/>
            <p:cNvSpPr/>
            <p:nvPr/>
          </p:nvSpPr>
          <p:spPr>
            <a:xfrm>
              <a:off x="1268300" y="839600"/>
              <a:ext cx="2245450" cy="2253650"/>
            </a:xfrm>
            <a:custGeom>
              <a:avLst/>
              <a:gdLst/>
              <a:ahLst/>
              <a:cxnLst/>
              <a:rect l="l" t="t" r="r" b="b"/>
              <a:pathLst>
                <a:path w="89818" h="90146" extrusionOk="0">
                  <a:moveTo>
                    <a:pt x="89781" y="0"/>
                  </a:moveTo>
                  <a:lnTo>
                    <a:pt x="1" y="89469"/>
                  </a:lnTo>
                  <a:lnTo>
                    <a:pt x="1" y="90145"/>
                  </a:lnTo>
                  <a:lnTo>
                    <a:pt x="89817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0" name="Google Shape;2760;p9"/>
            <p:cNvSpPr/>
            <p:nvPr/>
          </p:nvSpPr>
          <p:spPr>
            <a:xfrm>
              <a:off x="244050" y="3002775"/>
              <a:ext cx="1024275" cy="1044375"/>
            </a:xfrm>
            <a:custGeom>
              <a:avLst/>
              <a:gdLst/>
              <a:ahLst/>
              <a:cxnLst/>
              <a:rect l="l" t="t" r="r" b="b"/>
              <a:pathLst>
                <a:path w="40971" h="41775" extrusionOk="0">
                  <a:moveTo>
                    <a:pt x="40971" y="0"/>
                  </a:moveTo>
                  <a:lnTo>
                    <a:pt x="1" y="40824"/>
                  </a:lnTo>
                  <a:lnTo>
                    <a:pt x="1" y="41774"/>
                  </a:lnTo>
                  <a:lnTo>
                    <a:pt x="40971" y="658"/>
                  </a:lnTo>
                  <a:lnTo>
                    <a:pt x="40971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1" name="Google Shape;2761;p9"/>
            <p:cNvSpPr/>
            <p:nvPr/>
          </p:nvSpPr>
          <p:spPr>
            <a:xfrm>
              <a:off x="1268300" y="839600"/>
              <a:ext cx="2171900" cy="2179625"/>
            </a:xfrm>
            <a:custGeom>
              <a:avLst/>
              <a:gdLst/>
              <a:ahLst/>
              <a:cxnLst/>
              <a:rect l="l" t="t" r="r" b="b"/>
              <a:pathLst>
                <a:path w="86876" h="87185" extrusionOk="0">
                  <a:moveTo>
                    <a:pt x="86820" y="0"/>
                  </a:moveTo>
                  <a:lnTo>
                    <a:pt x="1" y="86527"/>
                  </a:lnTo>
                  <a:lnTo>
                    <a:pt x="1" y="87185"/>
                  </a:lnTo>
                  <a:lnTo>
                    <a:pt x="86875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2" name="Google Shape;2762;p9"/>
            <p:cNvSpPr/>
            <p:nvPr/>
          </p:nvSpPr>
          <p:spPr>
            <a:xfrm>
              <a:off x="244050" y="2929225"/>
              <a:ext cx="1024275" cy="1043900"/>
            </a:xfrm>
            <a:custGeom>
              <a:avLst/>
              <a:gdLst/>
              <a:ahLst/>
              <a:cxnLst/>
              <a:rect l="l" t="t" r="r" b="b"/>
              <a:pathLst>
                <a:path w="40971" h="41756" extrusionOk="0">
                  <a:moveTo>
                    <a:pt x="40971" y="0"/>
                  </a:moveTo>
                  <a:lnTo>
                    <a:pt x="1" y="40842"/>
                  </a:lnTo>
                  <a:lnTo>
                    <a:pt x="1" y="41756"/>
                  </a:lnTo>
                  <a:lnTo>
                    <a:pt x="40971" y="640"/>
                  </a:lnTo>
                  <a:lnTo>
                    <a:pt x="40971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3" name="Google Shape;2763;p9"/>
            <p:cNvSpPr/>
            <p:nvPr/>
          </p:nvSpPr>
          <p:spPr>
            <a:xfrm>
              <a:off x="1268300" y="839600"/>
              <a:ext cx="2097875" cy="2105625"/>
            </a:xfrm>
            <a:custGeom>
              <a:avLst/>
              <a:gdLst/>
              <a:ahLst/>
              <a:cxnLst/>
              <a:rect l="l" t="t" r="r" b="b"/>
              <a:pathLst>
                <a:path w="83915" h="84225" extrusionOk="0">
                  <a:moveTo>
                    <a:pt x="83878" y="0"/>
                  </a:moveTo>
                  <a:lnTo>
                    <a:pt x="1" y="83585"/>
                  </a:lnTo>
                  <a:lnTo>
                    <a:pt x="1" y="84225"/>
                  </a:lnTo>
                  <a:lnTo>
                    <a:pt x="83915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2764;p9"/>
            <p:cNvSpPr/>
            <p:nvPr/>
          </p:nvSpPr>
          <p:spPr>
            <a:xfrm>
              <a:off x="244050" y="2856125"/>
              <a:ext cx="1024275" cy="1043000"/>
            </a:xfrm>
            <a:custGeom>
              <a:avLst/>
              <a:gdLst/>
              <a:ahLst/>
              <a:cxnLst/>
              <a:rect l="l" t="t" r="r" b="b"/>
              <a:pathLst>
                <a:path w="40971" h="41720" extrusionOk="0">
                  <a:moveTo>
                    <a:pt x="40971" y="0"/>
                  </a:moveTo>
                  <a:lnTo>
                    <a:pt x="1" y="40824"/>
                  </a:lnTo>
                  <a:lnTo>
                    <a:pt x="1" y="41720"/>
                  </a:lnTo>
                  <a:lnTo>
                    <a:pt x="40971" y="603"/>
                  </a:lnTo>
                  <a:lnTo>
                    <a:pt x="40971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2765;p9"/>
            <p:cNvSpPr/>
            <p:nvPr/>
          </p:nvSpPr>
          <p:spPr>
            <a:xfrm>
              <a:off x="1268300" y="839600"/>
              <a:ext cx="2024325" cy="2031625"/>
            </a:xfrm>
            <a:custGeom>
              <a:avLst/>
              <a:gdLst/>
              <a:ahLst/>
              <a:cxnLst/>
              <a:rect l="l" t="t" r="r" b="b"/>
              <a:pathLst>
                <a:path w="80973" h="81265" extrusionOk="0">
                  <a:moveTo>
                    <a:pt x="80936" y="0"/>
                  </a:moveTo>
                  <a:lnTo>
                    <a:pt x="1" y="80661"/>
                  </a:lnTo>
                  <a:lnTo>
                    <a:pt x="1" y="81264"/>
                  </a:lnTo>
                  <a:lnTo>
                    <a:pt x="80973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2766;p9"/>
            <p:cNvSpPr/>
            <p:nvPr/>
          </p:nvSpPr>
          <p:spPr>
            <a:xfrm>
              <a:off x="244050" y="2782575"/>
              <a:ext cx="1024275" cy="1042550"/>
            </a:xfrm>
            <a:custGeom>
              <a:avLst/>
              <a:gdLst/>
              <a:ahLst/>
              <a:cxnLst/>
              <a:rect l="l" t="t" r="r" b="b"/>
              <a:pathLst>
                <a:path w="40971" h="41702" extrusionOk="0">
                  <a:moveTo>
                    <a:pt x="40971" y="0"/>
                  </a:moveTo>
                  <a:lnTo>
                    <a:pt x="1" y="40824"/>
                  </a:lnTo>
                  <a:lnTo>
                    <a:pt x="1" y="41701"/>
                  </a:lnTo>
                  <a:lnTo>
                    <a:pt x="40971" y="585"/>
                  </a:lnTo>
                  <a:lnTo>
                    <a:pt x="40971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2767;p9"/>
            <p:cNvSpPr/>
            <p:nvPr/>
          </p:nvSpPr>
          <p:spPr>
            <a:xfrm>
              <a:off x="1268300" y="839600"/>
              <a:ext cx="1950775" cy="1957600"/>
            </a:xfrm>
            <a:custGeom>
              <a:avLst/>
              <a:gdLst/>
              <a:ahLst/>
              <a:cxnLst/>
              <a:rect l="l" t="t" r="r" b="b"/>
              <a:pathLst>
                <a:path w="78031" h="78304" extrusionOk="0">
                  <a:moveTo>
                    <a:pt x="77976" y="0"/>
                  </a:moveTo>
                  <a:lnTo>
                    <a:pt x="1" y="77719"/>
                  </a:lnTo>
                  <a:lnTo>
                    <a:pt x="1" y="78304"/>
                  </a:lnTo>
                  <a:lnTo>
                    <a:pt x="78031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8" name="Google Shape;2768;p9"/>
            <p:cNvSpPr/>
            <p:nvPr/>
          </p:nvSpPr>
          <p:spPr>
            <a:xfrm>
              <a:off x="244050" y="2709000"/>
              <a:ext cx="1024275" cy="1042100"/>
            </a:xfrm>
            <a:custGeom>
              <a:avLst/>
              <a:gdLst/>
              <a:ahLst/>
              <a:cxnLst/>
              <a:rect l="l" t="t" r="r" b="b"/>
              <a:pathLst>
                <a:path w="40971" h="41684" extrusionOk="0">
                  <a:moveTo>
                    <a:pt x="40971" y="1"/>
                  </a:moveTo>
                  <a:lnTo>
                    <a:pt x="1" y="40825"/>
                  </a:lnTo>
                  <a:lnTo>
                    <a:pt x="1" y="41684"/>
                  </a:lnTo>
                  <a:lnTo>
                    <a:pt x="40971" y="567"/>
                  </a:lnTo>
                  <a:lnTo>
                    <a:pt x="40971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2769;p9"/>
            <p:cNvSpPr/>
            <p:nvPr/>
          </p:nvSpPr>
          <p:spPr>
            <a:xfrm>
              <a:off x="1268300" y="839600"/>
              <a:ext cx="1877225" cy="1883600"/>
            </a:xfrm>
            <a:custGeom>
              <a:avLst/>
              <a:gdLst/>
              <a:ahLst/>
              <a:cxnLst/>
              <a:rect l="l" t="t" r="r" b="b"/>
              <a:pathLst>
                <a:path w="75089" h="75344" extrusionOk="0">
                  <a:moveTo>
                    <a:pt x="75034" y="0"/>
                  </a:moveTo>
                  <a:lnTo>
                    <a:pt x="1" y="74777"/>
                  </a:lnTo>
                  <a:lnTo>
                    <a:pt x="1" y="75343"/>
                  </a:lnTo>
                  <a:lnTo>
                    <a:pt x="75089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2770;p9"/>
            <p:cNvSpPr/>
            <p:nvPr/>
          </p:nvSpPr>
          <p:spPr>
            <a:xfrm>
              <a:off x="244050" y="2635450"/>
              <a:ext cx="1024275" cy="1042100"/>
            </a:xfrm>
            <a:custGeom>
              <a:avLst/>
              <a:gdLst/>
              <a:ahLst/>
              <a:cxnLst/>
              <a:rect l="l" t="t" r="r" b="b"/>
              <a:pathLst>
                <a:path w="40971" h="41684" extrusionOk="0">
                  <a:moveTo>
                    <a:pt x="40971" y="1"/>
                  </a:moveTo>
                  <a:lnTo>
                    <a:pt x="1" y="40843"/>
                  </a:lnTo>
                  <a:lnTo>
                    <a:pt x="1" y="41684"/>
                  </a:lnTo>
                  <a:lnTo>
                    <a:pt x="40971" y="567"/>
                  </a:lnTo>
                  <a:lnTo>
                    <a:pt x="40971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9"/>
            <p:cNvSpPr/>
            <p:nvPr/>
          </p:nvSpPr>
          <p:spPr>
            <a:xfrm>
              <a:off x="1268300" y="839600"/>
              <a:ext cx="1803225" cy="1810050"/>
            </a:xfrm>
            <a:custGeom>
              <a:avLst/>
              <a:gdLst/>
              <a:ahLst/>
              <a:cxnLst/>
              <a:rect l="l" t="t" r="r" b="b"/>
              <a:pathLst>
                <a:path w="72129" h="72402" extrusionOk="0">
                  <a:moveTo>
                    <a:pt x="72092" y="0"/>
                  </a:moveTo>
                  <a:lnTo>
                    <a:pt x="1" y="71835"/>
                  </a:lnTo>
                  <a:lnTo>
                    <a:pt x="1" y="72401"/>
                  </a:lnTo>
                  <a:lnTo>
                    <a:pt x="7212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2" name="Google Shape;2772;p9"/>
            <p:cNvSpPr/>
            <p:nvPr/>
          </p:nvSpPr>
          <p:spPr>
            <a:xfrm>
              <a:off x="244050" y="2562375"/>
              <a:ext cx="1024275" cy="1041175"/>
            </a:xfrm>
            <a:custGeom>
              <a:avLst/>
              <a:gdLst/>
              <a:ahLst/>
              <a:cxnLst/>
              <a:rect l="l" t="t" r="r" b="b"/>
              <a:pathLst>
                <a:path w="40971" h="41647" extrusionOk="0">
                  <a:moveTo>
                    <a:pt x="40971" y="0"/>
                  </a:moveTo>
                  <a:lnTo>
                    <a:pt x="1" y="40824"/>
                  </a:lnTo>
                  <a:lnTo>
                    <a:pt x="1" y="41646"/>
                  </a:lnTo>
                  <a:lnTo>
                    <a:pt x="40971" y="530"/>
                  </a:lnTo>
                  <a:lnTo>
                    <a:pt x="40971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3" name="Google Shape;2773;p9"/>
            <p:cNvSpPr/>
            <p:nvPr/>
          </p:nvSpPr>
          <p:spPr>
            <a:xfrm>
              <a:off x="1268300" y="839600"/>
              <a:ext cx="1729675" cy="1736025"/>
            </a:xfrm>
            <a:custGeom>
              <a:avLst/>
              <a:gdLst/>
              <a:ahLst/>
              <a:cxnLst/>
              <a:rect l="l" t="t" r="r" b="b"/>
              <a:pathLst>
                <a:path w="69187" h="69441" extrusionOk="0">
                  <a:moveTo>
                    <a:pt x="69149" y="0"/>
                  </a:moveTo>
                  <a:lnTo>
                    <a:pt x="1" y="68911"/>
                  </a:lnTo>
                  <a:lnTo>
                    <a:pt x="1" y="69441"/>
                  </a:lnTo>
                  <a:lnTo>
                    <a:pt x="69186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4" name="Google Shape;2774;p9"/>
            <p:cNvSpPr/>
            <p:nvPr/>
          </p:nvSpPr>
          <p:spPr>
            <a:xfrm>
              <a:off x="244050" y="2488800"/>
              <a:ext cx="1024275" cy="1040725"/>
            </a:xfrm>
            <a:custGeom>
              <a:avLst/>
              <a:gdLst/>
              <a:ahLst/>
              <a:cxnLst/>
              <a:rect l="l" t="t" r="r" b="b"/>
              <a:pathLst>
                <a:path w="40971" h="41629" extrusionOk="0">
                  <a:moveTo>
                    <a:pt x="40971" y="1"/>
                  </a:moveTo>
                  <a:lnTo>
                    <a:pt x="1" y="40825"/>
                  </a:lnTo>
                  <a:lnTo>
                    <a:pt x="1" y="41629"/>
                  </a:lnTo>
                  <a:lnTo>
                    <a:pt x="40971" y="513"/>
                  </a:lnTo>
                  <a:lnTo>
                    <a:pt x="40971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5" name="Google Shape;2775;p9"/>
            <p:cNvSpPr/>
            <p:nvPr/>
          </p:nvSpPr>
          <p:spPr>
            <a:xfrm>
              <a:off x="1268300" y="839600"/>
              <a:ext cx="1656100" cy="1662025"/>
            </a:xfrm>
            <a:custGeom>
              <a:avLst/>
              <a:gdLst/>
              <a:ahLst/>
              <a:cxnLst/>
              <a:rect l="l" t="t" r="r" b="b"/>
              <a:pathLst>
                <a:path w="66244" h="66481" extrusionOk="0">
                  <a:moveTo>
                    <a:pt x="66189" y="0"/>
                  </a:moveTo>
                  <a:lnTo>
                    <a:pt x="1" y="65969"/>
                  </a:lnTo>
                  <a:lnTo>
                    <a:pt x="1" y="66481"/>
                  </a:lnTo>
                  <a:lnTo>
                    <a:pt x="66244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6" name="Google Shape;2776;p9"/>
            <p:cNvSpPr/>
            <p:nvPr/>
          </p:nvSpPr>
          <p:spPr>
            <a:xfrm>
              <a:off x="244050" y="2415250"/>
              <a:ext cx="1024275" cy="1040275"/>
            </a:xfrm>
            <a:custGeom>
              <a:avLst/>
              <a:gdLst/>
              <a:ahLst/>
              <a:cxnLst/>
              <a:rect l="l" t="t" r="r" b="b"/>
              <a:pathLst>
                <a:path w="40971" h="41611" extrusionOk="0">
                  <a:moveTo>
                    <a:pt x="40971" y="1"/>
                  </a:moveTo>
                  <a:lnTo>
                    <a:pt x="1" y="40825"/>
                  </a:lnTo>
                  <a:lnTo>
                    <a:pt x="1" y="41611"/>
                  </a:lnTo>
                  <a:lnTo>
                    <a:pt x="40971" y="494"/>
                  </a:lnTo>
                  <a:lnTo>
                    <a:pt x="40971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7" name="Google Shape;2777;p9"/>
            <p:cNvSpPr/>
            <p:nvPr/>
          </p:nvSpPr>
          <p:spPr>
            <a:xfrm>
              <a:off x="1268300" y="839600"/>
              <a:ext cx="1582100" cy="1588025"/>
            </a:xfrm>
            <a:custGeom>
              <a:avLst/>
              <a:gdLst/>
              <a:ahLst/>
              <a:cxnLst/>
              <a:rect l="l" t="t" r="r" b="b"/>
              <a:pathLst>
                <a:path w="63284" h="63521" extrusionOk="0">
                  <a:moveTo>
                    <a:pt x="63247" y="0"/>
                  </a:moveTo>
                  <a:lnTo>
                    <a:pt x="1" y="63027"/>
                  </a:lnTo>
                  <a:lnTo>
                    <a:pt x="1" y="63520"/>
                  </a:lnTo>
                  <a:lnTo>
                    <a:pt x="63284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8" name="Google Shape;2778;p9"/>
            <p:cNvSpPr/>
            <p:nvPr/>
          </p:nvSpPr>
          <p:spPr>
            <a:xfrm>
              <a:off x="244050" y="2342150"/>
              <a:ext cx="1024275" cy="1039375"/>
            </a:xfrm>
            <a:custGeom>
              <a:avLst/>
              <a:gdLst/>
              <a:ahLst/>
              <a:cxnLst/>
              <a:rect l="l" t="t" r="r" b="b"/>
              <a:pathLst>
                <a:path w="40971" h="41575" extrusionOk="0">
                  <a:moveTo>
                    <a:pt x="40971" y="1"/>
                  </a:moveTo>
                  <a:lnTo>
                    <a:pt x="1" y="40825"/>
                  </a:lnTo>
                  <a:lnTo>
                    <a:pt x="1" y="41574"/>
                  </a:lnTo>
                  <a:lnTo>
                    <a:pt x="40971" y="458"/>
                  </a:lnTo>
                  <a:lnTo>
                    <a:pt x="40971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9" name="Google Shape;2779;p9"/>
            <p:cNvSpPr/>
            <p:nvPr/>
          </p:nvSpPr>
          <p:spPr>
            <a:xfrm>
              <a:off x="1268300" y="839600"/>
              <a:ext cx="1508550" cy="1514000"/>
            </a:xfrm>
            <a:custGeom>
              <a:avLst/>
              <a:gdLst/>
              <a:ahLst/>
              <a:cxnLst/>
              <a:rect l="l" t="t" r="r" b="b"/>
              <a:pathLst>
                <a:path w="60342" h="60560" extrusionOk="0">
                  <a:moveTo>
                    <a:pt x="60305" y="0"/>
                  </a:moveTo>
                  <a:lnTo>
                    <a:pt x="1" y="60103"/>
                  </a:lnTo>
                  <a:lnTo>
                    <a:pt x="1" y="60560"/>
                  </a:lnTo>
                  <a:lnTo>
                    <a:pt x="60341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0" name="Google Shape;2780;p9"/>
            <p:cNvSpPr/>
            <p:nvPr/>
          </p:nvSpPr>
          <p:spPr>
            <a:xfrm>
              <a:off x="244050" y="2268600"/>
              <a:ext cx="1024275" cy="1038900"/>
            </a:xfrm>
            <a:custGeom>
              <a:avLst/>
              <a:gdLst/>
              <a:ahLst/>
              <a:cxnLst/>
              <a:rect l="l" t="t" r="r" b="b"/>
              <a:pathLst>
                <a:path w="40971" h="41556" extrusionOk="0">
                  <a:moveTo>
                    <a:pt x="40971" y="1"/>
                  </a:moveTo>
                  <a:lnTo>
                    <a:pt x="1" y="40825"/>
                  </a:lnTo>
                  <a:lnTo>
                    <a:pt x="1" y="41556"/>
                  </a:lnTo>
                  <a:lnTo>
                    <a:pt x="40971" y="439"/>
                  </a:lnTo>
                  <a:lnTo>
                    <a:pt x="40971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1" name="Google Shape;2781;p9"/>
            <p:cNvSpPr/>
            <p:nvPr/>
          </p:nvSpPr>
          <p:spPr>
            <a:xfrm>
              <a:off x="1268300" y="839600"/>
              <a:ext cx="1435000" cy="1440000"/>
            </a:xfrm>
            <a:custGeom>
              <a:avLst/>
              <a:gdLst/>
              <a:ahLst/>
              <a:cxnLst/>
              <a:rect l="l" t="t" r="r" b="b"/>
              <a:pathLst>
                <a:path w="57400" h="57600" extrusionOk="0">
                  <a:moveTo>
                    <a:pt x="57345" y="0"/>
                  </a:moveTo>
                  <a:lnTo>
                    <a:pt x="1" y="57161"/>
                  </a:lnTo>
                  <a:lnTo>
                    <a:pt x="1" y="57599"/>
                  </a:lnTo>
                  <a:lnTo>
                    <a:pt x="57399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2" name="Google Shape;2782;p9"/>
            <p:cNvSpPr/>
            <p:nvPr/>
          </p:nvSpPr>
          <p:spPr>
            <a:xfrm>
              <a:off x="244050" y="2195050"/>
              <a:ext cx="1024275" cy="1038450"/>
            </a:xfrm>
            <a:custGeom>
              <a:avLst/>
              <a:gdLst/>
              <a:ahLst/>
              <a:cxnLst/>
              <a:rect l="l" t="t" r="r" b="b"/>
              <a:pathLst>
                <a:path w="40971" h="41538" extrusionOk="0">
                  <a:moveTo>
                    <a:pt x="40971" y="1"/>
                  </a:moveTo>
                  <a:lnTo>
                    <a:pt x="1" y="40825"/>
                  </a:lnTo>
                  <a:lnTo>
                    <a:pt x="1" y="41537"/>
                  </a:lnTo>
                  <a:lnTo>
                    <a:pt x="40971" y="421"/>
                  </a:lnTo>
                  <a:lnTo>
                    <a:pt x="40971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3" name="Google Shape;2783;p9"/>
            <p:cNvSpPr/>
            <p:nvPr/>
          </p:nvSpPr>
          <p:spPr>
            <a:xfrm>
              <a:off x="1268300" y="839600"/>
              <a:ext cx="1360975" cy="1366000"/>
            </a:xfrm>
            <a:custGeom>
              <a:avLst/>
              <a:gdLst/>
              <a:ahLst/>
              <a:cxnLst/>
              <a:rect l="l" t="t" r="r" b="b"/>
              <a:pathLst>
                <a:path w="54439" h="54640" extrusionOk="0">
                  <a:moveTo>
                    <a:pt x="54402" y="0"/>
                  </a:moveTo>
                  <a:lnTo>
                    <a:pt x="1" y="54219"/>
                  </a:lnTo>
                  <a:lnTo>
                    <a:pt x="1" y="54639"/>
                  </a:lnTo>
                  <a:lnTo>
                    <a:pt x="54439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4" name="Google Shape;2784;p9"/>
            <p:cNvSpPr/>
            <p:nvPr/>
          </p:nvSpPr>
          <p:spPr>
            <a:xfrm>
              <a:off x="244050" y="2121500"/>
              <a:ext cx="1024275" cy="1038000"/>
            </a:xfrm>
            <a:custGeom>
              <a:avLst/>
              <a:gdLst/>
              <a:ahLst/>
              <a:cxnLst/>
              <a:rect l="l" t="t" r="r" b="b"/>
              <a:pathLst>
                <a:path w="40971" h="41520" extrusionOk="0">
                  <a:moveTo>
                    <a:pt x="40971" y="1"/>
                  </a:moveTo>
                  <a:lnTo>
                    <a:pt x="1" y="40825"/>
                  </a:lnTo>
                  <a:lnTo>
                    <a:pt x="1" y="41519"/>
                  </a:lnTo>
                  <a:lnTo>
                    <a:pt x="40971" y="421"/>
                  </a:lnTo>
                  <a:lnTo>
                    <a:pt x="40971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5" name="Google Shape;2785;p9"/>
            <p:cNvSpPr/>
            <p:nvPr/>
          </p:nvSpPr>
          <p:spPr>
            <a:xfrm>
              <a:off x="1268300" y="839600"/>
              <a:ext cx="1287425" cy="1292425"/>
            </a:xfrm>
            <a:custGeom>
              <a:avLst/>
              <a:gdLst/>
              <a:ahLst/>
              <a:cxnLst/>
              <a:rect l="l" t="t" r="r" b="b"/>
              <a:pathLst>
                <a:path w="51497" h="51697" extrusionOk="0">
                  <a:moveTo>
                    <a:pt x="51460" y="0"/>
                  </a:moveTo>
                  <a:lnTo>
                    <a:pt x="1" y="51277"/>
                  </a:lnTo>
                  <a:lnTo>
                    <a:pt x="1" y="51697"/>
                  </a:lnTo>
                  <a:lnTo>
                    <a:pt x="51497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6" name="Google Shape;2786;p9"/>
            <p:cNvSpPr/>
            <p:nvPr/>
          </p:nvSpPr>
          <p:spPr>
            <a:xfrm>
              <a:off x="244050" y="2048400"/>
              <a:ext cx="1024275" cy="1037525"/>
            </a:xfrm>
            <a:custGeom>
              <a:avLst/>
              <a:gdLst/>
              <a:ahLst/>
              <a:cxnLst/>
              <a:rect l="l" t="t" r="r" b="b"/>
              <a:pathLst>
                <a:path w="40971" h="41501" extrusionOk="0">
                  <a:moveTo>
                    <a:pt x="40971" y="1"/>
                  </a:moveTo>
                  <a:lnTo>
                    <a:pt x="1" y="40825"/>
                  </a:lnTo>
                  <a:lnTo>
                    <a:pt x="1" y="41501"/>
                  </a:lnTo>
                  <a:lnTo>
                    <a:pt x="40971" y="385"/>
                  </a:lnTo>
                  <a:lnTo>
                    <a:pt x="40971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7" name="Google Shape;2787;p9"/>
            <p:cNvSpPr/>
            <p:nvPr/>
          </p:nvSpPr>
          <p:spPr>
            <a:xfrm>
              <a:off x="1268300" y="839600"/>
              <a:ext cx="1213875" cy="1218425"/>
            </a:xfrm>
            <a:custGeom>
              <a:avLst/>
              <a:gdLst/>
              <a:ahLst/>
              <a:cxnLst/>
              <a:rect l="l" t="t" r="r" b="b"/>
              <a:pathLst>
                <a:path w="48555" h="48737" extrusionOk="0">
                  <a:moveTo>
                    <a:pt x="48500" y="0"/>
                  </a:moveTo>
                  <a:lnTo>
                    <a:pt x="1" y="48353"/>
                  </a:lnTo>
                  <a:lnTo>
                    <a:pt x="1" y="48737"/>
                  </a:lnTo>
                  <a:lnTo>
                    <a:pt x="48555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8" name="Google Shape;2788;p9"/>
            <p:cNvSpPr/>
            <p:nvPr/>
          </p:nvSpPr>
          <p:spPr>
            <a:xfrm>
              <a:off x="5302750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28" y="0"/>
                  </a:moveTo>
                  <a:lnTo>
                    <a:pt x="0" y="1828"/>
                  </a:lnTo>
                  <a:lnTo>
                    <a:pt x="1170" y="1828"/>
                  </a:lnTo>
                  <a:lnTo>
                    <a:pt x="2997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9" name="Google Shape;2789;p9"/>
            <p:cNvSpPr/>
            <p:nvPr/>
          </p:nvSpPr>
          <p:spPr>
            <a:xfrm>
              <a:off x="5348425" y="2787125"/>
              <a:ext cx="2031625" cy="2023875"/>
            </a:xfrm>
            <a:custGeom>
              <a:avLst/>
              <a:gdLst/>
              <a:ahLst/>
              <a:cxnLst/>
              <a:rect l="l" t="t" r="r" b="b"/>
              <a:pathLst>
                <a:path w="81265" h="80955" extrusionOk="0">
                  <a:moveTo>
                    <a:pt x="81265" y="1"/>
                  </a:moveTo>
                  <a:lnTo>
                    <a:pt x="1" y="80954"/>
                  </a:lnTo>
                  <a:lnTo>
                    <a:pt x="1170" y="80954"/>
                  </a:lnTo>
                  <a:lnTo>
                    <a:pt x="81265" y="586"/>
                  </a:lnTo>
                  <a:lnTo>
                    <a:pt x="81265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0" name="Google Shape;2790;p9"/>
            <p:cNvSpPr/>
            <p:nvPr/>
          </p:nvSpPr>
          <p:spPr>
            <a:xfrm>
              <a:off x="5229200" y="4810975"/>
              <a:ext cx="74925" cy="45700"/>
            </a:xfrm>
            <a:custGeom>
              <a:avLst/>
              <a:gdLst/>
              <a:ahLst/>
              <a:cxnLst/>
              <a:rect l="l" t="t" r="r" b="b"/>
              <a:pathLst>
                <a:path w="2997" h="1828" extrusionOk="0">
                  <a:moveTo>
                    <a:pt x="1827" y="0"/>
                  </a:moveTo>
                  <a:lnTo>
                    <a:pt x="0" y="1828"/>
                  </a:lnTo>
                  <a:lnTo>
                    <a:pt x="1170" y="1828"/>
                  </a:lnTo>
                  <a:lnTo>
                    <a:pt x="2997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1" name="Google Shape;2791;p9"/>
            <p:cNvSpPr/>
            <p:nvPr/>
          </p:nvSpPr>
          <p:spPr>
            <a:xfrm>
              <a:off x="5274875" y="2713575"/>
              <a:ext cx="2105175" cy="2097425"/>
            </a:xfrm>
            <a:custGeom>
              <a:avLst/>
              <a:gdLst/>
              <a:ahLst/>
              <a:cxnLst/>
              <a:rect l="l" t="t" r="r" b="b"/>
              <a:pathLst>
                <a:path w="84207" h="83897" extrusionOk="0">
                  <a:moveTo>
                    <a:pt x="84207" y="1"/>
                  </a:moveTo>
                  <a:lnTo>
                    <a:pt x="0" y="83896"/>
                  </a:lnTo>
                  <a:lnTo>
                    <a:pt x="1170" y="83896"/>
                  </a:lnTo>
                  <a:lnTo>
                    <a:pt x="84207" y="585"/>
                  </a:lnTo>
                  <a:lnTo>
                    <a:pt x="84207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2" name="Google Shape;2792;p9"/>
            <p:cNvSpPr/>
            <p:nvPr/>
          </p:nvSpPr>
          <p:spPr>
            <a:xfrm>
              <a:off x="5155175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46" y="0"/>
                  </a:moveTo>
                  <a:lnTo>
                    <a:pt x="1" y="1828"/>
                  </a:lnTo>
                  <a:lnTo>
                    <a:pt x="1189" y="1828"/>
                  </a:lnTo>
                  <a:lnTo>
                    <a:pt x="299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3" name="Google Shape;2793;p9"/>
            <p:cNvSpPr/>
            <p:nvPr/>
          </p:nvSpPr>
          <p:spPr>
            <a:xfrm>
              <a:off x="5201325" y="2640025"/>
              <a:ext cx="2178725" cy="2170975"/>
            </a:xfrm>
            <a:custGeom>
              <a:avLst/>
              <a:gdLst/>
              <a:ahLst/>
              <a:cxnLst/>
              <a:rect l="l" t="t" r="r" b="b"/>
              <a:pathLst>
                <a:path w="87149" h="86839" extrusionOk="0">
                  <a:moveTo>
                    <a:pt x="87149" y="1"/>
                  </a:moveTo>
                  <a:lnTo>
                    <a:pt x="0" y="86838"/>
                  </a:lnTo>
                  <a:lnTo>
                    <a:pt x="1170" y="86838"/>
                  </a:lnTo>
                  <a:lnTo>
                    <a:pt x="87149" y="567"/>
                  </a:lnTo>
                  <a:lnTo>
                    <a:pt x="87149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4" name="Google Shape;2794;p9"/>
            <p:cNvSpPr/>
            <p:nvPr/>
          </p:nvSpPr>
          <p:spPr>
            <a:xfrm>
              <a:off x="5081625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46" y="0"/>
                  </a:moveTo>
                  <a:lnTo>
                    <a:pt x="1" y="1828"/>
                  </a:lnTo>
                  <a:lnTo>
                    <a:pt x="1188" y="1828"/>
                  </a:lnTo>
                  <a:lnTo>
                    <a:pt x="299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5" name="Google Shape;2795;p9"/>
            <p:cNvSpPr/>
            <p:nvPr/>
          </p:nvSpPr>
          <p:spPr>
            <a:xfrm>
              <a:off x="5127775" y="2566925"/>
              <a:ext cx="2252275" cy="2244075"/>
            </a:xfrm>
            <a:custGeom>
              <a:avLst/>
              <a:gdLst/>
              <a:ahLst/>
              <a:cxnLst/>
              <a:rect l="l" t="t" r="r" b="b"/>
              <a:pathLst>
                <a:path w="90091" h="89763" extrusionOk="0">
                  <a:moveTo>
                    <a:pt x="90091" y="1"/>
                  </a:moveTo>
                  <a:lnTo>
                    <a:pt x="0" y="89762"/>
                  </a:lnTo>
                  <a:lnTo>
                    <a:pt x="1152" y="89762"/>
                  </a:lnTo>
                  <a:lnTo>
                    <a:pt x="90091" y="531"/>
                  </a:lnTo>
                  <a:lnTo>
                    <a:pt x="90091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6" name="Google Shape;2796;p9"/>
            <p:cNvSpPr/>
            <p:nvPr/>
          </p:nvSpPr>
          <p:spPr>
            <a:xfrm>
              <a:off x="5008075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28" y="0"/>
                  </a:moveTo>
                  <a:lnTo>
                    <a:pt x="0" y="1828"/>
                  </a:lnTo>
                  <a:lnTo>
                    <a:pt x="1170" y="1828"/>
                  </a:lnTo>
                  <a:lnTo>
                    <a:pt x="2997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7" name="Google Shape;2797;p9"/>
            <p:cNvSpPr/>
            <p:nvPr/>
          </p:nvSpPr>
          <p:spPr>
            <a:xfrm>
              <a:off x="5053750" y="2493375"/>
              <a:ext cx="2326300" cy="2317625"/>
            </a:xfrm>
            <a:custGeom>
              <a:avLst/>
              <a:gdLst/>
              <a:ahLst/>
              <a:cxnLst/>
              <a:rect l="l" t="t" r="r" b="b"/>
              <a:pathLst>
                <a:path w="93052" h="92705" extrusionOk="0">
                  <a:moveTo>
                    <a:pt x="93052" y="1"/>
                  </a:moveTo>
                  <a:lnTo>
                    <a:pt x="1" y="92704"/>
                  </a:lnTo>
                  <a:lnTo>
                    <a:pt x="1170" y="92704"/>
                  </a:lnTo>
                  <a:lnTo>
                    <a:pt x="93052" y="512"/>
                  </a:lnTo>
                  <a:lnTo>
                    <a:pt x="93052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8" name="Google Shape;2798;p9"/>
            <p:cNvSpPr/>
            <p:nvPr/>
          </p:nvSpPr>
          <p:spPr>
            <a:xfrm>
              <a:off x="4934525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28" y="0"/>
                  </a:moveTo>
                  <a:lnTo>
                    <a:pt x="0" y="1828"/>
                  </a:lnTo>
                  <a:lnTo>
                    <a:pt x="1170" y="1828"/>
                  </a:lnTo>
                  <a:lnTo>
                    <a:pt x="2997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9" name="Google Shape;2799;p9"/>
            <p:cNvSpPr/>
            <p:nvPr/>
          </p:nvSpPr>
          <p:spPr>
            <a:xfrm>
              <a:off x="4980200" y="2419825"/>
              <a:ext cx="2399850" cy="2391175"/>
            </a:xfrm>
            <a:custGeom>
              <a:avLst/>
              <a:gdLst/>
              <a:ahLst/>
              <a:cxnLst/>
              <a:rect l="l" t="t" r="r" b="b"/>
              <a:pathLst>
                <a:path w="95994" h="95647" extrusionOk="0">
                  <a:moveTo>
                    <a:pt x="95994" y="1"/>
                  </a:moveTo>
                  <a:lnTo>
                    <a:pt x="1" y="95646"/>
                  </a:lnTo>
                  <a:lnTo>
                    <a:pt x="1170" y="95646"/>
                  </a:lnTo>
                  <a:lnTo>
                    <a:pt x="95994" y="494"/>
                  </a:lnTo>
                  <a:lnTo>
                    <a:pt x="95994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0" name="Google Shape;2800;p9"/>
            <p:cNvSpPr/>
            <p:nvPr/>
          </p:nvSpPr>
          <p:spPr>
            <a:xfrm>
              <a:off x="4860500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47" y="0"/>
                  </a:moveTo>
                  <a:lnTo>
                    <a:pt x="1" y="1828"/>
                  </a:lnTo>
                  <a:lnTo>
                    <a:pt x="1189" y="1828"/>
                  </a:lnTo>
                  <a:lnTo>
                    <a:pt x="299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1" name="Google Shape;2801;p9"/>
            <p:cNvSpPr/>
            <p:nvPr/>
          </p:nvSpPr>
          <p:spPr>
            <a:xfrm>
              <a:off x="4906650" y="2346275"/>
              <a:ext cx="2473400" cy="2464725"/>
            </a:xfrm>
            <a:custGeom>
              <a:avLst/>
              <a:gdLst/>
              <a:ahLst/>
              <a:cxnLst/>
              <a:rect l="l" t="t" r="r" b="b"/>
              <a:pathLst>
                <a:path w="98936" h="98589" extrusionOk="0">
                  <a:moveTo>
                    <a:pt x="98936" y="0"/>
                  </a:moveTo>
                  <a:lnTo>
                    <a:pt x="1" y="98588"/>
                  </a:lnTo>
                  <a:lnTo>
                    <a:pt x="1152" y="98588"/>
                  </a:lnTo>
                  <a:lnTo>
                    <a:pt x="98936" y="476"/>
                  </a:lnTo>
                  <a:lnTo>
                    <a:pt x="98936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2" name="Google Shape;2802;p9"/>
            <p:cNvSpPr/>
            <p:nvPr/>
          </p:nvSpPr>
          <p:spPr>
            <a:xfrm>
              <a:off x="4786950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28" y="0"/>
                  </a:moveTo>
                  <a:lnTo>
                    <a:pt x="1" y="1828"/>
                  </a:lnTo>
                  <a:lnTo>
                    <a:pt x="1170" y="1828"/>
                  </a:lnTo>
                  <a:lnTo>
                    <a:pt x="299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3" name="Google Shape;2803;p9"/>
            <p:cNvSpPr/>
            <p:nvPr/>
          </p:nvSpPr>
          <p:spPr>
            <a:xfrm>
              <a:off x="4832650" y="2273175"/>
              <a:ext cx="2547400" cy="2537825"/>
            </a:xfrm>
            <a:custGeom>
              <a:avLst/>
              <a:gdLst/>
              <a:ahLst/>
              <a:cxnLst/>
              <a:rect l="l" t="t" r="r" b="b"/>
              <a:pathLst>
                <a:path w="101896" h="101513" extrusionOk="0">
                  <a:moveTo>
                    <a:pt x="101896" y="1"/>
                  </a:moveTo>
                  <a:lnTo>
                    <a:pt x="0" y="101512"/>
                  </a:lnTo>
                  <a:lnTo>
                    <a:pt x="1170" y="101512"/>
                  </a:lnTo>
                  <a:lnTo>
                    <a:pt x="101896" y="439"/>
                  </a:lnTo>
                  <a:lnTo>
                    <a:pt x="101896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4" name="Google Shape;2804;p9"/>
            <p:cNvSpPr/>
            <p:nvPr/>
          </p:nvSpPr>
          <p:spPr>
            <a:xfrm>
              <a:off x="4713400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28" y="0"/>
                  </a:moveTo>
                  <a:lnTo>
                    <a:pt x="1" y="1828"/>
                  </a:lnTo>
                  <a:lnTo>
                    <a:pt x="1170" y="1828"/>
                  </a:lnTo>
                  <a:lnTo>
                    <a:pt x="299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5" name="Google Shape;2805;p9"/>
            <p:cNvSpPr/>
            <p:nvPr/>
          </p:nvSpPr>
          <p:spPr>
            <a:xfrm>
              <a:off x="4759100" y="2199625"/>
              <a:ext cx="2620950" cy="2611375"/>
            </a:xfrm>
            <a:custGeom>
              <a:avLst/>
              <a:gdLst/>
              <a:ahLst/>
              <a:cxnLst/>
              <a:rect l="l" t="t" r="r" b="b"/>
              <a:pathLst>
                <a:path w="104838" h="104455" extrusionOk="0">
                  <a:moveTo>
                    <a:pt x="104838" y="1"/>
                  </a:moveTo>
                  <a:lnTo>
                    <a:pt x="0" y="104454"/>
                  </a:lnTo>
                  <a:lnTo>
                    <a:pt x="1170" y="104454"/>
                  </a:lnTo>
                  <a:lnTo>
                    <a:pt x="104838" y="421"/>
                  </a:lnTo>
                  <a:lnTo>
                    <a:pt x="104838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6" name="Google Shape;2806;p9"/>
            <p:cNvSpPr/>
            <p:nvPr/>
          </p:nvSpPr>
          <p:spPr>
            <a:xfrm>
              <a:off x="4639400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46" y="0"/>
                  </a:moveTo>
                  <a:lnTo>
                    <a:pt x="0" y="1828"/>
                  </a:lnTo>
                  <a:lnTo>
                    <a:pt x="1188" y="1828"/>
                  </a:lnTo>
                  <a:lnTo>
                    <a:pt x="2997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7" name="Google Shape;2807;p9"/>
            <p:cNvSpPr/>
            <p:nvPr/>
          </p:nvSpPr>
          <p:spPr>
            <a:xfrm>
              <a:off x="4685550" y="2126075"/>
              <a:ext cx="2694500" cy="2684925"/>
            </a:xfrm>
            <a:custGeom>
              <a:avLst/>
              <a:gdLst/>
              <a:ahLst/>
              <a:cxnLst/>
              <a:rect l="l" t="t" r="r" b="b"/>
              <a:pathLst>
                <a:path w="107780" h="107397" extrusionOk="0">
                  <a:moveTo>
                    <a:pt x="107780" y="0"/>
                  </a:moveTo>
                  <a:lnTo>
                    <a:pt x="0" y="107396"/>
                  </a:lnTo>
                  <a:lnTo>
                    <a:pt x="1151" y="107396"/>
                  </a:lnTo>
                  <a:lnTo>
                    <a:pt x="107780" y="421"/>
                  </a:lnTo>
                  <a:lnTo>
                    <a:pt x="107780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8" name="Google Shape;2808;p9"/>
            <p:cNvSpPr/>
            <p:nvPr/>
          </p:nvSpPr>
          <p:spPr>
            <a:xfrm>
              <a:off x="4565850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28" y="0"/>
                  </a:moveTo>
                  <a:lnTo>
                    <a:pt x="0" y="1828"/>
                  </a:lnTo>
                  <a:lnTo>
                    <a:pt x="1170" y="1828"/>
                  </a:lnTo>
                  <a:lnTo>
                    <a:pt x="2997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9" name="Google Shape;2809;p9"/>
            <p:cNvSpPr/>
            <p:nvPr/>
          </p:nvSpPr>
          <p:spPr>
            <a:xfrm>
              <a:off x="4611525" y="2052975"/>
              <a:ext cx="2768525" cy="2758025"/>
            </a:xfrm>
            <a:custGeom>
              <a:avLst/>
              <a:gdLst/>
              <a:ahLst/>
              <a:cxnLst/>
              <a:rect l="l" t="t" r="r" b="b"/>
              <a:pathLst>
                <a:path w="110741" h="110321" extrusionOk="0">
                  <a:moveTo>
                    <a:pt x="110741" y="1"/>
                  </a:moveTo>
                  <a:lnTo>
                    <a:pt x="1" y="110320"/>
                  </a:lnTo>
                  <a:lnTo>
                    <a:pt x="1170" y="110320"/>
                  </a:lnTo>
                  <a:lnTo>
                    <a:pt x="110741" y="384"/>
                  </a:lnTo>
                  <a:lnTo>
                    <a:pt x="110741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0" name="Google Shape;2810;p9"/>
            <p:cNvSpPr/>
            <p:nvPr/>
          </p:nvSpPr>
          <p:spPr>
            <a:xfrm>
              <a:off x="4492300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28" y="0"/>
                  </a:moveTo>
                  <a:lnTo>
                    <a:pt x="0" y="1828"/>
                  </a:lnTo>
                  <a:lnTo>
                    <a:pt x="1170" y="1828"/>
                  </a:lnTo>
                  <a:lnTo>
                    <a:pt x="2997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1" name="Google Shape;2811;p9"/>
            <p:cNvSpPr/>
            <p:nvPr/>
          </p:nvSpPr>
          <p:spPr>
            <a:xfrm>
              <a:off x="4537975" y="1979425"/>
              <a:ext cx="2842075" cy="2831575"/>
            </a:xfrm>
            <a:custGeom>
              <a:avLst/>
              <a:gdLst/>
              <a:ahLst/>
              <a:cxnLst/>
              <a:rect l="l" t="t" r="r" b="b"/>
              <a:pathLst>
                <a:path w="113683" h="113263" extrusionOk="0">
                  <a:moveTo>
                    <a:pt x="113683" y="0"/>
                  </a:moveTo>
                  <a:lnTo>
                    <a:pt x="1" y="113262"/>
                  </a:lnTo>
                  <a:lnTo>
                    <a:pt x="1170" y="113262"/>
                  </a:lnTo>
                  <a:lnTo>
                    <a:pt x="113683" y="366"/>
                  </a:lnTo>
                  <a:lnTo>
                    <a:pt x="113683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2" name="Google Shape;2812;p9"/>
            <p:cNvSpPr/>
            <p:nvPr/>
          </p:nvSpPr>
          <p:spPr>
            <a:xfrm>
              <a:off x="4418275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46" y="0"/>
                  </a:moveTo>
                  <a:lnTo>
                    <a:pt x="1" y="1828"/>
                  </a:lnTo>
                  <a:lnTo>
                    <a:pt x="1189" y="1828"/>
                  </a:lnTo>
                  <a:lnTo>
                    <a:pt x="299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3" name="Google Shape;2813;p9"/>
            <p:cNvSpPr/>
            <p:nvPr/>
          </p:nvSpPr>
          <p:spPr>
            <a:xfrm>
              <a:off x="4464425" y="1905875"/>
              <a:ext cx="2915625" cy="2905125"/>
            </a:xfrm>
            <a:custGeom>
              <a:avLst/>
              <a:gdLst/>
              <a:ahLst/>
              <a:cxnLst/>
              <a:rect l="l" t="t" r="r" b="b"/>
              <a:pathLst>
                <a:path w="116625" h="116205" extrusionOk="0">
                  <a:moveTo>
                    <a:pt x="116625" y="0"/>
                  </a:moveTo>
                  <a:lnTo>
                    <a:pt x="0" y="116204"/>
                  </a:lnTo>
                  <a:lnTo>
                    <a:pt x="1170" y="116204"/>
                  </a:lnTo>
                  <a:lnTo>
                    <a:pt x="116625" y="348"/>
                  </a:lnTo>
                  <a:lnTo>
                    <a:pt x="116625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4" name="Google Shape;2814;p9"/>
            <p:cNvSpPr/>
            <p:nvPr/>
          </p:nvSpPr>
          <p:spPr>
            <a:xfrm>
              <a:off x="4344725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46" y="0"/>
                  </a:moveTo>
                  <a:lnTo>
                    <a:pt x="1" y="1828"/>
                  </a:lnTo>
                  <a:lnTo>
                    <a:pt x="1188" y="1828"/>
                  </a:lnTo>
                  <a:lnTo>
                    <a:pt x="299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5" name="Google Shape;2815;p9"/>
            <p:cNvSpPr/>
            <p:nvPr/>
          </p:nvSpPr>
          <p:spPr>
            <a:xfrm>
              <a:off x="4390875" y="1832325"/>
              <a:ext cx="2989175" cy="2978675"/>
            </a:xfrm>
            <a:custGeom>
              <a:avLst/>
              <a:gdLst/>
              <a:ahLst/>
              <a:cxnLst/>
              <a:rect l="l" t="t" r="r" b="b"/>
              <a:pathLst>
                <a:path w="119567" h="119147" extrusionOk="0">
                  <a:moveTo>
                    <a:pt x="119567" y="0"/>
                  </a:moveTo>
                  <a:lnTo>
                    <a:pt x="0" y="119146"/>
                  </a:lnTo>
                  <a:lnTo>
                    <a:pt x="1152" y="119146"/>
                  </a:lnTo>
                  <a:lnTo>
                    <a:pt x="119567" y="329"/>
                  </a:lnTo>
                  <a:lnTo>
                    <a:pt x="119567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6" name="Google Shape;2816;p9"/>
            <p:cNvSpPr/>
            <p:nvPr/>
          </p:nvSpPr>
          <p:spPr>
            <a:xfrm>
              <a:off x="4271175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28" y="0"/>
                  </a:moveTo>
                  <a:lnTo>
                    <a:pt x="1" y="1828"/>
                  </a:lnTo>
                  <a:lnTo>
                    <a:pt x="1170" y="1828"/>
                  </a:lnTo>
                  <a:lnTo>
                    <a:pt x="299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2817;p9"/>
            <p:cNvSpPr/>
            <p:nvPr/>
          </p:nvSpPr>
          <p:spPr>
            <a:xfrm>
              <a:off x="4316850" y="1759225"/>
              <a:ext cx="3063200" cy="3051775"/>
            </a:xfrm>
            <a:custGeom>
              <a:avLst/>
              <a:gdLst/>
              <a:ahLst/>
              <a:cxnLst/>
              <a:rect l="l" t="t" r="r" b="b"/>
              <a:pathLst>
                <a:path w="122528" h="122071" extrusionOk="0">
                  <a:moveTo>
                    <a:pt x="122528" y="0"/>
                  </a:moveTo>
                  <a:lnTo>
                    <a:pt x="1" y="122070"/>
                  </a:lnTo>
                  <a:lnTo>
                    <a:pt x="1171" y="122070"/>
                  </a:lnTo>
                  <a:lnTo>
                    <a:pt x="122528" y="293"/>
                  </a:lnTo>
                  <a:lnTo>
                    <a:pt x="12252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8" name="Google Shape;2818;p9"/>
            <p:cNvSpPr/>
            <p:nvPr/>
          </p:nvSpPr>
          <p:spPr>
            <a:xfrm>
              <a:off x="4197625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28" y="0"/>
                  </a:moveTo>
                  <a:lnTo>
                    <a:pt x="0" y="1828"/>
                  </a:lnTo>
                  <a:lnTo>
                    <a:pt x="1170" y="1828"/>
                  </a:lnTo>
                  <a:lnTo>
                    <a:pt x="2997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9" name="Google Shape;2819;p9"/>
            <p:cNvSpPr/>
            <p:nvPr/>
          </p:nvSpPr>
          <p:spPr>
            <a:xfrm>
              <a:off x="4243300" y="1685675"/>
              <a:ext cx="3136750" cy="3125325"/>
            </a:xfrm>
            <a:custGeom>
              <a:avLst/>
              <a:gdLst/>
              <a:ahLst/>
              <a:cxnLst/>
              <a:rect l="l" t="t" r="r" b="b"/>
              <a:pathLst>
                <a:path w="125470" h="125013" extrusionOk="0">
                  <a:moveTo>
                    <a:pt x="125470" y="0"/>
                  </a:moveTo>
                  <a:lnTo>
                    <a:pt x="1" y="125012"/>
                  </a:lnTo>
                  <a:lnTo>
                    <a:pt x="1170" y="125012"/>
                  </a:lnTo>
                  <a:lnTo>
                    <a:pt x="125470" y="274"/>
                  </a:lnTo>
                  <a:lnTo>
                    <a:pt x="125470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9"/>
            <p:cNvSpPr/>
            <p:nvPr/>
          </p:nvSpPr>
          <p:spPr>
            <a:xfrm>
              <a:off x="4123625" y="4810975"/>
              <a:ext cx="74925" cy="45700"/>
            </a:xfrm>
            <a:custGeom>
              <a:avLst/>
              <a:gdLst/>
              <a:ahLst/>
              <a:cxnLst/>
              <a:rect l="l" t="t" r="r" b="b"/>
              <a:pathLst>
                <a:path w="2997" h="1828" extrusionOk="0">
                  <a:moveTo>
                    <a:pt x="1846" y="0"/>
                  </a:moveTo>
                  <a:lnTo>
                    <a:pt x="0" y="1828"/>
                  </a:lnTo>
                  <a:lnTo>
                    <a:pt x="1188" y="1828"/>
                  </a:lnTo>
                  <a:lnTo>
                    <a:pt x="2997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9"/>
            <p:cNvSpPr/>
            <p:nvPr/>
          </p:nvSpPr>
          <p:spPr>
            <a:xfrm>
              <a:off x="4169750" y="1612125"/>
              <a:ext cx="3210300" cy="3198875"/>
            </a:xfrm>
            <a:custGeom>
              <a:avLst/>
              <a:gdLst/>
              <a:ahLst/>
              <a:cxnLst/>
              <a:rect l="l" t="t" r="r" b="b"/>
              <a:pathLst>
                <a:path w="128412" h="127955" extrusionOk="0">
                  <a:moveTo>
                    <a:pt x="128412" y="0"/>
                  </a:moveTo>
                  <a:lnTo>
                    <a:pt x="1" y="127954"/>
                  </a:lnTo>
                  <a:lnTo>
                    <a:pt x="1152" y="127954"/>
                  </a:lnTo>
                  <a:lnTo>
                    <a:pt x="128412" y="256"/>
                  </a:lnTo>
                  <a:lnTo>
                    <a:pt x="128412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9"/>
            <p:cNvSpPr/>
            <p:nvPr/>
          </p:nvSpPr>
          <p:spPr>
            <a:xfrm>
              <a:off x="4050050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28" y="0"/>
                  </a:moveTo>
                  <a:lnTo>
                    <a:pt x="1" y="1828"/>
                  </a:lnTo>
                  <a:lnTo>
                    <a:pt x="1171" y="1828"/>
                  </a:lnTo>
                  <a:lnTo>
                    <a:pt x="299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23;p9"/>
            <p:cNvSpPr/>
            <p:nvPr/>
          </p:nvSpPr>
          <p:spPr>
            <a:xfrm>
              <a:off x="4095750" y="1538575"/>
              <a:ext cx="3284300" cy="3272425"/>
            </a:xfrm>
            <a:custGeom>
              <a:avLst/>
              <a:gdLst/>
              <a:ahLst/>
              <a:cxnLst/>
              <a:rect l="l" t="t" r="r" b="b"/>
              <a:pathLst>
                <a:path w="131372" h="130897" extrusionOk="0">
                  <a:moveTo>
                    <a:pt x="131372" y="0"/>
                  </a:moveTo>
                  <a:lnTo>
                    <a:pt x="0" y="130896"/>
                  </a:lnTo>
                  <a:lnTo>
                    <a:pt x="1170" y="130896"/>
                  </a:lnTo>
                  <a:lnTo>
                    <a:pt x="131372" y="256"/>
                  </a:lnTo>
                  <a:lnTo>
                    <a:pt x="131372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4" name="Google Shape;2824;p9"/>
            <p:cNvSpPr/>
            <p:nvPr/>
          </p:nvSpPr>
          <p:spPr>
            <a:xfrm>
              <a:off x="3976500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28" y="0"/>
                  </a:moveTo>
                  <a:lnTo>
                    <a:pt x="1" y="1828"/>
                  </a:lnTo>
                  <a:lnTo>
                    <a:pt x="1170" y="1828"/>
                  </a:lnTo>
                  <a:lnTo>
                    <a:pt x="299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5" name="Google Shape;2825;p9"/>
            <p:cNvSpPr/>
            <p:nvPr/>
          </p:nvSpPr>
          <p:spPr>
            <a:xfrm>
              <a:off x="4022200" y="1465475"/>
              <a:ext cx="3357850" cy="3345525"/>
            </a:xfrm>
            <a:custGeom>
              <a:avLst/>
              <a:gdLst/>
              <a:ahLst/>
              <a:cxnLst/>
              <a:rect l="l" t="t" r="r" b="b"/>
              <a:pathLst>
                <a:path w="134314" h="133821" extrusionOk="0">
                  <a:moveTo>
                    <a:pt x="134314" y="0"/>
                  </a:moveTo>
                  <a:lnTo>
                    <a:pt x="0" y="133820"/>
                  </a:lnTo>
                  <a:lnTo>
                    <a:pt x="1170" y="133820"/>
                  </a:lnTo>
                  <a:lnTo>
                    <a:pt x="134314" y="220"/>
                  </a:lnTo>
                  <a:lnTo>
                    <a:pt x="134314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6" name="Google Shape;2826;p9"/>
            <p:cNvSpPr/>
            <p:nvPr/>
          </p:nvSpPr>
          <p:spPr>
            <a:xfrm>
              <a:off x="3902500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46" y="0"/>
                  </a:moveTo>
                  <a:lnTo>
                    <a:pt x="0" y="1828"/>
                  </a:lnTo>
                  <a:lnTo>
                    <a:pt x="1188" y="1828"/>
                  </a:lnTo>
                  <a:lnTo>
                    <a:pt x="2997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7" name="Google Shape;2827;p9"/>
            <p:cNvSpPr/>
            <p:nvPr/>
          </p:nvSpPr>
          <p:spPr>
            <a:xfrm>
              <a:off x="3948650" y="1391925"/>
              <a:ext cx="3431400" cy="3419075"/>
            </a:xfrm>
            <a:custGeom>
              <a:avLst/>
              <a:gdLst/>
              <a:ahLst/>
              <a:cxnLst/>
              <a:rect l="l" t="t" r="r" b="b"/>
              <a:pathLst>
                <a:path w="137256" h="136763" extrusionOk="0">
                  <a:moveTo>
                    <a:pt x="137256" y="0"/>
                  </a:moveTo>
                  <a:lnTo>
                    <a:pt x="0" y="136762"/>
                  </a:lnTo>
                  <a:lnTo>
                    <a:pt x="1151" y="136762"/>
                  </a:lnTo>
                  <a:lnTo>
                    <a:pt x="137256" y="201"/>
                  </a:lnTo>
                  <a:lnTo>
                    <a:pt x="137256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8" name="Google Shape;2828;p9"/>
            <p:cNvSpPr/>
            <p:nvPr/>
          </p:nvSpPr>
          <p:spPr>
            <a:xfrm>
              <a:off x="3828950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28" y="0"/>
                  </a:moveTo>
                  <a:lnTo>
                    <a:pt x="0" y="1828"/>
                  </a:lnTo>
                  <a:lnTo>
                    <a:pt x="1170" y="1828"/>
                  </a:lnTo>
                  <a:lnTo>
                    <a:pt x="2997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9" name="Google Shape;2829;p9"/>
            <p:cNvSpPr/>
            <p:nvPr/>
          </p:nvSpPr>
          <p:spPr>
            <a:xfrm>
              <a:off x="3874625" y="1318375"/>
              <a:ext cx="3505425" cy="3492625"/>
            </a:xfrm>
            <a:custGeom>
              <a:avLst/>
              <a:gdLst/>
              <a:ahLst/>
              <a:cxnLst/>
              <a:rect l="l" t="t" r="r" b="b"/>
              <a:pathLst>
                <a:path w="140217" h="139705" extrusionOk="0">
                  <a:moveTo>
                    <a:pt x="140217" y="0"/>
                  </a:moveTo>
                  <a:lnTo>
                    <a:pt x="1" y="139704"/>
                  </a:lnTo>
                  <a:lnTo>
                    <a:pt x="1170" y="139704"/>
                  </a:lnTo>
                  <a:lnTo>
                    <a:pt x="140217" y="183"/>
                  </a:lnTo>
                  <a:lnTo>
                    <a:pt x="140217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0" name="Google Shape;2830;p9"/>
            <p:cNvSpPr/>
            <p:nvPr/>
          </p:nvSpPr>
          <p:spPr>
            <a:xfrm>
              <a:off x="3755400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28" y="0"/>
                  </a:moveTo>
                  <a:lnTo>
                    <a:pt x="0" y="1828"/>
                  </a:lnTo>
                  <a:lnTo>
                    <a:pt x="1170" y="1828"/>
                  </a:lnTo>
                  <a:lnTo>
                    <a:pt x="2997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1" name="Google Shape;2831;p9"/>
            <p:cNvSpPr/>
            <p:nvPr/>
          </p:nvSpPr>
          <p:spPr>
            <a:xfrm>
              <a:off x="3801075" y="1244800"/>
              <a:ext cx="3578975" cy="3566200"/>
            </a:xfrm>
            <a:custGeom>
              <a:avLst/>
              <a:gdLst/>
              <a:ahLst/>
              <a:cxnLst/>
              <a:rect l="l" t="t" r="r" b="b"/>
              <a:pathLst>
                <a:path w="143159" h="142648" extrusionOk="0">
                  <a:moveTo>
                    <a:pt x="143159" y="1"/>
                  </a:moveTo>
                  <a:lnTo>
                    <a:pt x="1" y="142647"/>
                  </a:lnTo>
                  <a:lnTo>
                    <a:pt x="1170" y="142647"/>
                  </a:lnTo>
                  <a:lnTo>
                    <a:pt x="143159" y="165"/>
                  </a:lnTo>
                  <a:lnTo>
                    <a:pt x="143159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2" name="Google Shape;2832;p9"/>
            <p:cNvSpPr/>
            <p:nvPr/>
          </p:nvSpPr>
          <p:spPr>
            <a:xfrm>
              <a:off x="3681375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47" y="0"/>
                  </a:moveTo>
                  <a:lnTo>
                    <a:pt x="1" y="1828"/>
                  </a:lnTo>
                  <a:lnTo>
                    <a:pt x="1189" y="1828"/>
                  </a:lnTo>
                  <a:lnTo>
                    <a:pt x="299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3" name="Google Shape;2833;p9"/>
            <p:cNvSpPr/>
            <p:nvPr/>
          </p:nvSpPr>
          <p:spPr>
            <a:xfrm>
              <a:off x="3727525" y="1171725"/>
              <a:ext cx="3652525" cy="3639275"/>
            </a:xfrm>
            <a:custGeom>
              <a:avLst/>
              <a:gdLst/>
              <a:ahLst/>
              <a:cxnLst/>
              <a:rect l="l" t="t" r="r" b="b"/>
              <a:pathLst>
                <a:path w="146101" h="145571" extrusionOk="0">
                  <a:moveTo>
                    <a:pt x="146101" y="0"/>
                  </a:moveTo>
                  <a:lnTo>
                    <a:pt x="1" y="145570"/>
                  </a:lnTo>
                  <a:lnTo>
                    <a:pt x="1170" y="145570"/>
                  </a:lnTo>
                  <a:lnTo>
                    <a:pt x="146101" y="128"/>
                  </a:lnTo>
                  <a:lnTo>
                    <a:pt x="146101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4" name="Google Shape;2834;p9"/>
            <p:cNvSpPr/>
            <p:nvPr/>
          </p:nvSpPr>
          <p:spPr>
            <a:xfrm>
              <a:off x="3607825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46" y="0"/>
                  </a:moveTo>
                  <a:lnTo>
                    <a:pt x="1" y="1828"/>
                  </a:lnTo>
                  <a:lnTo>
                    <a:pt x="1189" y="1828"/>
                  </a:lnTo>
                  <a:lnTo>
                    <a:pt x="299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5" name="Google Shape;2835;p9"/>
            <p:cNvSpPr/>
            <p:nvPr/>
          </p:nvSpPr>
          <p:spPr>
            <a:xfrm>
              <a:off x="3653975" y="1098175"/>
              <a:ext cx="3726075" cy="3712825"/>
            </a:xfrm>
            <a:custGeom>
              <a:avLst/>
              <a:gdLst/>
              <a:ahLst/>
              <a:cxnLst/>
              <a:rect l="l" t="t" r="r" b="b"/>
              <a:pathLst>
                <a:path w="149043" h="148513" extrusionOk="0">
                  <a:moveTo>
                    <a:pt x="149043" y="0"/>
                  </a:moveTo>
                  <a:lnTo>
                    <a:pt x="0" y="148512"/>
                  </a:lnTo>
                  <a:lnTo>
                    <a:pt x="1152" y="148512"/>
                  </a:lnTo>
                  <a:lnTo>
                    <a:pt x="149043" y="110"/>
                  </a:lnTo>
                  <a:lnTo>
                    <a:pt x="149043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6" name="Google Shape;2836;p9"/>
            <p:cNvSpPr/>
            <p:nvPr/>
          </p:nvSpPr>
          <p:spPr>
            <a:xfrm>
              <a:off x="3534275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28" y="0"/>
                  </a:moveTo>
                  <a:lnTo>
                    <a:pt x="1" y="1828"/>
                  </a:lnTo>
                  <a:lnTo>
                    <a:pt x="1170" y="1828"/>
                  </a:lnTo>
                  <a:lnTo>
                    <a:pt x="299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7" name="Google Shape;2837;p9"/>
            <p:cNvSpPr/>
            <p:nvPr/>
          </p:nvSpPr>
          <p:spPr>
            <a:xfrm>
              <a:off x="3579975" y="1024600"/>
              <a:ext cx="3800075" cy="3786400"/>
            </a:xfrm>
            <a:custGeom>
              <a:avLst/>
              <a:gdLst/>
              <a:ahLst/>
              <a:cxnLst/>
              <a:rect l="l" t="t" r="r" b="b"/>
              <a:pathLst>
                <a:path w="152003" h="151456" extrusionOk="0">
                  <a:moveTo>
                    <a:pt x="152003" y="1"/>
                  </a:moveTo>
                  <a:lnTo>
                    <a:pt x="0" y="151455"/>
                  </a:lnTo>
                  <a:lnTo>
                    <a:pt x="1170" y="151455"/>
                  </a:lnTo>
                  <a:lnTo>
                    <a:pt x="152003" y="111"/>
                  </a:lnTo>
                  <a:lnTo>
                    <a:pt x="152003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8" name="Google Shape;2838;p9"/>
            <p:cNvSpPr/>
            <p:nvPr/>
          </p:nvSpPr>
          <p:spPr>
            <a:xfrm>
              <a:off x="3460725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28" y="0"/>
                  </a:moveTo>
                  <a:lnTo>
                    <a:pt x="1" y="1828"/>
                  </a:lnTo>
                  <a:lnTo>
                    <a:pt x="1170" y="1828"/>
                  </a:lnTo>
                  <a:lnTo>
                    <a:pt x="2997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9" name="Google Shape;2839;p9"/>
            <p:cNvSpPr/>
            <p:nvPr/>
          </p:nvSpPr>
          <p:spPr>
            <a:xfrm>
              <a:off x="3506400" y="951525"/>
              <a:ext cx="3873650" cy="3859475"/>
            </a:xfrm>
            <a:custGeom>
              <a:avLst/>
              <a:gdLst/>
              <a:ahLst/>
              <a:cxnLst/>
              <a:rect l="l" t="t" r="r" b="b"/>
              <a:pathLst>
                <a:path w="154946" h="154379" extrusionOk="0">
                  <a:moveTo>
                    <a:pt x="154946" y="0"/>
                  </a:moveTo>
                  <a:lnTo>
                    <a:pt x="1" y="154378"/>
                  </a:lnTo>
                  <a:lnTo>
                    <a:pt x="1170" y="154378"/>
                  </a:lnTo>
                  <a:lnTo>
                    <a:pt x="154946" y="73"/>
                  </a:lnTo>
                  <a:lnTo>
                    <a:pt x="154946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0" name="Google Shape;2840;p9"/>
            <p:cNvSpPr/>
            <p:nvPr/>
          </p:nvSpPr>
          <p:spPr>
            <a:xfrm>
              <a:off x="3386725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46" y="0"/>
                  </a:moveTo>
                  <a:lnTo>
                    <a:pt x="0" y="1828"/>
                  </a:lnTo>
                  <a:lnTo>
                    <a:pt x="1188" y="1828"/>
                  </a:lnTo>
                  <a:lnTo>
                    <a:pt x="2997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1" name="Google Shape;2841;p9"/>
            <p:cNvSpPr/>
            <p:nvPr/>
          </p:nvSpPr>
          <p:spPr>
            <a:xfrm>
              <a:off x="3432850" y="877975"/>
              <a:ext cx="3947200" cy="3933025"/>
            </a:xfrm>
            <a:custGeom>
              <a:avLst/>
              <a:gdLst/>
              <a:ahLst/>
              <a:cxnLst/>
              <a:rect l="l" t="t" r="r" b="b"/>
              <a:pathLst>
                <a:path w="157888" h="157321" extrusionOk="0">
                  <a:moveTo>
                    <a:pt x="157888" y="0"/>
                  </a:moveTo>
                  <a:lnTo>
                    <a:pt x="1" y="157320"/>
                  </a:lnTo>
                  <a:lnTo>
                    <a:pt x="1152" y="157320"/>
                  </a:lnTo>
                  <a:lnTo>
                    <a:pt x="157888" y="55"/>
                  </a:lnTo>
                  <a:lnTo>
                    <a:pt x="15788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2" name="Google Shape;2842;p9"/>
            <p:cNvSpPr/>
            <p:nvPr/>
          </p:nvSpPr>
          <p:spPr>
            <a:xfrm>
              <a:off x="3313175" y="4810975"/>
              <a:ext cx="74925" cy="45700"/>
            </a:xfrm>
            <a:custGeom>
              <a:avLst/>
              <a:gdLst/>
              <a:ahLst/>
              <a:cxnLst/>
              <a:rect l="l" t="t" r="r" b="b"/>
              <a:pathLst>
                <a:path w="2997" h="1828" extrusionOk="0">
                  <a:moveTo>
                    <a:pt x="1827" y="0"/>
                  </a:moveTo>
                  <a:lnTo>
                    <a:pt x="0" y="1828"/>
                  </a:lnTo>
                  <a:lnTo>
                    <a:pt x="1170" y="1828"/>
                  </a:lnTo>
                  <a:lnTo>
                    <a:pt x="2997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3" name="Google Shape;2843;p9"/>
            <p:cNvSpPr/>
            <p:nvPr/>
          </p:nvSpPr>
          <p:spPr>
            <a:xfrm>
              <a:off x="3358850" y="839600"/>
              <a:ext cx="3986950" cy="3971400"/>
            </a:xfrm>
            <a:custGeom>
              <a:avLst/>
              <a:gdLst/>
              <a:ahLst/>
              <a:cxnLst/>
              <a:rect l="l" t="t" r="r" b="b"/>
              <a:pathLst>
                <a:path w="159478" h="158856" extrusionOk="0">
                  <a:moveTo>
                    <a:pt x="159423" y="0"/>
                  </a:moveTo>
                  <a:lnTo>
                    <a:pt x="0" y="158855"/>
                  </a:lnTo>
                  <a:lnTo>
                    <a:pt x="1170" y="158855"/>
                  </a:lnTo>
                  <a:lnTo>
                    <a:pt x="159477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4" name="Google Shape;2844;p9"/>
            <p:cNvSpPr/>
            <p:nvPr/>
          </p:nvSpPr>
          <p:spPr>
            <a:xfrm>
              <a:off x="3239600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28" y="0"/>
                  </a:moveTo>
                  <a:lnTo>
                    <a:pt x="1" y="1828"/>
                  </a:lnTo>
                  <a:lnTo>
                    <a:pt x="1170" y="1828"/>
                  </a:lnTo>
                  <a:lnTo>
                    <a:pt x="299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5" name="Google Shape;2845;p9"/>
            <p:cNvSpPr/>
            <p:nvPr/>
          </p:nvSpPr>
          <p:spPr>
            <a:xfrm>
              <a:off x="3285300" y="839600"/>
              <a:ext cx="3986475" cy="3971400"/>
            </a:xfrm>
            <a:custGeom>
              <a:avLst/>
              <a:gdLst/>
              <a:ahLst/>
              <a:cxnLst/>
              <a:rect l="l" t="t" r="r" b="b"/>
              <a:pathLst>
                <a:path w="159459" h="158856" extrusionOk="0">
                  <a:moveTo>
                    <a:pt x="159422" y="0"/>
                  </a:moveTo>
                  <a:lnTo>
                    <a:pt x="0" y="158855"/>
                  </a:lnTo>
                  <a:lnTo>
                    <a:pt x="1170" y="158855"/>
                  </a:lnTo>
                  <a:lnTo>
                    <a:pt x="159459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6" name="Google Shape;2846;p9"/>
            <p:cNvSpPr/>
            <p:nvPr/>
          </p:nvSpPr>
          <p:spPr>
            <a:xfrm>
              <a:off x="3165600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46" y="0"/>
                  </a:moveTo>
                  <a:lnTo>
                    <a:pt x="1" y="1828"/>
                  </a:lnTo>
                  <a:lnTo>
                    <a:pt x="1188" y="1828"/>
                  </a:lnTo>
                  <a:lnTo>
                    <a:pt x="299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7" name="Google Shape;2847;p9"/>
            <p:cNvSpPr/>
            <p:nvPr/>
          </p:nvSpPr>
          <p:spPr>
            <a:xfrm>
              <a:off x="3211750" y="839600"/>
              <a:ext cx="3986475" cy="3971400"/>
            </a:xfrm>
            <a:custGeom>
              <a:avLst/>
              <a:gdLst/>
              <a:ahLst/>
              <a:cxnLst/>
              <a:rect l="l" t="t" r="r" b="b"/>
              <a:pathLst>
                <a:path w="159459" h="158856" extrusionOk="0">
                  <a:moveTo>
                    <a:pt x="159422" y="0"/>
                  </a:moveTo>
                  <a:lnTo>
                    <a:pt x="0" y="158855"/>
                  </a:lnTo>
                  <a:lnTo>
                    <a:pt x="1152" y="158855"/>
                  </a:lnTo>
                  <a:lnTo>
                    <a:pt x="159459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8" name="Google Shape;2848;p9"/>
            <p:cNvSpPr/>
            <p:nvPr/>
          </p:nvSpPr>
          <p:spPr>
            <a:xfrm>
              <a:off x="3092050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28" y="0"/>
                  </a:moveTo>
                  <a:lnTo>
                    <a:pt x="0" y="1828"/>
                  </a:lnTo>
                  <a:lnTo>
                    <a:pt x="1170" y="1828"/>
                  </a:lnTo>
                  <a:lnTo>
                    <a:pt x="2997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9" name="Google Shape;2849;p9"/>
            <p:cNvSpPr/>
            <p:nvPr/>
          </p:nvSpPr>
          <p:spPr>
            <a:xfrm>
              <a:off x="3137725" y="839600"/>
              <a:ext cx="3986950" cy="3971400"/>
            </a:xfrm>
            <a:custGeom>
              <a:avLst/>
              <a:gdLst/>
              <a:ahLst/>
              <a:cxnLst/>
              <a:rect l="l" t="t" r="r" b="b"/>
              <a:pathLst>
                <a:path w="159478" h="158856" extrusionOk="0">
                  <a:moveTo>
                    <a:pt x="159423" y="0"/>
                  </a:moveTo>
                  <a:lnTo>
                    <a:pt x="1" y="158855"/>
                  </a:lnTo>
                  <a:lnTo>
                    <a:pt x="1170" y="158855"/>
                  </a:lnTo>
                  <a:lnTo>
                    <a:pt x="15947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0" name="Google Shape;2850;p9"/>
            <p:cNvSpPr/>
            <p:nvPr/>
          </p:nvSpPr>
          <p:spPr>
            <a:xfrm>
              <a:off x="3034475" y="4810975"/>
              <a:ext cx="58975" cy="45700"/>
            </a:xfrm>
            <a:custGeom>
              <a:avLst/>
              <a:gdLst/>
              <a:ahLst/>
              <a:cxnLst/>
              <a:rect l="l" t="t" r="r" b="b"/>
              <a:pathLst>
                <a:path w="2359" h="1828" extrusionOk="0">
                  <a:moveTo>
                    <a:pt x="1847" y="0"/>
                  </a:moveTo>
                  <a:lnTo>
                    <a:pt x="1" y="1828"/>
                  </a:lnTo>
                  <a:lnTo>
                    <a:pt x="531" y="1828"/>
                  </a:lnTo>
                  <a:lnTo>
                    <a:pt x="235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1" name="Google Shape;2851;p9"/>
            <p:cNvSpPr/>
            <p:nvPr/>
          </p:nvSpPr>
          <p:spPr>
            <a:xfrm>
              <a:off x="3018500" y="4810975"/>
              <a:ext cx="58500" cy="45700"/>
            </a:xfrm>
            <a:custGeom>
              <a:avLst/>
              <a:gdLst/>
              <a:ahLst/>
              <a:cxnLst/>
              <a:rect l="l" t="t" r="r" b="b"/>
              <a:pathLst>
                <a:path w="2340" h="1828" extrusionOk="0">
                  <a:moveTo>
                    <a:pt x="1828" y="0"/>
                  </a:moveTo>
                  <a:lnTo>
                    <a:pt x="0" y="1828"/>
                  </a:lnTo>
                  <a:lnTo>
                    <a:pt x="530" y="1828"/>
                  </a:lnTo>
                  <a:lnTo>
                    <a:pt x="2339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2" name="Google Shape;2852;p9"/>
            <p:cNvSpPr/>
            <p:nvPr/>
          </p:nvSpPr>
          <p:spPr>
            <a:xfrm>
              <a:off x="3064175" y="2973975"/>
              <a:ext cx="1843875" cy="1837025"/>
            </a:xfrm>
            <a:custGeom>
              <a:avLst/>
              <a:gdLst/>
              <a:ahLst/>
              <a:cxnLst/>
              <a:rect l="l" t="t" r="r" b="b"/>
              <a:pathLst>
                <a:path w="73755" h="73481" extrusionOk="0">
                  <a:moveTo>
                    <a:pt x="73754" y="1"/>
                  </a:moveTo>
                  <a:lnTo>
                    <a:pt x="1" y="73480"/>
                  </a:lnTo>
                  <a:lnTo>
                    <a:pt x="531" y="73480"/>
                  </a:lnTo>
                  <a:lnTo>
                    <a:pt x="73754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3" name="Google Shape;2853;p9"/>
            <p:cNvSpPr/>
            <p:nvPr/>
          </p:nvSpPr>
          <p:spPr>
            <a:xfrm>
              <a:off x="3080625" y="2982200"/>
              <a:ext cx="1835200" cy="1828800"/>
            </a:xfrm>
            <a:custGeom>
              <a:avLst/>
              <a:gdLst/>
              <a:ahLst/>
              <a:cxnLst/>
              <a:rect l="l" t="t" r="r" b="b"/>
              <a:pathLst>
                <a:path w="73408" h="73152" extrusionOk="0">
                  <a:moveTo>
                    <a:pt x="73407" y="1"/>
                  </a:moveTo>
                  <a:lnTo>
                    <a:pt x="1" y="73151"/>
                  </a:lnTo>
                  <a:lnTo>
                    <a:pt x="512" y="73151"/>
                  </a:lnTo>
                  <a:lnTo>
                    <a:pt x="73407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4" name="Google Shape;2854;p9"/>
            <p:cNvSpPr/>
            <p:nvPr/>
          </p:nvSpPr>
          <p:spPr>
            <a:xfrm>
              <a:off x="3031750" y="4810975"/>
              <a:ext cx="48900" cy="45700"/>
            </a:xfrm>
            <a:custGeom>
              <a:avLst/>
              <a:gdLst/>
              <a:ahLst/>
              <a:cxnLst/>
              <a:rect l="l" t="t" r="r" b="b"/>
              <a:pathLst>
                <a:path w="1956" h="1828" extrusionOk="0">
                  <a:moveTo>
                    <a:pt x="1809" y="0"/>
                  </a:moveTo>
                  <a:lnTo>
                    <a:pt x="0" y="1828"/>
                  </a:lnTo>
                  <a:lnTo>
                    <a:pt x="110" y="1828"/>
                  </a:lnTo>
                  <a:lnTo>
                    <a:pt x="1956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5" name="Google Shape;2855;p9"/>
            <p:cNvSpPr/>
            <p:nvPr/>
          </p:nvSpPr>
          <p:spPr>
            <a:xfrm>
              <a:off x="3076975" y="839600"/>
              <a:ext cx="3973700" cy="3971400"/>
            </a:xfrm>
            <a:custGeom>
              <a:avLst/>
              <a:gdLst/>
              <a:ahLst/>
              <a:cxnLst/>
              <a:rect l="l" t="t" r="r" b="b"/>
              <a:pathLst>
                <a:path w="158948" h="158856" extrusionOk="0">
                  <a:moveTo>
                    <a:pt x="158911" y="0"/>
                  </a:moveTo>
                  <a:lnTo>
                    <a:pt x="73242" y="85376"/>
                  </a:lnTo>
                  <a:lnTo>
                    <a:pt x="0" y="158855"/>
                  </a:lnTo>
                  <a:lnTo>
                    <a:pt x="147" y="158855"/>
                  </a:lnTo>
                  <a:lnTo>
                    <a:pt x="73553" y="85705"/>
                  </a:lnTo>
                  <a:lnTo>
                    <a:pt x="158947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6" name="Google Shape;2856;p9"/>
            <p:cNvSpPr/>
            <p:nvPr/>
          </p:nvSpPr>
          <p:spPr>
            <a:xfrm>
              <a:off x="238125" y="2995450"/>
              <a:ext cx="5950" cy="21950"/>
            </a:xfrm>
            <a:custGeom>
              <a:avLst/>
              <a:gdLst/>
              <a:ahLst/>
              <a:cxnLst/>
              <a:rect l="l" t="t" r="r" b="b"/>
              <a:pathLst>
                <a:path w="238" h="878" extrusionOk="0">
                  <a:moveTo>
                    <a:pt x="238" y="1"/>
                  </a:moveTo>
                  <a:lnTo>
                    <a:pt x="0" y="220"/>
                  </a:lnTo>
                  <a:lnTo>
                    <a:pt x="0" y="878"/>
                  </a:lnTo>
                  <a:lnTo>
                    <a:pt x="238" y="659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7" name="Google Shape;2857;p9"/>
            <p:cNvSpPr/>
            <p:nvPr/>
          </p:nvSpPr>
          <p:spPr>
            <a:xfrm>
              <a:off x="238125" y="2921900"/>
              <a:ext cx="5950" cy="21500"/>
            </a:xfrm>
            <a:custGeom>
              <a:avLst/>
              <a:gdLst/>
              <a:ahLst/>
              <a:cxnLst/>
              <a:rect l="l" t="t" r="r" b="b"/>
              <a:pathLst>
                <a:path w="238" h="860" extrusionOk="0">
                  <a:moveTo>
                    <a:pt x="238" y="1"/>
                  </a:moveTo>
                  <a:lnTo>
                    <a:pt x="0" y="238"/>
                  </a:lnTo>
                  <a:lnTo>
                    <a:pt x="0" y="860"/>
                  </a:lnTo>
                  <a:lnTo>
                    <a:pt x="238" y="640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8" name="Google Shape;2858;p9"/>
            <p:cNvSpPr/>
            <p:nvPr/>
          </p:nvSpPr>
          <p:spPr>
            <a:xfrm>
              <a:off x="238125" y="2848800"/>
              <a:ext cx="5950" cy="21050"/>
            </a:xfrm>
            <a:custGeom>
              <a:avLst/>
              <a:gdLst/>
              <a:ahLst/>
              <a:cxnLst/>
              <a:rect l="l" t="t" r="r" b="b"/>
              <a:pathLst>
                <a:path w="238" h="842" extrusionOk="0">
                  <a:moveTo>
                    <a:pt x="238" y="1"/>
                  </a:moveTo>
                  <a:lnTo>
                    <a:pt x="0" y="220"/>
                  </a:lnTo>
                  <a:lnTo>
                    <a:pt x="0" y="841"/>
                  </a:lnTo>
                  <a:lnTo>
                    <a:pt x="238" y="604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9" name="Google Shape;2859;p9"/>
            <p:cNvSpPr/>
            <p:nvPr/>
          </p:nvSpPr>
          <p:spPr>
            <a:xfrm>
              <a:off x="238125" y="2775250"/>
              <a:ext cx="5950" cy="20600"/>
            </a:xfrm>
            <a:custGeom>
              <a:avLst/>
              <a:gdLst/>
              <a:ahLst/>
              <a:cxnLst/>
              <a:rect l="l" t="t" r="r" b="b"/>
              <a:pathLst>
                <a:path w="238" h="824" extrusionOk="0">
                  <a:moveTo>
                    <a:pt x="238" y="1"/>
                  </a:moveTo>
                  <a:lnTo>
                    <a:pt x="0" y="220"/>
                  </a:lnTo>
                  <a:lnTo>
                    <a:pt x="0" y="823"/>
                  </a:lnTo>
                  <a:lnTo>
                    <a:pt x="238" y="585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0" name="Google Shape;2860;p9"/>
            <p:cNvSpPr/>
            <p:nvPr/>
          </p:nvSpPr>
          <p:spPr>
            <a:xfrm>
              <a:off x="238125" y="2701700"/>
              <a:ext cx="5950" cy="20125"/>
            </a:xfrm>
            <a:custGeom>
              <a:avLst/>
              <a:gdLst/>
              <a:ahLst/>
              <a:cxnLst/>
              <a:rect l="l" t="t" r="r" b="b"/>
              <a:pathLst>
                <a:path w="238" h="805" extrusionOk="0">
                  <a:moveTo>
                    <a:pt x="238" y="1"/>
                  </a:moveTo>
                  <a:lnTo>
                    <a:pt x="0" y="238"/>
                  </a:lnTo>
                  <a:lnTo>
                    <a:pt x="0" y="805"/>
                  </a:lnTo>
                  <a:lnTo>
                    <a:pt x="238" y="567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1" name="Google Shape;2861;p9"/>
            <p:cNvSpPr/>
            <p:nvPr/>
          </p:nvSpPr>
          <p:spPr>
            <a:xfrm>
              <a:off x="238125" y="2628150"/>
              <a:ext cx="5950" cy="19675"/>
            </a:xfrm>
            <a:custGeom>
              <a:avLst/>
              <a:gdLst/>
              <a:ahLst/>
              <a:cxnLst/>
              <a:rect l="l" t="t" r="r" b="b"/>
              <a:pathLst>
                <a:path w="238" h="787" extrusionOk="0">
                  <a:moveTo>
                    <a:pt x="238" y="0"/>
                  </a:moveTo>
                  <a:lnTo>
                    <a:pt x="0" y="238"/>
                  </a:lnTo>
                  <a:lnTo>
                    <a:pt x="0" y="786"/>
                  </a:lnTo>
                  <a:lnTo>
                    <a:pt x="238" y="549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2" name="Google Shape;2862;p9"/>
            <p:cNvSpPr/>
            <p:nvPr/>
          </p:nvSpPr>
          <p:spPr>
            <a:xfrm>
              <a:off x="238125" y="2555050"/>
              <a:ext cx="5950" cy="18750"/>
            </a:xfrm>
            <a:custGeom>
              <a:avLst/>
              <a:gdLst/>
              <a:ahLst/>
              <a:cxnLst/>
              <a:rect l="l" t="t" r="r" b="b"/>
              <a:pathLst>
                <a:path w="238" h="750" extrusionOk="0">
                  <a:moveTo>
                    <a:pt x="238" y="1"/>
                  </a:moveTo>
                  <a:lnTo>
                    <a:pt x="0" y="220"/>
                  </a:lnTo>
                  <a:lnTo>
                    <a:pt x="0" y="750"/>
                  </a:lnTo>
                  <a:lnTo>
                    <a:pt x="238" y="531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3" name="Google Shape;2863;p9"/>
            <p:cNvSpPr/>
            <p:nvPr/>
          </p:nvSpPr>
          <p:spPr>
            <a:xfrm>
              <a:off x="238125" y="2481500"/>
              <a:ext cx="5950" cy="18300"/>
            </a:xfrm>
            <a:custGeom>
              <a:avLst/>
              <a:gdLst/>
              <a:ahLst/>
              <a:cxnLst/>
              <a:rect l="l" t="t" r="r" b="b"/>
              <a:pathLst>
                <a:path w="238" h="732" extrusionOk="0">
                  <a:moveTo>
                    <a:pt x="238" y="1"/>
                  </a:moveTo>
                  <a:lnTo>
                    <a:pt x="0" y="220"/>
                  </a:lnTo>
                  <a:lnTo>
                    <a:pt x="0" y="732"/>
                  </a:lnTo>
                  <a:lnTo>
                    <a:pt x="238" y="512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4" name="Google Shape;2864;p9"/>
            <p:cNvSpPr/>
            <p:nvPr/>
          </p:nvSpPr>
          <p:spPr>
            <a:xfrm>
              <a:off x="238125" y="2407950"/>
              <a:ext cx="5950" cy="17850"/>
            </a:xfrm>
            <a:custGeom>
              <a:avLst/>
              <a:gdLst/>
              <a:ahLst/>
              <a:cxnLst/>
              <a:rect l="l" t="t" r="r" b="b"/>
              <a:pathLst>
                <a:path w="238" h="714" extrusionOk="0">
                  <a:moveTo>
                    <a:pt x="238" y="0"/>
                  </a:moveTo>
                  <a:lnTo>
                    <a:pt x="0" y="238"/>
                  </a:lnTo>
                  <a:lnTo>
                    <a:pt x="0" y="713"/>
                  </a:lnTo>
                  <a:lnTo>
                    <a:pt x="238" y="494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5" name="Google Shape;2865;p9"/>
            <p:cNvSpPr/>
            <p:nvPr/>
          </p:nvSpPr>
          <p:spPr>
            <a:xfrm>
              <a:off x="238125" y="2334400"/>
              <a:ext cx="5950" cy="17375"/>
            </a:xfrm>
            <a:custGeom>
              <a:avLst/>
              <a:gdLst/>
              <a:ahLst/>
              <a:cxnLst/>
              <a:rect l="l" t="t" r="r" b="b"/>
              <a:pathLst>
                <a:path w="238" h="695" extrusionOk="0">
                  <a:moveTo>
                    <a:pt x="238" y="0"/>
                  </a:moveTo>
                  <a:lnTo>
                    <a:pt x="0" y="238"/>
                  </a:lnTo>
                  <a:lnTo>
                    <a:pt x="0" y="695"/>
                  </a:lnTo>
                  <a:lnTo>
                    <a:pt x="238" y="475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6" name="Google Shape;2866;p9"/>
            <p:cNvSpPr/>
            <p:nvPr/>
          </p:nvSpPr>
          <p:spPr>
            <a:xfrm>
              <a:off x="238125" y="2261300"/>
              <a:ext cx="5950" cy="16925"/>
            </a:xfrm>
            <a:custGeom>
              <a:avLst/>
              <a:gdLst/>
              <a:ahLst/>
              <a:cxnLst/>
              <a:rect l="l" t="t" r="r" b="b"/>
              <a:pathLst>
                <a:path w="238" h="677" extrusionOk="0">
                  <a:moveTo>
                    <a:pt x="238" y="1"/>
                  </a:moveTo>
                  <a:lnTo>
                    <a:pt x="0" y="220"/>
                  </a:lnTo>
                  <a:lnTo>
                    <a:pt x="0" y="677"/>
                  </a:lnTo>
                  <a:lnTo>
                    <a:pt x="238" y="439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7" name="Google Shape;2867;p9"/>
            <p:cNvSpPr/>
            <p:nvPr/>
          </p:nvSpPr>
          <p:spPr>
            <a:xfrm>
              <a:off x="238125" y="2187750"/>
              <a:ext cx="5950" cy="16475"/>
            </a:xfrm>
            <a:custGeom>
              <a:avLst/>
              <a:gdLst/>
              <a:ahLst/>
              <a:cxnLst/>
              <a:rect l="l" t="t" r="r" b="b"/>
              <a:pathLst>
                <a:path w="238" h="659" extrusionOk="0">
                  <a:moveTo>
                    <a:pt x="238" y="0"/>
                  </a:moveTo>
                  <a:lnTo>
                    <a:pt x="0" y="220"/>
                  </a:lnTo>
                  <a:lnTo>
                    <a:pt x="0" y="658"/>
                  </a:lnTo>
                  <a:lnTo>
                    <a:pt x="238" y="421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8" name="Google Shape;2868;p9"/>
            <p:cNvSpPr/>
            <p:nvPr/>
          </p:nvSpPr>
          <p:spPr>
            <a:xfrm>
              <a:off x="238125" y="2114200"/>
              <a:ext cx="5950" cy="16000"/>
            </a:xfrm>
            <a:custGeom>
              <a:avLst/>
              <a:gdLst/>
              <a:ahLst/>
              <a:cxnLst/>
              <a:rect l="l" t="t" r="r" b="b"/>
              <a:pathLst>
                <a:path w="238" h="640" extrusionOk="0">
                  <a:moveTo>
                    <a:pt x="238" y="0"/>
                  </a:moveTo>
                  <a:lnTo>
                    <a:pt x="0" y="238"/>
                  </a:lnTo>
                  <a:lnTo>
                    <a:pt x="0" y="640"/>
                  </a:lnTo>
                  <a:lnTo>
                    <a:pt x="238" y="402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9" name="Google Shape;2869;p9"/>
            <p:cNvSpPr/>
            <p:nvPr/>
          </p:nvSpPr>
          <p:spPr>
            <a:xfrm>
              <a:off x="238125" y="2040650"/>
              <a:ext cx="5950" cy="15550"/>
            </a:xfrm>
            <a:custGeom>
              <a:avLst/>
              <a:gdLst/>
              <a:ahLst/>
              <a:cxnLst/>
              <a:rect l="l" t="t" r="r" b="b"/>
              <a:pathLst>
                <a:path w="238" h="622" extrusionOk="0">
                  <a:moveTo>
                    <a:pt x="238" y="0"/>
                  </a:moveTo>
                  <a:lnTo>
                    <a:pt x="0" y="238"/>
                  </a:lnTo>
                  <a:lnTo>
                    <a:pt x="0" y="622"/>
                  </a:lnTo>
                  <a:lnTo>
                    <a:pt x="238" y="384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0" name="Google Shape;2870;p9"/>
            <p:cNvSpPr/>
            <p:nvPr/>
          </p:nvSpPr>
          <p:spPr>
            <a:xfrm>
              <a:off x="238125" y="1967550"/>
              <a:ext cx="5950" cy="14650"/>
            </a:xfrm>
            <a:custGeom>
              <a:avLst/>
              <a:gdLst/>
              <a:ahLst/>
              <a:cxnLst/>
              <a:rect l="l" t="t" r="r" b="b"/>
              <a:pathLst>
                <a:path w="238" h="586" extrusionOk="0">
                  <a:moveTo>
                    <a:pt x="238" y="0"/>
                  </a:moveTo>
                  <a:lnTo>
                    <a:pt x="0" y="220"/>
                  </a:lnTo>
                  <a:lnTo>
                    <a:pt x="0" y="585"/>
                  </a:lnTo>
                  <a:lnTo>
                    <a:pt x="238" y="366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1" name="Google Shape;2871;p9"/>
            <p:cNvSpPr/>
            <p:nvPr/>
          </p:nvSpPr>
          <p:spPr>
            <a:xfrm>
              <a:off x="238125" y="1894000"/>
              <a:ext cx="5950" cy="14175"/>
            </a:xfrm>
            <a:custGeom>
              <a:avLst/>
              <a:gdLst/>
              <a:ahLst/>
              <a:cxnLst/>
              <a:rect l="l" t="t" r="r" b="b"/>
              <a:pathLst>
                <a:path w="238" h="567" extrusionOk="0">
                  <a:moveTo>
                    <a:pt x="238" y="0"/>
                  </a:moveTo>
                  <a:lnTo>
                    <a:pt x="0" y="220"/>
                  </a:lnTo>
                  <a:lnTo>
                    <a:pt x="0" y="567"/>
                  </a:lnTo>
                  <a:lnTo>
                    <a:pt x="238" y="347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2" name="Google Shape;2872;p9"/>
            <p:cNvSpPr/>
            <p:nvPr/>
          </p:nvSpPr>
          <p:spPr>
            <a:xfrm>
              <a:off x="238125" y="1820450"/>
              <a:ext cx="5950" cy="13725"/>
            </a:xfrm>
            <a:custGeom>
              <a:avLst/>
              <a:gdLst/>
              <a:ahLst/>
              <a:cxnLst/>
              <a:rect l="l" t="t" r="r" b="b"/>
              <a:pathLst>
                <a:path w="238" h="549" extrusionOk="0">
                  <a:moveTo>
                    <a:pt x="238" y="0"/>
                  </a:moveTo>
                  <a:lnTo>
                    <a:pt x="0" y="238"/>
                  </a:lnTo>
                  <a:lnTo>
                    <a:pt x="0" y="548"/>
                  </a:lnTo>
                  <a:lnTo>
                    <a:pt x="238" y="329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3" name="Google Shape;2873;p9"/>
            <p:cNvSpPr/>
            <p:nvPr/>
          </p:nvSpPr>
          <p:spPr>
            <a:xfrm>
              <a:off x="238125" y="1747350"/>
              <a:ext cx="5950" cy="12800"/>
            </a:xfrm>
            <a:custGeom>
              <a:avLst/>
              <a:gdLst/>
              <a:ahLst/>
              <a:cxnLst/>
              <a:rect l="l" t="t" r="r" b="b"/>
              <a:pathLst>
                <a:path w="238" h="512" extrusionOk="0">
                  <a:moveTo>
                    <a:pt x="238" y="0"/>
                  </a:moveTo>
                  <a:lnTo>
                    <a:pt x="0" y="220"/>
                  </a:lnTo>
                  <a:lnTo>
                    <a:pt x="0" y="512"/>
                  </a:lnTo>
                  <a:lnTo>
                    <a:pt x="238" y="293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4" name="Google Shape;2874;p9"/>
            <p:cNvSpPr/>
            <p:nvPr/>
          </p:nvSpPr>
          <p:spPr>
            <a:xfrm>
              <a:off x="238125" y="1673800"/>
              <a:ext cx="5950" cy="12800"/>
            </a:xfrm>
            <a:custGeom>
              <a:avLst/>
              <a:gdLst/>
              <a:ahLst/>
              <a:cxnLst/>
              <a:rect l="l" t="t" r="r" b="b"/>
              <a:pathLst>
                <a:path w="238" h="512" extrusionOk="0">
                  <a:moveTo>
                    <a:pt x="238" y="0"/>
                  </a:moveTo>
                  <a:lnTo>
                    <a:pt x="0" y="220"/>
                  </a:lnTo>
                  <a:lnTo>
                    <a:pt x="0" y="512"/>
                  </a:lnTo>
                  <a:lnTo>
                    <a:pt x="238" y="274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5" name="Google Shape;2875;p9"/>
            <p:cNvSpPr/>
            <p:nvPr/>
          </p:nvSpPr>
          <p:spPr>
            <a:xfrm>
              <a:off x="238125" y="1600250"/>
              <a:ext cx="5950" cy="12350"/>
            </a:xfrm>
            <a:custGeom>
              <a:avLst/>
              <a:gdLst/>
              <a:ahLst/>
              <a:cxnLst/>
              <a:rect l="l" t="t" r="r" b="b"/>
              <a:pathLst>
                <a:path w="238" h="494" extrusionOk="0">
                  <a:moveTo>
                    <a:pt x="238" y="0"/>
                  </a:moveTo>
                  <a:lnTo>
                    <a:pt x="0" y="238"/>
                  </a:lnTo>
                  <a:lnTo>
                    <a:pt x="0" y="494"/>
                  </a:lnTo>
                  <a:lnTo>
                    <a:pt x="238" y="256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6" name="Google Shape;2876;p9"/>
            <p:cNvSpPr/>
            <p:nvPr/>
          </p:nvSpPr>
          <p:spPr>
            <a:xfrm>
              <a:off x="238125" y="1526700"/>
              <a:ext cx="5950" cy="11900"/>
            </a:xfrm>
            <a:custGeom>
              <a:avLst/>
              <a:gdLst/>
              <a:ahLst/>
              <a:cxnLst/>
              <a:rect l="l" t="t" r="r" b="b"/>
              <a:pathLst>
                <a:path w="238" h="476" extrusionOk="0">
                  <a:moveTo>
                    <a:pt x="238" y="0"/>
                  </a:moveTo>
                  <a:lnTo>
                    <a:pt x="0" y="238"/>
                  </a:lnTo>
                  <a:lnTo>
                    <a:pt x="0" y="475"/>
                  </a:lnTo>
                  <a:lnTo>
                    <a:pt x="238" y="238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7" name="Google Shape;2877;p9"/>
            <p:cNvSpPr/>
            <p:nvPr/>
          </p:nvSpPr>
          <p:spPr>
            <a:xfrm>
              <a:off x="238125" y="1453600"/>
              <a:ext cx="5950" cy="10975"/>
            </a:xfrm>
            <a:custGeom>
              <a:avLst/>
              <a:gdLst/>
              <a:ahLst/>
              <a:cxnLst/>
              <a:rect l="l" t="t" r="r" b="b"/>
              <a:pathLst>
                <a:path w="238" h="439" extrusionOk="0">
                  <a:moveTo>
                    <a:pt x="238" y="0"/>
                  </a:moveTo>
                  <a:lnTo>
                    <a:pt x="0" y="219"/>
                  </a:lnTo>
                  <a:lnTo>
                    <a:pt x="0" y="439"/>
                  </a:lnTo>
                  <a:lnTo>
                    <a:pt x="238" y="201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8" name="Google Shape;2878;p9"/>
            <p:cNvSpPr/>
            <p:nvPr/>
          </p:nvSpPr>
          <p:spPr>
            <a:xfrm>
              <a:off x="238125" y="1380050"/>
              <a:ext cx="5950" cy="10525"/>
            </a:xfrm>
            <a:custGeom>
              <a:avLst/>
              <a:gdLst/>
              <a:ahLst/>
              <a:cxnLst/>
              <a:rect l="l" t="t" r="r" b="b"/>
              <a:pathLst>
                <a:path w="238" h="421" extrusionOk="0">
                  <a:moveTo>
                    <a:pt x="238" y="0"/>
                  </a:moveTo>
                  <a:lnTo>
                    <a:pt x="0" y="219"/>
                  </a:lnTo>
                  <a:lnTo>
                    <a:pt x="0" y="420"/>
                  </a:lnTo>
                  <a:lnTo>
                    <a:pt x="238" y="201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9" name="Google Shape;2879;p9"/>
            <p:cNvSpPr/>
            <p:nvPr/>
          </p:nvSpPr>
          <p:spPr>
            <a:xfrm>
              <a:off x="238125" y="1306475"/>
              <a:ext cx="5950" cy="10075"/>
            </a:xfrm>
            <a:custGeom>
              <a:avLst/>
              <a:gdLst/>
              <a:ahLst/>
              <a:cxnLst/>
              <a:rect l="l" t="t" r="r" b="b"/>
              <a:pathLst>
                <a:path w="238" h="403" extrusionOk="0">
                  <a:moveTo>
                    <a:pt x="238" y="1"/>
                  </a:moveTo>
                  <a:lnTo>
                    <a:pt x="0" y="239"/>
                  </a:lnTo>
                  <a:lnTo>
                    <a:pt x="0" y="403"/>
                  </a:lnTo>
                  <a:lnTo>
                    <a:pt x="238" y="184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0" name="Google Shape;2880;p9"/>
            <p:cNvSpPr/>
            <p:nvPr/>
          </p:nvSpPr>
          <p:spPr>
            <a:xfrm>
              <a:off x="238125" y="1232925"/>
              <a:ext cx="5950" cy="9625"/>
            </a:xfrm>
            <a:custGeom>
              <a:avLst/>
              <a:gdLst/>
              <a:ahLst/>
              <a:cxnLst/>
              <a:rect l="l" t="t" r="r" b="b"/>
              <a:pathLst>
                <a:path w="238" h="385" extrusionOk="0">
                  <a:moveTo>
                    <a:pt x="238" y="1"/>
                  </a:moveTo>
                  <a:lnTo>
                    <a:pt x="0" y="238"/>
                  </a:lnTo>
                  <a:lnTo>
                    <a:pt x="0" y="385"/>
                  </a:lnTo>
                  <a:lnTo>
                    <a:pt x="238" y="165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1" name="Google Shape;2881;p9"/>
            <p:cNvSpPr/>
            <p:nvPr/>
          </p:nvSpPr>
          <p:spPr>
            <a:xfrm>
              <a:off x="238125" y="1159850"/>
              <a:ext cx="5950" cy="9150"/>
            </a:xfrm>
            <a:custGeom>
              <a:avLst/>
              <a:gdLst/>
              <a:ahLst/>
              <a:cxnLst/>
              <a:rect l="l" t="t" r="r" b="b"/>
              <a:pathLst>
                <a:path w="238" h="366" extrusionOk="0">
                  <a:moveTo>
                    <a:pt x="238" y="0"/>
                  </a:moveTo>
                  <a:lnTo>
                    <a:pt x="0" y="219"/>
                  </a:lnTo>
                  <a:lnTo>
                    <a:pt x="0" y="366"/>
                  </a:lnTo>
                  <a:lnTo>
                    <a:pt x="238" y="128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2" name="Google Shape;2882;p9"/>
            <p:cNvSpPr/>
            <p:nvPr/>
          </p:nvSpPr>
          <p:spPr>
            <a:xfrm>
              <a:off x="238125" y="1086275"/>
              <a:ext cx="5950" cy="8725"/>
            </a:xfrm>
            <a:custGeom>
              <a:avLst/>
              <a:gdLst/>
              <a:ahLst/>
              <a:cxnLst/>
              <a:rect l="l" t="t" r="r" b="b"/>
              <a:pathLst>
                <a:path w="238" h="349" extrusionOk="0">
                  <a:moveTo>
                    <a:pt x="238" y="1"/>
                  </a:moveTo>
                  <a:lnTo>
                    <a:pt x="0" y="220"/>
                  </a:lnTo>
                  <a:lnTo>
                    <a:pt x="0" y="348"/>
                  </a:lnTo>
                  <a:lnTo>
                    <a:pt x="238" y="111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3" name="Google Shape;2883;p9"/>
            <p:cNvSpPr/>
            <p:nvPr/>
          </p:nvSpPr>
          <p:spPr>
            <a:xfrm>
              <a:off x="238125" y="1012725"/>
              <a:ext cx="5950" cy="8250"/>
            </a:xfrm>
            <a:custGeom>
              <a:avLst/>
              <a:gdLst/>
              <a:ahLst/>
              <a:cxnLst/>
              <a:rect l="l" t="t" r="r" b="b"/>
              <a:pathLst>
                <a:path w="238" h="330" extrusionOk="0">
                  <a:moveTo>
                    <a:pt x="238" y="1"/>
                  </a:moveTo>
                  <a:lnTo>
                    <a:pt x="0" y="238"/>
                  </a:lnTo>
                  <a:lnTo>
                    <a:pt x="0" y="330"/>
                  </a:lnTo>
                  <a:lnTo>
                    <a:pt x="238" y="92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4" name="Google Shape;2884;p9"/>
            <p:cNvSpPr/>
            <p:nvPr/>
          </p:nvSpPr>
          <p:spPr>
            <a:xfrm>
              <a:off x="238125" y="939175"/>
              <a:ext cx="5950" cy="7800"/>
            </a:xfrm>
            <a:custGeom>
              <a:avLst/>
              <a:gdLst/>
              <a:ahLst/>
              <a:cxnLst/>
              <a:rect l="l" t="t" r="r" b="b"/>
              <a:pathLst>
                <a:path w="238" h="312" extrusionOk="0">
                  <a:moveTo>
                    <a:pt x="238" y="1"/>
                  </a:moveTo>
                  <a:lnTo>
                    <a:pt x="0" y="238"/>
                  </a:lnTo>
                  <a:lnTo>
                    <a:pt x="0" y="311"/>
                  </a:lnTo>
                  <a:lnTo>
                    <a:pt x="238" y="74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5" name="Google Shape;2885;p9"/>
            <p:cNvSpPr/>
            <p:nvPr/>
          </p:nvSpPr>
          <p:spPr>
            <a:xfrm>
              <a:off x="238125" y="866075"/>
              <a:ext cx="5950" cy="6875"/>
            </a:xfrm>
            <a:custGeom>
              <a:avLst/>
              <a:gdLst/>
              <a:ahLst/>
              <a:cxnLst/>
              <a:rect l="l" t="t" r="r" b="b"/>
              <a:pathLst>
                <a:path w="238" h="275" extrusionOk="0">
                  <a:moveTo>
                    <a:pt x="238" y="1"/>
                  </a:moveTo>
                  <a:lnTo>
                    <a:pt x="0" y="220"/>
                  </a:lnTo>
                  <a:lnTo>
                    <a:pt x="0" y="275"/>
                  </a:lnTo>
                  <a:lnTo>
                    <a:pt x="238" y="56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6" name="Google Shape;2886;p9"/>
            <p:cNvSpPr/>
            <p:nvPr/>
          </p:nvSpPr>
          <p:spPr>
            <a:xfrm>
              <a:off x="238125" y="4757975"/>
              <a:ext cx="5950" cy="34300"/>
            </a:xfrm>
            <a:custGeom>
              <a:avLst/>
              <a:gdLst/>
              <a:ahLst/>
              <a:cxnLst/>
              <a:rect l="l" t="t" r="r" b="b"/>
              <a:pathLst>
                <a:path w="238" h="1372" extrusionOk="0">
                  <a:moveTo>
                    <a:pt x="238" y="1"/>
                  </a:moveTo>
                  <a:lnTo>
                    <a:pt x="0" y="220"/>
                  </a:lnTo>
                  <a:lnTo>
                    <a:pt x="0" y="1371"/>
                  </a:lnTo>
                  <a:lnTo>
                    <a:pt x="238" y="1152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7" name="Google Shape;2887;p9"/>
            <p:cNvSpPr/>
            <p:nvPr/>
          </p:nvSpPr>
          <p:spPr>
            <a:xfrm>
              <a:off x="238125" y="4684425"/>
              <a:ext cx="5950" cy="33825"/>
            </a:xfrm>
            <a:custGeom>
              <a:avLst/>
              <a:gdLst/>
              <a:ahLst/>
              <a:cxnLst/>
              <a:rect l="l" t="t" r="r" b="b"/>
              <a:pathLst>
                <a:path w="238" h="1353" extrusionOk="0">
                  <a:moveTo>
                    <a:pt x="238" y="1"/>
                  </a:moveTo>
                  <a:lnTo>
                    <a:pt x="0" y="220"/>
                  </a:lnTo>
                  <a:lnTo>
                    <a:pt x="0" y="1353"/>
                  </a:lnTo>
                  <a:lnTo>
                    <a:pt x="238" y="1133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8" name="Google Shape;2888;p9"/>
            <p:cNvSpPr/>
            <p:nvPr/>
          </p:nvSpPr>
          <p:spPr>
            <a:xfrm>
              <a:off x="238125" y="4610875"/>
              <a:ext cx="5950" cy="33375"/>
            </a:xfrm>
            <a:custGeom>
              <a:avLst/>
              <a:gdLst/>
              <a:ahLst/>
              <a:cxnLst/>
              <a:rect l="l" t="t" r="r" b="b"/>
              <a:pathLst>
                <a:path w="238" h="1335" extrusionOk="0">
                  <a:moveTo>
                    <a:pt x="238" y="0"/>
                  </a:moveTo>
                  <a:lnTo>
                    <a:pt x="0" y="238"/>
                  </a:lnTo>
                  <a:lnTo>
                    <a:pt x="0" y="1334"/>
                  </a:lnTo>
                  <a:lnTo>
                    <a:pt x="238" y="1115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9" name="Google Shape;2889;p9"/>
            <p:cNvSpPr/>
            <p:nvPr/>
          </p:nvSpPr>
          <p:spPr>
            <a:xfrm>
              <a:off x="238125" y="4537325"/>
              <a:ext cx="5950" cy="33375"/>
            </a:xfrm>
            <a:custGeom>
              <a:avLst/>
              <a:gdLst/>
              <a:ahLst/>
              <a:cxnLst/>
              <a:rect l="l" t="t" r="r" b="b"/>
              <a:pathLst>
                <a:path w="238" h="1335" extrusionOk="0">
                  <a:moveTo>
                    <a:pt x="238" y="0"/>
                  </a:moveTo>
                  <a:lnTo>
                    <a:pt x="0" y="238"/>
                  </a:lnTo>
                  <a:lnTo>
                    <a:pt x="0" y="1334"/>
                  </a:lnTo>
                  <a:lnTo>
                    <a:pt x="238" y="1097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0" name="Google Shape;2890;p9"/>
            <p:cNvSpPr/>
            <p:nvPr/>
          </p:nvSpPr>
          <p:spPr>
            <a:xfrm>
              <a:off x="238125" y="4464225"/>
              <a:ext cx="5950" cy="32450"/>
            </a:xfrm>
            <a:custGeom>
              <a:avLst/>
              <a:gdLst/>
              <a:ahLst/>
              <a:cxnLst/>
              <a:rect l="l" t="t" r="r" b="b"/>
              <a:pathLst>
                <a:path w="238" h="1298" extrusionOk="0">
                  <a:moveTo>
                    <a:pt x="238" y="0"/>
                  </a:moveTo>
                  <a:lnTo>
                    <a:pt x="0" y="220"/>
                  </a:lnTo>
                  <a:lnTo>
                    <a:pt x="0" y="1298"/>
                  </a:lnTo>
                  <a:lnTo>
                    <a:pt x="238" y="1060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1" name="Google Shape;2891;p9"/>
            <p:cNvSpPr/>
            <p:nvPr/>
          </p:nvSpPr>
          <p:spPr>
            <a:xfrm>
              <a:off x="238125" y="4390675"/>
              <a:ext cx="5950" cy="32000"/>
            </a:xfrm>
            <a:custGeom>
              <a:avLst/>
              <a:gdLst/>
              <a:ahLst/>
              <a:cxnLst/>
              <a:rect l="l" t="t" r="r" b="b"/>
              <a:pathLst>
                <a:path w="238" h="1280" extrusionOk="0">
                  <a:moveTo>
                    <a:pt x="238" y="0"/>
                  </a:moveTo>
                  <a:lnTo>
                    <a:pt x="0" y="220"/>
                  </a:lnTo>
                  <a:lnTo>
                    <a:pt x="0" y="1280"/>
                  </a:lnTo>
                  <a:lnTo>
                    <a:pt x="238" y="1042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2" name="Google Shape;2892;p9"/>
            <p:cNvSpPr/>
            <p:nvPr/>
          </p:nvSpPr>
          <p:spPr>
            <a:xfrm>
              <a:off x="238125" y="4317125"/>
              <a:ext cx="5950" cy="31550"/>
            </a:xfrm>
            <a:custGeom>
              <a:avLst/>
              <a:gdLst/>
              <a:ahLst/>
              <a:cxnLst/>
              <a:rect l="l" t="t" r="r" b="b"/>
              <a:pathLst>
                <a:path w="238" h="1262" extrusionOk="0">
                  <a:moveTo>
                    <a:pt x="238" y="0"/>
                  </a:moveTo>
                  <a:lnTo>
                    <a:pt x="0" y="238"/>
                  </a:lnTo>
                  <a:lnTo>
                    <a:pt x="0" y="1261"/>
                  </a:lnTo>
                  <a:lnTo>
                    <a:pt x="238" y="1024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3" name="Google Shape;2893;p9"/>
            <p:cNvSpPr/>
            <p:nvPr/>
          </p:nvSpPr>
          <p:spPr>
            <a:xfrm>
              <a:off x="238125" y="4243575"/>
              <a:ext cx="5950" cy="31075"/>
            </a:xfrm>
            <a:custGeom>
              <a:avLst/>
              <a:gdLst/>
              <a:ahLst/>
              <a:cxnLst/>
              <a:rect l="l" t="t" r="r" b="b"/>
              <a:pathLst>
                <a:path w="238" h="1243" extrusionOk="0">
                  <a:moveTo>
                    <a:pt x="238" y="0"/>
                  </a:moveTo>
                  <a:lnTo>
                    <a:pt x="0" y="238"/>
                  </a:lnTo>
                  <a:lnTo>
                    <a:pt x="0" y="1243"/>
                  </a:lnTo>
                  <a:lnTo>
                    <a:pt x="238" y="1023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4" name="Google Shape;2894;p9"/>
            <p:cNvSpPr/>
            <p:nvPr/>
          </p:nvSpPr>
          <p:spPr>
            <a:xfrm>
              <a:off x="238125" y="4170475"/>
              <a:ext cx="5950" cy="30175"/>
            </a:xfrm>
            <a:custGeom>
              <a:avLst/>
              <a:gdLst/>
              <a:ahLst/>
              <a:cxnLst/>
              <a:rect l="l" t="t" r="r" b="b"/>
              <a:pathLst>
                <a:path w="238" h="1207" extrusionOk="0">
                  <a:moveTo>
                    <a:pt x="238" y="0"/>
                  </a:moveTo>
                  <a:lnTo>
                    <a:pt x="0" y="220"/>
                  </a:lnTo>
                  <a:lnTo>
                    <a:pt x="0" y="1206"/>
                  </a:lnTo>
                  <a:lnTo>
                    <a:pt x="238" y="987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5" name="Google Shape;2895;p9"/>
            <p:cNvSpPr/>
            <p:nvPr/>
          </p:nvSpPr>
          <p:spPr>
            <a:xfrm>
              <a:off x="238125" y="4096925"/>
              <a:ext cx="5950" cy="29725"/>
            </a:xfrm>
            <a:custGeom>
              <a:avLst/>
              <a:gdLst/>
              <a:ahLst/>
              <a:cxnLst/>
              <a:rect l="l" t="t" r="r" b="b"/>
              <a:pathLst>
                <a:path w="238" h="1189" extrusionOk="0">
                  <a:moveTo>
                    <a:pt x="238" y="0"/>
                  </a:moveTo>
                  <a:lnTo>
                    <a:pt x="0" y="219"/>
                  </a:lnTo>
                  <a:lnTo>
                    <a:pt x="0" y="1188"/>
                  </a:lnTo>
                  <a:lnTo>
                    <a:pt x="238" y="969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6" name="Google Shape;2896;p9"/>
            <p:cNvSpPr/>
            <p:nvPr/>
          </p:nvSpPr>
          <p:spPr>
            <a:xfrm>
              <a:off x="238125" y="4023375"/>
              <a:ext cx="5950" cy="29250"/>
            </a:xfrm>
            <a:custGeom>
              <a:avLst/>
              <a:gdLst/>
              <a:ahLst/>
              <a:cxnLst/>
              <a:rect l="l" t="t" r="r" b="b"/>
              <a:pathLst>
                <a:path w="238" h="1170" extrusionOk="0">
                  <a:moveTo>
                    <a:pt x="238" y="0"/>
                  </a:moveTo>
                  <a:lnTo>
                    <a:pt x="0" y="238"/>
                  </a:lnTo>
                  <a:lnTo>
                    <a:pt x="0" y="1170"/>
                  </a:lnTo>
                  <a:lnTo>
                    <a:pt x="238" y="950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7" name="Google Shape;2897;p9"/>
            <p:cNvSpPr/>
            <p:nvPr/>
          </p:nvSpPr>
          <p:spPr>
            <a:xfrm>
              <a:off x="238125" y="3950275"/>
              <a:ext cx="5950" cy="28800"/>
            </a:xfrm>
            <a:custGeom>
              <a:avLst/>
              <a:gdLst/>
              <a:ahLst/>
              <a:cxnLst/>
              <a:rect l="l" t="t" r="r" b="b"/>
              <a:pathLst>
                <a:path w="238" h="1152" extrusionOk="0">
                  <a:moveTo>
                    <a:pt x="238" y="0"/>
                  </a:moveTo>
                  <a:lnTo>
                    <a:pt x="0" y="220"/>
                  </a:lnTo>
                  <a:lnTo>
                    <a:pt x="0" y="1152"/>
                  </a:lnTo>
                  <a:lnTo>
                    <a:pt x="238" y="914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8" name="Google Shape;2898;p9"/>
            <p:cNvSpPr/>
            <p:nvPr/>
          </p:nvSpPr>
          <p:spPr>
            <a:xfrm>
              <a:off x="238125" y="3876725"/>
              <a:ext cx="5950" cy="28350"/>
            </a:xfrm>
            <a:custGeom>
              <a:avLst/>
              <a:gdLst/>
              <a:ahLst/>
              <a:cxnLst/>
              <a:rect l="l" t="t" r="r" b="b"/>
              <a:pathLst>
                <a:path w="238" h="1134" extrusionOk="0">
                  <a:moveTo>
                    <a:pt x="238" y="0"/>
                  </a:moveTo>
                  <a:lnTo>
                    <a:pt x="0" y="219"/>
                  </a:lnTo>
                  <a:lnTo>
                    <a:pt x="0" y="1133"/>
                  </a:lnTo>
                  <a:lnTo>
                    <a:pt x="238" y="896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9" name="Google Shape;2899;p9"/>
            <p:cNvSpPr/>
            <p:nvPr/>
          </p:nvSpPr>
          <p:spPr>
            <a:xfrm>
              <a:off x="238125" y="3803175"/>
              <a:ext cx="5950" cy="27875"/>
            </a:xfrm>
            <a:custGeom>
              <a:avLst/>
              <a:gdLst/>
              <a:ahLst/>
              <a:cxnLst/>
              <a:rect l="l" t="t" r="r" b="b"/>
              <a:pathLst>
                <a:path w="238" h="1115" extrusionOk="0">
                  <a:moveTo>
                    <a:pt x="238" y="0"/>
                  </a:moveTo>
                  <a:lnTo>
                    <a:pt x="0" y="238"/>
                  </a:lnTo>
                  <a:lnTo>
                    <a:pt x="0" y="1115"/>
                  </a:lnTo>
                  <a:lnTo>
                    <a:pt x="238" y="877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0" name="Google Shape;2900;p9"/>
            <p:cNvSpPr/>
            <p:nvPr/>
          </p:nvSpPr>
          <p:spPr>
            <a:xfrm>
              <a:off x="238125" y="3729600"/>
              <a:ext cx="5950" cy="27450"/>
            </a:xfrm>
            <a:custGeom>
              <a:avLst/>
              <a:gdLst/>
              <a:ahLst/>
              <a:cxnLst/>
              <a:rect l="l" t="t" r="r" b="b"/>
              <a:pathLst>
                <a:path w="238" h="1098" extrusionOk="0">
                  <a:moveTo>
                    <a:pt x="238" y="1"/>
                  </a:moveTo>
                  <a:lnTo>
                    <a:pt x="0" y="239"/>
                  </a:lnTo>
                  <a:lnTo>
                    <a:pt x="0" y="1097"/>
                  </a:lnTo>
                  <a:lnTo>
                    <a:pt x="238" y="860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1" name="Google Shape;2901;p9"/>
            <p:cNvSpPr/>
            <p:nvPr/>
          </p:nvSpPr>
          <p:spPr>
            <a:xfrm>
              <a:off x="238125" y="3656525"/>
              <a:ext cx="5950" cy="26525"/>
            </a:xfrm>
            <a:custGeom>
              <a:avLst/>
              <a:gdLst/>
              <a:ahLst/>
              <a:cxnLst/>
              <a:rect l="l" t="t" r="r" b="b"/>
              <a:pathLst>
                <a:path w="238" h="1061" extrusionOk="0">
                  <a:moveTo>
                    <a:pt x="238" y="0"/>
                  </a:moveTo>
                  <a:lnTo>
                    <a:pt x="0" y="219"/>
                  </a:lnTo>
                  <a:lnTo>
                    <a:pt x="0" y="1060"/>
                  </a:lnTo>
                  <a:lnTo>
                    <a:pt x="238" y="841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2" name="Google Shape;2902;p9"/>
            <p:cNvSpPr/>
            <p:nvPr/>
          </p:nvSpPr>
          <p:spPr>
            <a:xfrm>
              <a:off x="238125" y="3582975"/>
              <a:ext cx="5950" cy="26050"/>
            </a:xfrm>
            <a:custGeom>
              <a:avLst/>
              <a:gdLst/>
              <a:ahLst/>
              <a:cxnLst/>
              <a:rect l="l" t="t" r="r" b="b"/>
              <a:pathLst>
                <a:path w="238" h="1042" extrusionOk="0">
                  <a:moveTo>
                    <a:pt x="238" y="0"/>
                  </a:moveTo>
                  <a:lnTo>
                    <a:pt x="0" y="219"/>
                  </a:lnTo>
                  <a:lnTo>
                    <a:pt x="0" y="1042"/>
                  </a:lnTo>
                  <a:lnTo>
                    <a:pt x="238" y="822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3" name="Google Shape;2903;p9"/>
            <p:cNvSpPr/>
            <p:nvPr/>
          </p:nvSpPr>
          <p:spPr>
            <a:xfrm>
              <a:off x="238125" y="3509400"/>
              <a:ext cx="5950" cy="25625"/>
            </a:xfrm>
            <a:custGeom>
              <a:avLst/>
              <a:gdLst/>
              <a:ahLst/>
              <a:cxnLst/>
              <a:rect l="l" t="t" r="r" b="b"/>
              <a:pathLst>
                <a:path w="238" h="1025" extrusionOk="0">
                  <a:moveTo>
                    <a:pt x="238" y="1"/>
                  </a:moveTo>
                  <a:lnTo>
                    <a:pt x="0" y="238"/>
                  </a:lnTo>
                  <a:lnTo>
                    <a:pt x="0" y="1024"/>
                  </a:lnTo>
                  <a:lnTo>
                    <a:pt x="238" y="805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4" name="Google Shape;2904;p9"/>
            <p:cNvSpPr/>
            <p:nvPr/>
          </p:nvSpPr>
          <p:spPr>
            <a:xfrm>
              <a:off x="238125" y="3435850"/>
              <a:ext cx="5950" cy="25625"/>
            </a:xfrm>
            <a:custGeom>
              <a:avLst/>
              <a:gdLst/>
              <a:ahLst/>
              <a:cxnLst/>
              <a:rect l="l" t="t" r="r" b="b"/>
              <a:pathLst>
                <a:path w="238" h="1025" extrusionOk="0">
                  <a:moveTo>
                    <a:pt x="238" y="1"/>
                  </a:moveTo>
                  <a:lnTo>
                    <a:pt x="0" y="238"/>
                  </a:lnTo>
                  <a:lnTo>
                    <a:pt x="0" y="1024"/>
                  </a:lnTo>
                  <a:lnTo>
                    <a:pt x="238" y="787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5" name="Google Shape;2905;p9"/>
            <p:cNvSpPr/>
            <p:nvPr/>
          </p:nvSpPr>
          <p:spPr>
            <a:xfrm>
              <a:off x="238125" y="3362750"/>
              <a:ext cx="5950" cy="24700"/>
            </a:xfrm>
            <a:custGeom>
              <a:avLst/>
              <a:gdLst/>
              <a:ahLst/>
              <a:cxnLst/>
              <a:rect l="l" t="t" r="r" b="b"/>
              <a:pathLst>
                <a:path w="238" h="988" extrusionOk="0">
                  <a:moveTo>
                    <a:pt x="238" y="1"/>
                  </a:moveTo>
                  <a:lnTo>
                    <a:pt x="0" y="220"/>
                  </a:lnTo>
                  <a:lnTo>
                    <a:pt x="0" y="988"/>
                  </a:lnTo>
                  <a:lnTo>
                    <a:pt x="238" y="750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6" name="Google Shape;2906;p9"/>
            <p:cNvSpPr/>
            <p:nvPr/>
          </p:nvSpPr>
          <p:spPr>
            <a:xfrm>
              <a:off x="238125" y="3289200"/>
              <a:ext cx="5950" cy="24250"/>
            </a:xfrm>
            <a:custGeom>
              <a:avLst/>
              <a:gdLst/>
              <a:ahLst/>
              <a:cxnLst/>
              <a:rect l="l" t="t" r="r" b="b"/>
              <a:pathLst>
                <a:path w="238" h="970" extrusionOk="0">
                  <a:moveTo>
                    <a:pt x="238" y="1"/>
                  </a:moveTo>
                  <a:lnTo>
                    <a:pt x="0" y="220"/>
                  </a:lnTo>
                  <a:lnTo>
                    <a:pt x="0" y="969"/>
                  </a:lnTo>
                  <a:lnTo>
                    <a:pt x="238" y="732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7" name="Google Shape;2907;p9"/>
            <p:cNvSpPr/>
            <p:nvPr/>
          </p:nvSpPr>
          <p:spPr>
            <a:xfrm>
              <a:off x="238125" y="3215650"/>
              <a:ext cx="5950" cy="23800"/>
            </a:xfrm>
            <a:custGeom>
              <a:avLst/>
              <a:gdLst/>
              <a:ahLst/>
              <a:cxnLst/>
              <a:rect l="l" t="t" r="r" b="b"/>
              <a:pathLst>
                <a:path w="238" h="952" extrusionOk="0">
                  <a:moveTo>
                    <a:pt x="238" y="1"/>
                  </a:moveTo>
                  <a:lnTo>
                    <a:pt x="0" y="238"/>
                  </a:lnTo>
                  <a:lnTo>
                    <a:pt x="0" y="951"/>
                  </a:lnTo>
                  <a:lnTo>
                    <a:pt x="238" y="713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8" name="Google Shape;2908;p9"/>
            <p:cNvSpPr/>
            <p:nvPr/>
          </p:nvSpPr>
          <p:spPr>
            <a:xfrm>
              <a:off x="238125" y="3142100"/>
              <a:ext cx="5950" cy="23325"/>
            </a:xfrm>
            <a:custGeom>
              <a:avLst/>
              <a:gdLst/>
              <a:ahLst/>
              <a:cxnLst/>
              <a:rect l="l" t="t" r="r" b="b"/>
              <a:pathLst>
                <a:path w="238" h="933" extrusionOk="0">
                  <a:moveTo>
                    <a:pt x="238" y="1"/>
                  </a:moveTo>
                  <a:lnTo>
                    <a:pt x="0" y="238"/>
                  </a:lnTo>
                  <a:lnTo>
                    <a:pt x="0" y="933"/>
                  </a:lnTo>
                  <a:lnTo>
                    <a:pt x="238" y="695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9" name="Google Shape;2909;p9"/>
            <p:cNvSpPr/>
            <p:nvPr/>
          </p:nvSpPr>
          <p:spPr>
            <a:xfrm>
              <a:off x="238125" y="3069000"/>
              <a:ext cx="5950" cy="22425"/>
            </a:xfrm>
            <a:custGeom>
              <a:avLst/>
              <a:gdLst/>
              <a:ahLst/>
              <a:cxnLst/>
              <a:rect l="l" t="t" r="r" b="b"/>
              <a:pathLst>
                <a:path w="238" h="897" extrusionOk="0">
                  <a:moveTo>
                    <a:pt x="238" y="1"/>
                  </a:moveTo>
                  <a:lnTo>
                    <a:pt x="0" y="220"/>
                  </a:lnTo>
                  <a:lnTo>
                    <a:pt x="0" y="896"/>
                  </a:lnTo>
                  <a:lnTo>
                    <a:pt x="238" y="677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10" name="Google Shape;2910;p9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2911" name="Google Shape;2911;p9"/>
          <p:cNvSpPr txBox="1">
            <a:spLocks noGrp="1"/>
          </p:cNvSpPr>
          <p:nvPr>
            <p:ph type="subTitle" idx="1"/>
          </p:nvPr>
        </p:nvSpPr>
        <p:spPr>
          <a:xfrm>
            <a:off x="713225" y="2437671"/>
            <a:ext cx="1742700" cy="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912" name="Google Shape;2912;p9"/>
          <p:cNvSpPr txBox="1">
            <a:spLocks noGrp="1"/>
          </p:cNvSpPr>
          <p:nvPr>
            <p:ph type="subTitle" idx="2"/>
          </p:nvPr>
        </p:nvSpPr>
        <p:spPr>
          <a:xfrm>
            <a:off x="713225" y="2045213"/>
            <a:ext cx="1742700" cy="37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rgbClr val="DD7E6B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913" name="Google Shape;2913;p9"/>
          <p:cNvSpPr txBox="1">
            <a:spLocks noGrp="1"/>
          </p:cNvSpPr>
          <p:nvPr>
            <p:ph type="subTitle" idx="3"/>
          </p:nvPr>
        </p:nvSpPr>
        <p:spPr>
          <a:xfrm>
            <a:off x="3700650" y="2437671"/>
            <a:ext cx="1742700" cy="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914" name="Google Shape;2914;p9"/>
          <p:cNvSpPr txBox="1">
            <a:spLocks noGrp="1"/>
          </p:cNvSpPr>
          <p:nvPr>
            <p:ph type="subTitle" idx="4"/>
          </p:nvPr>
        </p:nvSpPr>
        <p:spPr>
          <a:xfrm>
            <a:off x="3700650" y="2045213"/>
            <a:ext cx="1742700" cy="37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rgbClr val="DD7E6B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915" name="Google Shape;2915;p9"/>
          <p:cNvSpPr txBox="1">
            <a:spLocks noGrp="1"/>
          </p:cNvSpPr>
          <p:nvPr>
            <p:ph type="subTitle" idx="5"/>
          </p:nvPr>
        </p:nvSpPr>
        <p:spPr>
          <a:xfrm>
            <a:off x="6688075" y="2437671"/>
            <a:ext cx="1742700" cy="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916" name="Google Shape;2916;p9"/>
          <p:cNvSpPr txBox="1">
            <a:spLocks noGrp="1"/>
          </p:cNvSpPr>
          <p:nvPr>
            <p:ph type="subTitle" idx="6"/>
          </p:nvPr>
        </p:nvSpPr>
        <p:spPr>
          <a:xfrm>
            <a:off x="6688075" y="2045213"/>
            <a:ext cx="1742700" cy="37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rgbClr val="DD7E6B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917" name="Google Shape;2917;p9"/>
          <p:cNvSpPr txBox="1">
            <a:spLocks noGrp="1"/>
          </p:cNvSpPr>
          <p:nvPr>
            <p:ph type="subTitle" idx="7"/>
          </p:nvPr>
        </p:nvSpPr>
        <p:spPr>
          <a:xfrm>
            <a:off x="713225" y="4165750"/>
            <a:ext cx="1742700" cy="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918" name="Google Shape;2918;p9"/>
          <p:cNvSpPr txBox="1">
            <a:spLocks noGrp="1"/>
          </p:cNvSpPr>
          <p:nvPr>
            <p:ph type="subTitle" idx="8"/>
          </p:nvPr>
        </p:nvSpPr>
        <p:spPr>
          <a:xfrm>
            <a:off x="713225" y="3773300"/>
            <a:ext cx="1742700" cy="37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rgbClr val="DD7E6B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919" name="Google Shape;2919;p9"/>
          <p:cNvSpPr txBox="1">
            <a:spLocks noGrp="1"/>
          </p:cNvSpPr>
          <p:nvPr>
            <p:ph type="subTitle" idx="9"/>
          </p:nvPr>
        </p:nvSpPr>
        <p:spPr>
          <a:xfrm>
            <a:off x="3700650" y="4165750"/>
            <a:ext cx="1742700" cy="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920" name="Google Shape;2920;p9"/>
          <p:cNvSpPr txBox="1">
            <a:spLocks noGrp="1"/>
          </p:cNvSpPr>
          <p:nvPr>
            <p:ph type="subTitle" idx="13"/>
          </p:nvPr>
        </p:nvSpPr>
        <p:spPr>
          <a:xfrm>
            <a:off x="3700650" y="3773300"/>
            <a:ext cx="1742700" cy="37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rgbClr val="DD7E6B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921" name="Google Shape;2921;p9"/>
          <p:cNvSpPr txBox="1">
            <a:spLocks noGrp="1"/>
          </p:cNvSpPr>
          <p:nvPr>
            <p:ph type="subTitle" idx="14"/>
          </p:nvPr>
        </p:nvSpPr>
        <p:spPr>
          <a:xfrm>
            <a:off x="6688075" y="4165750"/>
            <a:ext cx="1742700" cy="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922" name="Google Shape;2922;p9"/>
          <p:cNvSpPr txBox="1">
            <a:spLocks noGrp="1"/>
          </p:cNvSpPr>
          <p:nvPr>
            <p:ph type="subTitle" idx="15"/>
          </p:nvPr>
        </p:nvSpPr>
        <p:spPr>
          <a:xfrm>
            <a:off x="6688075" y="3773300"/>
            <a:ext cx="1742700" cy="37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rgbClr val="DD7E6B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24" name="Google Shape;2924;p10"/>
          <p:cNvGrpSpPr/>
          <p:nvPr/>
        </p:nvGrpSpPr>
        <p:grpSpPr>
          <a:xfrm>
            <a:off x="31529" y="17893"/>
            <a:ext cx="9080958" cy="5107711"/>
            <a:chOff x="238125" y="839600"/>
            <a:chExt cx="7141925" cy="4017075"/>
          </a:xfrm>
        </p:grpSpPr>
        <p:sp>
          <p:nvSpPr>
            <p:cNvPr id="2925" name="Google Shape;2925;p10"/>
            <p:cNvSpPr/>
            <p:nvPr/>
          </p:nvSpPr>
          <p:spPr>
            <a:xfrm>
              <a:off x="244050" y="1974850"/>
              <a:ext cx="1024275" cy="1037075"/>
            </a:xfrm>
            <a:custGeom>
              <a:avLst/>
              <a:gdLst/>
              <a:ahLst/>
              <a:cxnLst/>
              <a:rect l="l" t="t" r="r" b="b"/>
              <a:pathLst>
                <a:path w="40971" h="41483" extrusionOk="0">
                  <a:moveTo>
                    <a:pt x="40971" y="1"/>
                  </a:moveTo>
                  <a:lnTo>
                    <a:pt x="1" y="40825"/>
                  </a:lnTo>
                  <a:lnTo>
                    <a:pt x="1" y="41483"/>
                  </a:lnTo>
                  <a:lnTo>
                    <a:pt x="40971" y="366"/>
                  </a:lnTo>
                  <a:lnTo>
                    <a:pt x="40971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6" name="Google Shape;2926;p10"/>
            <p:cNvSpPr/>
            <p:nvPr/>
          </p:nvSpPr>
          <p:spPr>
            <a:xfrm>
              <a:off x="1268300" y="839600"/>
              <a:ext cx="1140325" cy="1144425"/>
            </a:xfrm>
            <a:custGeom>
              <a:avLst/>
              <a:gdLst/>
              <a:ahLst/>
              <a:cxnLst/>
              <a:rect l="l" t="t" r="r" b="b"/>
              <a:pathLst>
                <a:path w="45613" h="45777" extrusionOk="0">
                  <a:moveTo>
                    <a:pt x="45558" y="0"/>
                  </a:moveTo>
                  <a:lnTo>
                    <a:pt x="1" y="45411"/>
                  </a:lnTo>
                  <a:lnTo>
                    <a:pt x="1" y="45776"/>
                  </a:lnTo>
                  <a:lnTo>
                    <a:pt x="45613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7" name="Google Shape;2927;p10"/>
            <p:cNvSpPr/>
            <p:nvPr/>
          </p:nvSpPr>
          <p:spPr>
            <a:xfrm>
              <a:off x="244050" y="1901300"/>
              <a:ext cx="1024275" cy="1036625"/>
            </a:xfrm>
            <a:custGeom>
              <a:avLst/>
              <a:gdLst/>
              <a:ahLst/>
              <a:cxnLst/>
              <a:rect l="l" t="t" r="r" b="b"/>
              <a:pathLst>
                <a:path w="40971" h="41465" extrusionOk="0">
                  <a:moveTo>
                    <a:pt x="40971" y="1"/>
                  </a:moveTo>
                  <a:lnTo>
                    <a:pt x="1" y="40825"/>
                  </a:lnTo>
                  <a:lnTo>
                    <a:pt x="1" y="41464"/>
                  </a:lnTo>
                  <a:lnTo>
                    <a:pt x="40971" y="348"/>
                  </a:lnTo>
                  <a:lnTo>
                    <a:pt x="40971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8" name="Google Shape;2928;p10"/>
            <p:cNvSpPr/>
            <p:nvPr/>
          </p:nvSpPr>
          <p:spPr>
            <a:xfrm>
              <a:off x="1268300" y="839600"/>
              <a:ext cx="1066325" cy="1070400"/>
            </a:xfrm>
            <a:custGeom>
              <a:avLst/>
              <a:gdLst/>
              <a:ahLst/>
              <a:cxnLst/>
              <a:rect l="l" t="t" r="r" b="b"/>
              <a:pathLst>
                <a:path w="42653" h="42816" extrusionOk="0">
                  <a:moveTo>
                    <a:pt x="42616" y="0"/>
                  </a:moveTo>
                  <a:lnTo>
                    <a:pt x="1" y="42469"/>
                  </a:lnTo>
                  <a:lnTo>
                    <a:pt x="1" y="42816"/>
                  </a:lnTo>
                  <a:lnTo>
                    <a:pt x="42652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9" name="Google Shape;2929;p10"/>
            <p:cNvSpPr/>
            <p:nvPr/>
          </p:nvSpPr>
          <p:spPr>
            <a:xfrm>
              <a:off x="244050" y="1827750"/>
              <a:ext cx="1024275" cy="1036150"/>
            </a:xfrm>
            <a:custGeom>
              <a:avLst/>
              <a:gdLst/>
              <a:ahLst/>
              <a:cxnLst/>
              <a:rect l="l" t="t" r="r" b="b"/>
              <a:pathLst>
                <a:path w="40971" h="41446" extrusionOk="0">
                  <a:moveTo>
                    <a:pt x="40971" y="1"/>
                  </a:moveTo>
                  <a:lnTo>
                    <a:pt x="1" y="40843"/>
                  </a:lnTo>
                  <a:lnTo>
                    <a:pt x="1" y="41446"/>
                  </a:lnTo>
                  <a:lnTo>
                    <a:pt x="40971" y="329"/>
                  </a:lnTo>
                  <a:lnTo>
                    <a:pt x="40971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0" name="Google Shape;2930;p10"/>
            <p:cNvSpPr/>
            <p:nvPr/>
          </p:nvSpPr>
          <p:spPr>
            <a:xfrm>
              <a:off x="1268300" y="839600"/>
              <a:ext cx="992775" cy="996400"/>
            </a:xfrm>
            <a:custGeom>
              <a:avLst/>
              <a:gdLst/>
              <a:ahLst/>
              <a:cxnLst/>
              <a:rect l="l" t="t" r="r" b="b"/>
              <a:pathLst>
                <a:path w="39711" h="39856" extrusionOk="0">
                  <a:moveTo>
                    <a:pt x="39674" y="0"/>
                  </a:moveTo>
                  <a:lnTo>
                    <a:pt x="1" y="39527"/>
                  </a:lnTo>
                  <a:lnTo>
                    <a:pt x="1" y="39855"/>
                  </a:lnTo>
                  <a:lnTo>
                    <a:pt x="39710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1" name="Google Shape;2931;p10"/>
            <p:cNvSpPr/>
            <p:nvPr/>
          </p:nvSpPr>
          <p:spPr>
            <a:xfrm>
              <a:off x="244050" y="1754650"/>
              <a:ext cx="1024275" cy="1035250"/>
            </a:xfrm>
            <a:custGeom>
              <a:avLst/>
              <a:gdLst/>
              <a:ahLst/>
              <a:cxnLst/>
              <a:rect l="l" t="t" r="r" b="b"/>
              <a:pathLst>
                <a:path w="40971" h="41410" extrusionOk="0">
                  <a:moveTo>
                    <a:pt x="40971" y="1"/>
                  </a:moveTo>
                  <a:lnTo>
                    <a:pt x="1" y="40825"/>
                  </a:lnTo>
                  <a:lnTo>
                    <a:pt x="1" y="41409"/>
                  </a:lnTo>
                  <a:lnTo>
                    <a:pt x="40971" y="293"/>
                  </a:lnTo>
                  <a:lnTo>
                    <a:pt x="40971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2" name="Google Shape;2932;p10"/>
            <p:cNvSpPr/>
            <p:nvPr/>
          </p:nvSpPr>
          <p:spPr>
            <a:xfrm>
              <a:off x="1268300" y="839600"/>
              <a:ext cx="919225" cy="922400"/>
            </a:xfrm>
            <a:custGeom>
              <a:avLst/>
              <a:gdLst/>
              <a:ahLst/>
              <a:cxnLst/>
              <a:rect l="l" t="t" r="r" b="b"/>
              <a:pathLst>
                <a:path w="36769" h="36896" extrusionOk="0">
                  <a:moveTo>
                    <a:pt x="36713" y="0"/>
                  </a:moveTo>
                  <a:lnTo>
                    <a:pt x="1" y="36603"/>
                  </a:lnTo>
                  <a:lnTo>
                    <a:pt x="1" y="36895"/>
                  </a:lnTo>
                  <a:lnTo>
                    <a:pt x="3676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3" name="Google Shape;2933;p10"/>
            <p:cNvSpPr/>
            <p:nvPr/>
          </p:nvSpPr>
          <p:spPr>
            <a:xfrm>
              <a:off x="244050" y="1681100"/>
              <a:ext cx="1024275" cy="1034800"/>
            </a:xfrm>
            <a:custGeom>
              <a:avLst/>
              <a:gdLst/>
              <a:ahLst/>
              <a:cxnLst/>
              <a:rect l="l" t="t" r="r" b="b"/>
              <a:pathLst>
                <a:path w="40971" h="41392" extrusionOk="0">
                  <a:moveTo>
                    <a:pt x="40971" y="1"/>
                  </a:moveTo>
                  <a:lnTo>
                    <a:pt x="1" y="40825"/>
                  </a:lnTo>
                  <a:lnTo>
                    <a:pt x="1" y="41391"/>
                  </a:lnTo>
                  <a:lnTo>
                    <a:pt x="40971" y="275"/>
                  </a:lnTo>
                  <a:lnTo>
                    <a:pt x="40971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4" name="Google Shape;2934;p10"/>
            <p:cNvSpPr/>
            <p:nvPr/>
          </p:nvSpPr>
          <p:spPr>
            <a:xfrm>
              <a:off x="1268300" y="839600"/>
              <a:ext cx="845200" cy="848375"/>
            </a:xfrm>
            <a:custGeom>
              <a:avLst/>
              <a:gdLst/>
              <a:ahLst/>
              <a:cxnLst/>
              <a:rect l="l" t="t" r="r" b="b"/>
              <a:pathLst>
                <a:path w="33808" h="33935" extrusionOk="0">
                  <a:moveTo>
                    <a:pt x="33771" y="0"/>
                  </a:moveTo>
                  <a:lnTo>
                    <a:pt x="1" y="33661"/>
                  </a:lnTo>
                  <a:lnTo>
                    <a:pt x="1" y="33935"/>
                  </a:lnTo>
                  <a:lnTo>
                    <a:pt x="3380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5" name="Google Shape;2935;p10"/>
            <p:cNvSpPr/>
            <p:nvPr/>
          </p:nvSpPr>
          <p:spPr>
            <a:xfrm>
              <a:off x="244050" y="1607550"/>
              <a:ext cx="1024275" cy="1034325"/>
            </a:xfrm>
            <a:custGeom>
              <a:avLst/>
              <a:gdLst/>
              <a:ahLst/>
              <a:cxnLst/>
              <a:rect l="l" t="t" r="r" b="b"/>
              <a:pathLst>
                <a:path w="40971" h="41373" extrusionOk="0">
                  <a:moveTo>
                    <a:pt x="40971" y="0"/>
                  </a:moveTo>
                  <a:lnTo>
                    <a:pt x="1" y="40824"/>
                  </a:lnTo>
                  <a:lnTo>
                    <a:pt x="1" y="41373"/>
                  </a:lnTo>
                  <a:lnTo>
                    <a:pt x="40971" y="256"/>
                  </a:lnTo>
                  <a:lnTo>
                    <a:pt x="40971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6" name="Google Shape;2936;p10"/>
            <p:cNvSpPr/>
            <p:nvPr/>
          </p:nvSpPr>
          <p:spPr>
            <a:xfrm>
              <a:off x="1268300" y="839600"/>
              <a:ext cx="771650" cy="774375"/>
            </a:xfrm>
            <a:custGeom>
              <a:avLst/>
              <a:gdLst/>
              <a:ahLst/>
              <a:cxnLst/>
              <a:rect l="l" t="t" r="r" b="b"/>
              <a:pathLst>
                <a:path w="30866" h="30975" extrusionOk="0">
                  <a:moveTo>
                    <a:pt x="30829" y="0"/>
                  </a:moveTo>
                  <a:lnTo>
                    <a:pt x="1" y="30718"/>
                  </a:lnTo>
                  <a:lnTo>
                    <a:pt x="1" y="30974"/>
                  </a:lnTo>
                  <a:lnTo>
                    <a:pt x="30866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7" name="Google Shape;2937;p10"/>
            <p:cNvSpPr/>
            <p:nvPr/>
          </p:nvSpPr>
          <p:spPr>
            <a:xfrm>
              <a:off x="244050" y="1534000"/>
              <a:ext cx="1024275" cy="1034325"/>
            </a:xfrm>
            <a:custGeom>
              <a:avLst/>
              <a:gdLst/>
              <a:ahLst/>
              <a:cxnLst/>
              <a:rect l="l" t="t" r="r" b="b"/>
              <a:pathLst>
                <a:path w="40971" h="41373" extrusionOk="0">
                  <a:moveTo>
                    <a:pt x="40971" y="0"/>
                  </a:moveTo>
                  <a:lnTo>
                    <a:pt x="1" y="40843"/>
                  </a:lnTo>
                  <a:lnTo>
                    <a:pt x="1" y="41373"/>
                  </a:lnTo>
                  <a:lnTo>
                    <a:pt x="40971" y="256"/>
                  </a:lnTo>
                  <a:lnTo>
                    <a:pt x="40971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8" name="Google Shape;2938;p10"/>
            <p:cNvSpPr/>
            <p:nvPr/>
          </p:nvSpPr>
          <p:spPr>
            <a:xfrm>
              <a:off x="1268300" y="839600"/>
              <a:ext cx="698100" cy="700825"/>
            </a:xfrm>
            <a:custGeom>
              <a:avLst/>
              <a:gdLst/>
              <a:ahLst/>
              <a:cxnLst/>
              <a:rect l="l" t="t" r="r" b="b"/>
              <a:pathLst>
                <a:path w="27924" h="28033" extrusionOk="0">
                  <a:moveTo>
                    <a:pt x="27869" y="0"/>
                  </a:moveTo>
                  <a:lnTo>
                    <a:pt x="1" y="27776"/>
                  </a:lnTo>
                  <a:lnTo>
                    <a:pt x="1" y="28032"/>
                  </a:lnTo>
                  <a:lnTo>
                    <a:pt x="27923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9" name="Google Shape;2939;p10"/>
            <p:cNvSpPr/>
            <p:nvPr/>
          </p:nvSpPr>
          <p:spPr>
            <a:xfrm>
              <a:off x="244050" y="1460900"/>
              <a:ext cx="1024275" cy="1033425"/>
            </a:xfrm>
            <a:custGeom>
              <a:avLst/>
              <a:gdLst/>
              <a:ahLst/>
              <a:cxnLst/>
              <a:rect l="l" t="t" r="r" b="b"/>
              <a:pathLst>
                <a:path w="40971" h="41337" extrusionOk="0">
                  <a:moveTo>
                    <a:pt x="40971" y="1"/>
                  </a:moveTo>
                  <a:lnTo>
                    <a:pt x="1" y="40825"/>
                  </a:lnTo>
                  <a:lnTo>
                    <a:pt x="1" y="41336"/>
                  </a:lnTo>
                  <a:lnTo>
                    <a:pt x="40971" y="220"/>
                  </a:lnTo>
                  <a:lnTo>
                    <a:pt x="40971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0" name="Google Shape;2940;p10"/>
            <p:cNvSpPr/>
            <p:nvPr/>
          </p:nvSpPr>
          <p:spPr>
            <a:xfrm>
              <a:off x="1268300" y="839600"/>
              <a:ext cx="624100" cy="626800"/>
            </a:xfrm>
            <a:custGeom>
              <a:avLst/>
              <a:gdLst/>
              <a:ahLst/>
              <a:cxnLst/>
              <a:rect l="l" t="t" r="r" b="b"/>
              <a:pathLst>
                <a:path w="24964" h="25072" extrusionOk="0">
                  <a:moveTo>
                    <a:pt x="24926" y="0"/>
                  </a:moveTo>
                  <a:lnTo>
                    <a:pt x="1" y="24853"/>
                  </a:lnTo>
                  <a:lnTo>
                    <a:pt x="1" y="25072"/>
                  </a:lnTo>
                  <a:lnTo>
                    <a:pt x="24963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1" name="Google Shape;2941;p10"/>
            <p:cNvSpPr/>
            <p:nvPr/>
          </p:nvSpPr>
          <p:spPr>
            <a:xfrm>
              <a:off x="244050" y="1387350"/>
              <a:ext cx="1024275" cy="1032950"/>
            </a:xfrm>
            <a:custGeom>
              <a:avLst/>
              <a:gdLst/>
              <a:ahLst/>
              <a:cxnLst/>
              <a:rect l="l" t="t" r="r" b="b"/>
              <a:pathLst>
                <a:path w="40971" h="41318" extrusionOk="0">
                  <a:moveTo>
                    <a:pt x="40971" y="0"/>
                  </a:moveTo>
                  <a:lnTo>
                    <a:pt x="1" y="40824"/>
                  </a:lnTo>
                  <a:lnTo>
                    <a:pt x="1" y="41318"/>
                  </a:lnTo>
                  <a:lnTo>
                    <a:pt x="40971" y="201"/>
                  </a:lnTo>
                  <a:lnTo>
                    <a:pt x="40971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2" name="Google Shape;2942;p10"/>
            <p:cNvSpPr/>
            <p:nvPr/>
          </p:nvSpPr>
          <p:spPr>
            <a:xfrm>
              <a:off x="1268300" y="839600"/>
              <a:ext cx="550525" cy="552800"/>
            </a:xfrm>
            <a:custGeom>
              <a:avLst/>
              <a:gdLst/>
              <a:ahLst/>
              <a:cxnLst/>
              <a:rect l="l" t="t" r="r" b="b"/>
              <a:pathLst>
                <a:path w="22021" h="22112" extrusionOk="0">
                  <a:moveTo>
                    <a:pt x="21984" y="0"/>
                  </a:moveTo>
                  <a:lnTo>
                    <a:pt x="1" y="21910"/>
                  </a:lnTo>
                  <a:lnTo>
                    <a:pt x="1" y="22111"/>
                  </a:lnTo>
                  <a:lnTo>
                    <a:pt x="22021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3" name="Google Shape;2943;p10"/>
            <p:cNvSpPr/>
            <p:nvPr/>
          </p:nvSpPr>
          <p:spPr>
            <a:xfrm>
              <a:off x="244050" y="1313800"/>
              <a:ext cx="1024275" cy="1032500"/>
            </a:xfrm>
            <a:custGeom>
              <a:avLst/>
              <a:gdLst/>
              <a:ahLst/>
              <a:cxnLst/>
              <a:rect l="l" t="t" r="r" b="b"/>
              <a:pathLst>
                <a:path w="40971" h="41300" extrusionOk="0">
                  <a:moveTo>
                    <a:pt x="40971" y="0"/>
                  </a:moveTo>
                  <a:lnTo>
                    <a:pt x="1" y="40824"/>
                  </a:lnTo>
                  <a:lnTo>
                    <a:pt x="1" y="41299"/>
                  </a:lnTo>
                  <a:lnTo>
                    <a:pt x="40971" y="183"/>
                  </a:lnTo>
                  <a:lnTo>
                    <a:pt x="40971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4" name="Google Shape;2944;p10"/>
            <p:cNvSpPr/>
            <p:nvPr/>
          </p:nvSpPr>
          <p:spPr>
            <a:xfrm>
              <a:off x="1268300" y="839600"/>
              <a:ext cx="476975" cy="478800"/>
            </a:xfrm>
            <a:custGeom>
              <a:avLst/>
              <a:gdLst/>
              <a:ahLst/>
              <a:cxnLst/>
              <a:rect l="l" t="t" r="r" b="b"/>
              <a:pathLst>
                <a:path w="19079" h="19152" extrusionOk="0">
                  <a:moveTo>
                    <a:pt x="19024" y="0"/>
                  </a:moveTo>
                  <a:lnTo>
                    <a:pt x="1" y="18968"/>
                  </a:lnTo>
                  <a:lnTo>
                    <a:pt x="1" y="19151"/>
                  </a:lnTo>
                  <a:lnTo>
                    <a:pt x="19079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5" name="Google Shape;2945;p10"/>
            <p:cNvSpPr/>
            <p:nvPr/>
          </p:nvSpPr>
          <p:spPr>
            <a:xfrm>
              <a:off x="244050" y="1240700"/>
              <a:ext cx="1024275" cy="1031600"/>
            </a:xfrm>
            <a:custGeom>
              <a:avLst/>
              <a:gdLst/>
              <a:ahLst/>
              <a:cxnLst/>
              <a:rect l="l" t="t" r="r" b="b"/>
              <a:pathLst>
                <a:path w="40971" h="41264" extrusionOk="0">
                  <a:moveTo>
                    <a:pt x="40971" y="1"/>
                  </a:moveTo>
                  <a:lnTo>
                    <a:pt x="1" y="40825"/>
                  </a:lnTo>
                  <a:lnTo>
                    <a:pt x="1" y="41263"/>
                  </a:lnTo>
                  <a:lnTo>
                    <a:pt x="40971" y="147"/>
                  </a:lnTo>
                  <a:lnTo>
                    <a:pt x="40971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6" name="Google Shape;2946;p10"/>
            <p:cNvSpPr/>
            <p:nvPr/>
          </p:nvSpPr>
          <p:spPr>
            <a:xfrm>
              <a:off x="1268300" y="839600"/>
              <a:ext cx="403425" cy="404775"/>
            </a:xfrm>
            <a:custGeom>
              <a:avLst/>
              <a:gdLst/>
              <a:ahLst/>
              <a:cxnLst/>
              <a:rect l="l" t="t" r="r" b="b"/>
              <a:pathLst>
                <a:path w="16137" h="16191" extrusionOk="0">
                  <a:moveTo>
                    <a:pt x="16082" y="0"/>
                  </a:moveTo>
                  <a:lnTo>
                    <a:pt x="1" y="16045"/>
                  </a:lnTo>
                  <a:lnTo>
                    <a:pt x="1" y="16191"/>
                  </a:lnTo>
                  <a:lnTo>
                    <a:pt x="16137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7" name="Google Shape;2947;p10"/>
            <p:cNvSpPr/>
            <p:nvPr/>
          </p:nvSpPr>
          <p:spPr>
            <a:xfrm>
              <a:off x="244050" y="1167150"/>
              <a:ext cx="1024275" cy="1031125"/>
            </a:xfrm>
            <a:custGeom>
              <a:avLst/>
              <a:gdLst/>
              <a:ahLst/>
              <a:cxnLst/>
              <a:rect l="l" t="t" r="r" b="b"/>
              <a:pathLst>
                <a:path w="40971" h="41245" extrusionOk="0">
                  <a:moveTo>
                    <a:pt x="40971" y="0"/>
                  </a:moveTo>
                  <a:lnTo>
                    <a:pt x="1" y="40824"/>
                  </a:lnTo>
                  <a:lnTo>
                    <a:pt x="1" y="41245"/>
                  </a:lnTo>
                  <a:lnTo>
                    <a:pt x="40971" y="128"/>
                  </a:lnTo>
                  <a:lnTo>
                    <a:pt x="40971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8" name="Google Shape;2948;p10"/>
            <p:cNvSpPr/>
            <p:nvPr/>
          </p:nvSpPr>
          <p:spPr>
            <a:xfrm>
              <a:off x="1268300" y="839600"/>
              <a:ext cx="329425" cy="330775"/>
            </a:xfrm>
            <a:custGeom>
              <a:avLst/>
              <a:gdLst/>
              <a:ahLst/>
              <a:cxnLst/>
              <a:rect l="l" t="t" r="r" b="b"/>
              <a:pathLst>
                <a:path w="13177" h="13231" extrusionOk="0">
                  <a:moveTo>
                    <a:pt x="13140" y="0"/>
                  </a:moveTo>
                  <a:lnTo>
                    <a:pt x="1" y="13102"/>
                  </a:lnTo>
                  <a:lnTo>
                    <a:pt x="1" y="13230"/>
                  </a:lnTo>
                  <a:lnTo>
                    <a:pt x="13176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9" name="Google Shape;2949;p10"/>
            <p:cNvSpPr/>
            <p:nvPr/>
          </p:nvSpPr>
          <p:spPr>
            <a:xfrm>
              <a:off x="244050" y="1093600"/>
              <a:ext cx="1024275" cy="1030675"/>
            </a:xfrm>
            <a:custGeom>
              <a:avLst/>
              <a:gdLst/>
              <a:ahLst/>
              <a:cxnLst/>
              <a:rect l="l" t="t" r="r" b="b"/>
              <a:pathLst>
                <a:path w="40971" h="41227" extrusionOk="0">
                  <a:moveTo>
                    <a:pt x="40971" y="0"/>
                  </a:moveTo>
                  <a:lnTo>
                    <a:pt x="1" y="40824"/>
                  </a:lnTo>
                  <a:lnTo>
                    <a:pt x="1" y="41226"/>
                  </a:lnTo>
                  <a:lnTo>
                    <a:pt x="40971" y="110"/>
                  </a:lnTo>
                  <a:lnTo>
                    <a:pt x="40971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0" name="Google Shape;2950;p10"/>
            <p:cNvSpPr/>
            <p:nvPr/>
          </p:nvSpPr>
          <p:spPr>
            <a:xfrm>
              <a:off x="1268300" y="839600"/>
              <a:ext cx="255875" cy="256750"/>
            </a:xfrm>
            <a:custGeom>
              <a:avLst/>
              <a:gdLst/>
              <a:ahLst/>
              <a:cxnLst/>
              <a:rect l="l" t="t" r="r" b="b"/>
              <a:pathLst>
                <a:path w="10235" h="10270" extrusionOk="0">
                  <a:moveTo>
                    <a:pt x="10198" y="0"/>
                  </a:moveTo>
                  <a:lnTo>
                    <a:pt x="1" y="10160"/>
                  </a:lnTo>
                  <a:lnTo>
                    <a:pt x="1" y="10270"/>
                  </a:lnTo>
                  <a:lnTo>
                    <a:pt x="10234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1" name="Google Shape;2951;p10"/>
            <p:cNvSpPr/>
            <p:nvPr/>
          </p:nvSpPr>
          <p:spPr>
            <a:xfrm>
              <a:off x="244050" y="1020050"/>
              <a:ext cx="1024275" cy="1030200"/>
            </a:xfrm>
            <a:custGeom>
              <a:avLst/>
              <a:gdLst/>
              <a:ahLst/>
              <a:cxnLst/>
              <a:rect l="l" t="t" r="r" b="b"/>
              <a:pathLst>
                <a:path w="40971" h="41208" extrusionOk="0">
                  <a:moveTo>
                    <a:pt x="40971" y="0"/>
                  </a:moveTo>
                  <a:lnTo>
                    <a:pt x="1" y="40824"/>
                  </a:lnTo>
                  <a:lnTo>
                    <a:pt x="1" y="41208"/>
                  </a:lnTo>
                  <a:lnTo>
                    <a:pt x="40971" y="92"/>
                  </a:lnTo>
                  <a:lnTo>
                    <a:pt x="40971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2" name="Google Shape;2952;p10"/>
            <p:cNvSpPr/>
            <p:nvPr/>
          </p:nvSpPr>
          <p:spPr>
            <a:xfrm>
              <a:off x="1268300" y="839600"/>
              <a:ext cx="182325" cy="182750"/>
            </a:xfrm>
            <a:custGeom>
              <a:avLst/>
              <a:gdLst/>
              <a:ahLst/>
              <a:cxnLst/>
              <a:rect l="l" t="t" r="r" b="b"/>
              <a:pathLst>
                <a:path w="7293" h="7310" extrusionOk="0">
                  <a:moveTo>
                    <a:pt x="7237" y="0"/>
                  </a:moveTo>
                  <a:lnTo>
                    <a:pt x="1" y="7218"/>
                  </a:lnTo>
                  <a:lnTo>
                    <a:pt x="1" y="7310"/>
                  </a:lnTo>
                  <a:lnTo>
                    <a:pt x="7292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3" name="Google Shape;2953;p10"/>
            <p:cNvSpPr/>
            <p:nvPr/>
          </p:nvSpPr>
          <p:spPr>
            <a:xfrm>
              <a:off x="244050" y="946950"/>
              <a:ext cx="1024275" cy="1029750"/>
            </a:xfrm>
            <a:custGeom>
              <a:avLst/>
              <a:gdLst/>
              <a:ahLst/>
              <a:cxnLst/>
              <a:rect l="l" t="t" r="r" b="b"/>
              <a:pathLst>
                <a:path w="40971" h="41190" extrusionOk="0">
                  <a:moveTo>
                    <a:pt x="40971" y="0"/>
                  </a:moveTo>
                  <a:lnTo>
                    <a:pt x="1" y="40824"/>
                  </a:lnTo>
                  <a:lnTo>
                    <a:pt x="1" y="41190"/>
                  </a:lnTo>
                  <a:lnTo>
                    <a:pt x="40971" y="73"/>
                  </a:lnTo>
                  <a:lnTo>
                    <a:pt x="40971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4" name="Google Shape;2954;p10"/>
            <p:cNvSpPr/>
            <p:nvPr/>
          </p:nvSpPr>
          <p:spPr>
            <a:xfrm>
              <a:off x="1268300" y="839600"/>
              <a:ext cx="108300" cy="109200"/>
            </a:xfrm>
            <a:custGeom>
              <a:avLst/>
              <a:gdLst/>
              <a:ahLst/>
              <a:cxnLst/>
              <a:rect l="l" t="t" r="r" b="b"/>
              <a:pathLst>
                <a:path w="4332" h="4368" extrusionOk="0">
                  <a:moveTo>
                    <a:pt x="4295" y="0"/>
                  </a:moveTo>
                  <a:lnTo>
                    <a:pt x="1" y="4294"/>
                  </a:lnTo>
                  <a:lnTo>
                    <a:pt x="1" y="4367"/>
                  </a:lnTo>
                  <a:lnTo>
                    <a:pt x="4332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5" name="Google Shape;2955;p10"/>
            <p:cNvSpPr/>
            <p:nvPr/>
          </p:nvSpPr>
          <p:spPr>
            <a:xfrm>
              <a:off x="244050" y="873400"/>
              <a:ext cx="1024275" cy="1029300"/>
            </a:xfrm>
            <a:custGeom>
              <a:avLst/>
              <a:gdLst/>
              <a:ahLst/>
              <a:cxnLst/>
              <a:rect l="l" t="t" r="r" b="b"/>
              <a:pathLst>
                <a:path w="40971" h="41172" extrusionOk="0">
                  <a:moveTo>
                    <a:pt x="40971" y="0"/>
                  </a:moveTo>
                  <a:lnTo>
                    <a:pt x="1" y="40824"/>
                  </a:lnTo>
                  <a:lnTo>
                    <a:pt x="1" y="41171"/>
                  </a:lnTo>
                  <a:lnTo>
                    <a:pt x="40971" y="55"/>
                  </a:lnTo>
                  <a:lnTo>
                    <a:pt x="40971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6" name="Google Shape;2956;p10"/>
            <p:cNvSpPr/>
            <p:nvPr/>
          </p:nvSpPr>
          <p:spPr>
            <a:xfrm>
              <a:off x="1268300" y="839600"/>
              <a:ext cx="34750" cy="35200"/>
            </a:xfrm>
            <a:custGeom>
              <a:avLst/>
              <a:gdLst/>
              <a:ahLst/>
              <a:cxnLst/>
              <a:rect l="l" t="t" r="r" b="b"/>
              <a:pathLst>
                <a:path w="1390" h="1408" extrusionOk="0">
                  <a:moveTo>
                    <a:pt x="1353" y="0"/>
                  </a:moveTo>
                  <a:lnTo>
                    <a:pt x="1" y="1352"/>
                  </a:lnTo>
                  <a:lnTo>
                    <a:pt x="1" y="1407"/>
                  </a:lnTo>
                  <a:lnTo>
                    <a:pt x="1390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7" name="Google Shape;2957;p10"/>
            <p:cNvSpPr/>
            <p:nvPr/>
          </p:nvSpPr>
          <p:spPr>
            <a:xfrm>
              <a:off x="244050" y="839600"/>
              <a:ext cx="985450" cy="989100"/>
            </a:xfrm>
            <a:custGeom>
              <a:avLst/>
              <a:gdLst/>
              <a:ahLst/>
              <a:cxnLst/>
              <a:rect l="l" t="t" r="r" b="b"/>
              <a:pathLst>
                <a:path w="39418" h="39564" extrusionOk="0">
                  <a:moveTo>
                    <a:pt x="39363" y="0"/>
                  </a:moveTo>
                  <a:lnTo>
                    <a:pt x="1" y="39234"/>
                  </a:lnTo>
                  <a:lnTo>
                    <a:pt x="1" y="39563"/>
                  </a:lnTo>
                  <a:lnTo>
                    <a:pt x="3941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8" name="Google Shape;2958;p10"/>
            <p:cNvSpPr/>
            <p:nvPr/>
          </p:nvSpPr>
          <p:spPr>
            <a:xfrm>
              <a:off x="244050" y="839600"/>
              <a:ext cx="911450" cy="915075"/>
            </a:xfrm>
            <a:custGeom>
              <a:avLst/>
              <a:gdLst/>
              <a:ahLst/>
              <a:cxnLst/>
              <a:rect l="l" t="t" r="r" b="b"/>
              <a:pathLst>
                <a:path w="36458" h="36603" extrusionOk="0">
                  <a:moveTo>
                    <a:pt x="36421" y="0"/>
                  </a:moveTo>
                  <a:lnTo>
                    <a:pt x="1" y="36310"/>
                  </a:lnTo>
                  <a:lnTo>
                    <a:pt x="1" y="36603"/>
                  </a:lnTo>
                  <a:lnTo>
                    <a:pt x="36457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9" name="Google Shape;2959;p10"/>
            <p:cNvSpPr/>
            <p:nvPr/>
          </p:nvSpPr>
          <p:spPr>
            <a:xfrm>
              <a:off x="244050" y="839600"/>
              <a:ext cx="837900" cy="841075"/>
            </a:xfrm>
            <a:custGeom>
              <a:avLst/>
              <a:gdLst/>
              <a:ahLst/>
              <a:cxnLst/>
              <a:rect l="l" t="t" r="r" b="b"/>
              <a:pathLst>
                <a:path w="33516" h="33643" extrusionOk="0">
                  <a:moveTo>
                    <a:pt x="33478" y="0"/>
                  </a:moveTo>
                  <a:lnTo>
                    <a:pt x="1" y="33368"/>
                  </a:lnTo>
                  <a:lnTo>
                    <a:pt x="1" y="33642"/>
                  </a:lnTo>
                  <a:lnTo>
                    <a:pt x="33515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0" name="Google Shape;2960;p10"/>
            <p:cNvSpPr/>
            <p:nvPr/>
          </p:nvSpPr>
          <p:spPr>
            <a:xfrm>
              <a:off x="244050" y="839600"/>
              <a:ext cx="764325" cy="767050"/>
            </a:xfrm>
            <a:custGeom>
              <a:avLst/>
              <a:gdLst/>
              <a:ahLst/>
              <a:cxnLst/>
              <a:rect l="l" t="t" r="r" b="b"/>
              <a:pathLst>
                <a:path w="30573" h="30682" extrusionOk="0">
                  <a:moveTo>
                    <a:pt x="30518" y="0"/>
                  </a:moveTo>
                  <a:lnTo>
                    <a:pt x="1" y="30426"/>
                  </a:lnTo>
                  <a:lnTo>
                    <a:pt x="1" y="30682"/>
                  </a:lnTo>
                  <a:lnTo>
                    <a:pt x="30573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1" name="Google Shape;2961;p10"/>
            <p:cNvSpPr/>
            <p:nvPr/>
          </p:nvSpPr>
          <p:spPr>
            <a:xfrm>
              <a:off x="244050" y="839600"/>
              <a:ext cx="690775" cy="693050"/>
            </a:xfrm>
            <a:custGeom>
              <a:avLst/>
              <a:gdLst/>
              <a:ahLst/>
              <a:cxnLst/>
              <a:rect l="l" t="t" r="r" b="b"/>
              <a:pathLst>
                <a:path w="27631" h="27722" extrusionOk="0">
                  <a:moveTo>
                    <a:pt x="27576" y="0"/>
                  </a:moveTo>
                  <a:lnTo>
                    <a:pt x="1" y="27484"/>
                  </a:lnTo>
                  <a:lnTo>
                    <a:pt x="1" y="27722"/>
                  </a:lnTo>
                  <a:lnTo>
                    <a:pt x="27631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2" name="Google Shape;2962;p10"/>
            <p:cNvSpPr/>
            <p:nvPr/>
          </p:nvSpPr>
          <p:spPr>
            <a:xfrm>
              <a:off x="244050" y="839600"/>
              <a:ext cx="616775" cy="619050"/>
            </a:xfrm>
            <a:custGeom>
              <a:avLst/>
              <a:gdLst/>
              <a:ahLst/>
              <a:cxnLst/>
              <a:rect l="l" t="t" r="r" b="b"/>
              <a:pathLst>
                <a:path w="24671" h="24762" extrusionOk="0">
                  <a:moveTo>
                    <a:pt x="24634" y="0"/>
                  </a:moveTo>
                  <a:lnTo>
                    <a:pt x="1" y="24560"/>
                  </a:lnTo>
                  <a:lnTo>
                    <a:pt x="1" y="24761"/>
                  </a:lnTo>
                  <a:lnTo>
                    <a:pt x="24670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3" name="Google Shape;2963;p10"/>
            <p:cNvSpPr/>
            <p:nvPr/>
          </p:nvSpPr>
          <p:spPr>
            <a:xfrm>
              <a:off x="244050" y="839600"/>
              <a:ext cx="543225" cy="545500"/>
            </a:xfrm>
            <a:custGeom>
              <a:avLst/>
              <a:gdLst/>
              <a:ahLst/>
              <a:cxnLst/>
              <a:rect l="l" t="t" r="r" b="b"/>
              <a:pathLst>
                <a:path w="21729" h="21820" extrusionOk="0">
                  <a:moveTo>
                    <a:pt x="21692" y="0"/>
                  </a:moveTo>
                  <a:lnTo>
                    <a:pt x="1" y="21618"/>
                  </a:lnTo>
                  <a:lnTo>
                    <a:pt x="1" y="21819"/>
                  </a:lnTo>
                  <a:lnTo>
                    <a:pt x="2172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4" name="Google Shape;2964;p10"/>
            <p:cNvSpPr/>
            <p:nvPr/>
          </p:nvSpPr>
          <p:spPr>
            <a:xfrm>
              <a:off x="244050" y="839600"/>
              <a:ext cx="469675" cy="471475"/>
            </a:xfrm>
            <a:custGeom>
              <a:avLst/>
              <a:gdLst/>
              <a:ahLst/>
              <a:cxnLst/>
              <a:rect l="l" t="t" r="r" b="b"/>
              <a:pathLst>
                <a:path w="18787" h="18859" extrusionOk="0">
                  <a:moveTo>
                    <a:pt x="18731" y="0"/>
                  </a:moveTo>
                  <a:lnTo>
                    <a:pt x="1" y="18676"/>
                  </a:lnTo>
                  <a:lnTo>
                    <a:pt x="1" y="18859"/>
                  </a:lnTo>
                  <a:lnTo>
                    <a:pt x="18786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5" name="Google Shape;2965;p10"/>
            <p:cNvSpPr/>
            <p:nvPr/>
          </p:nvSpPr>
          <p:spPr>
            <a:xfrm>
              <a:off x="244050" y="839600"/>
              <a:ext cx="395650" cy="397475"/>
            </a:xfrm>
            <a:custGeom>
              <a:avLst/>
              <a:gdLst/>
              <a:ahLst/>
              <a:cxnLst/>
              <a:rect l="l" t="t" r="r" b="b"/>
              <a:pathLst>
                <a:path w="15826" h="15899" extrusionOk="0">
                  <a:moveTo>
                    <a:pt x="15789" y="0"/>
                  </a:moveTo>
                  <a:lnTo>
                    <a:pt x="1" y="15734"/>
                  </a:lnTo>
                  <a:lnTo>
                    <a:pt x="1" y="15898"/>
                  </a:lnTo>
                  <a:lnTo>
                    <a:pt x="15826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6" name="Google Shape;2966;p10"/>
            <p:cNvSpPr/>
            <p:nvPr/>
          </p:nvSpPr>
          <p:spPr>
            <a:xfrm>
              <a:off x="244050" y="839600"/>
              <a:ext cx="322100" cy="323450"/>
            </a:xfrm>
            <a:custGeom>
              <a:avLst/>
              <a:gdLst/>
              <a:ahLst/>
              <a:cxnLst/>
              <a:rect l="l" t="t" r="r" b="b"/>
              <a:pathLst>
                <a:path w="12884" h="12938" extrusionOk="0">
                  <a:moveTo>
                    <a:pt x="12847" y="0"/>
                  </a:moveTo>
                  <a:lnTo>
                    <a:pt x="1" y="12810"/>
                  </a:lnTo>
                  <a:lnTo>
                    <a:pt x="1" y="12938"/>
                  </a:lnTo>
                  <a:lnTo>
                    <a:pt x="12884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7" name="Google Shape;2967;p10"/>
            <p:cNvSpPr/>
            <p:nvPr/>
          </p:nvSpPr>
          <p:spPr>
            <a:xfrm>
              <a:off x="244050" y="839600"/>
              <a:ext cx="248550" cy="249450"/>
            </a:xfrm>
            <a:custGeom>
              <a:avLst/>
              <a:gdLst/>
              <a:ahLst/>
              <a:cxnLst/>
              <a:rect l="l" t="t" r="r" b="b"/>
              <a:pathLst>
                <a:path w="9942" h="9978" extrusionOk="0">
                  <a:moveTo>
                    <a:pt x="9887" y="0"/>
                  </a:moveTo>
                  <a:lnTo>
                    <a:pt x="1" y="9868"/>
                  </a:lnTo>
                  <a:lnTo>
                    <a:pt x="1" y="9978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8" name="Google Shape;2968;p10"/>
            <p:cNvSpPr/>
            <p:nvPr/>
          </p:nvSpPr>
          <p:spPr>
            <a:xfrm>
              <a:off x="244050" y="839600"/>
              <a:ext cx="174550" cy="175450"/>
            </a:xfrm>
            <a:custGeom>
              <a:avLst/>
              <a:gdLst/>
              <a:ahLst/>
              <a:cxnLst/>
              <a:rect l="l" t="t" r="r" b="b"/>
              <a:pathLst>
                <a:path w="6982" h="7018" extrusionOk="0">
                  <a:moveTo>
                    <a:pt x="6945" y="0"/>
                  </a:moveTo>
                  <a:lnTo>
                    <a:pt x="1" y="6926"/>
                  </a:lnTo>
                  <a:lnTo>
                    <a:pt x="1" y="7017"/>
                  </a:lnTo>
                  <a:lnTo>
                    <a:pt x="6981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9" name="Google Shape;2969;p10"/>
            <p:cNvSpPr/>
            <p:nvPr/>
          </p:nvSpPr>
          <p:spPr>
            <a:xfrm>
              <a:off x="244050" y="839600"/>
              <a:ext cx="101000" cy="101425"/>
            </a:xfrm>
            <a:custGeom>
              <a:avLst/>
              <a:gdLst/>
              <a:ahLst/>
              <a:cxnLst/>
              <a:rect l="l" t="t" r="r" b="b"/>
              <a:pathLst>
                <a:path w="4040" h="4057" extrusionOk="0">
                  <a:moveTo>
                    <a:pt x="4003" y="0"/>
                  </a:moveTo>
                  <a:lnTo>
                    <a:pt x="1" y="3984"/>
                  </a:lnTo>
                  <a:lnTo>
                    <a:pt x="1" y="4057"/>
                  </a:lnTo>
                  <a:lnTo>
                    <a:pt x="4039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0" name="Google Shape;2970;p10"/>
            <p:cNvSpPr/>
            <p:nvPr/>
          </p:nvSpPr>
          <p:spPr>
            <a:xfrm>
              <a:off x="244050" y="839600"/>
              <a:ext cx="27425" cy="27875"/>
            </a:xfrm>
            <a:custGeom>
              <a:avLst/>
              <a:gdLst/>
              <a:ahLst/>
              <a:cxnLst/>
              <a:rect l="l" t="t" r="r" b="b"/>
              <a:pathLst>
                <a:path w="1097" h="1115" extrusionOk="0">
                  <a:moveTo>
                    <a:pt x="1042" y="0"/>
                  </a:moveTo>
                  <a:lnTo>
                    <a:pt x="1" y="1060"/>
                  </a:lnTo>
                  <a:lnTo>
                    <a:pt x="1" y="1115"/>
                  </a:lnTo>
                  <a:lnTo>
                    <a:pt x="1097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1" name="Google Shape;2971;p10"/>
            <p:cNvSpPr/>
            <p:nvPr/>
          </p:nvSpPr>
          <p:spPr>
            <a:xfrm>
              <a:off x="7365875" y="4842950"/>
              <a:ext cx="13725" cy="13725"/>
            </a:xfrm>
            <a:custGeom>
              <a:avLst/>
              <a:gdLst/>
              <a:ahLst/>
              <a:cxnLst/>
              <a:rect l="l" t="t" r="r" b="b"/>
              <a:pathLst>
                <a:path w="549" h="549" extrusionOk="0">
                  <a:moveTo>
                    <a:pt x="549" y="1"/>
                  </a:moveTo>
                  <a:lnTo>
                    <a:pt x="0" y="549"/>
                  </a:lnTo>
                  <a:lnTo>
                    <a:pt x="549" y="549"/>
                  </a:lnTo>
                  <a:lnTo>
                    <a:pt x="549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" name="Google Shape;2972;p10"/>
            <p:cNvSpPr/>
            <p:nvPr/>
          </p:nvSpPr>
          <p:spPr>
            <a:xfrm>
              <a:off x="7292325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46" y="0"/>
                  </a:moveTo>
                  <a:lnTo>
                    <a:pt x="0" y="1828"/>
                  </a:lnTo>
                  <a:lnTo>
                    <a:pt x="1188" y="1828"/>
                  </a:lnTo>
                  <a:lnTo>
                    <a:pt x="2997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" name="Google Shape;2973;p10"/>
            <p:cNvSpPr/>
            <p:nvPr/>
          </p:nvSpPr>
          <p:spPr>
            <a:xfrm>
              <a:off x="7338450" y="4769850"/>
              <a:ext cx="41150" cy="41150"/>
            </a:xfrm>
            <a:custGeom>
              <a:avLst/>
              <a:gdLst/>
              <a:ahLst/>
              <a:cxnLst/>
              <a:rect l="l" t="t" r="r" b="b"/>
              <a:pathLst>
                <a:path w="1646" h="1646" extrusionOk="0">
                  <a:moveTo>
                    <a:pt x="1646" y="1"/>
                  </a:moveTo>
                  <a:lnTo>
                    <a:pt x="1" y="1645"/>
                  </a:lnTo>
                  <a:lnTo>
                    <a:pt x="1152" y="1645"/>
                  </a:lnTo>
                  <a:lnTo>
                    <a:pt x="1646" y="1152"/>
                  </a:lnTo>
                  <a:lnTo>
                    <a:pt x="1646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4" name="Google Shape;2974;p10"/>
            <p:cNvSpPr/>
            <p:nvPr/>
          </p:nvSpPr>
          <p:spPr>
            <a:xfrm>
              <a:off x="7218775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28" y="0"/>
                  </a:moveTo>
                  <a:lnTo>
                    <a:pt x="0" y="1828"/>
                  </a:lnTo>
                  <a:lnTo>
                    <a:pt x="1170" y="1828"/>
                  </a:lnTo>
                  <a:lnTo>
                    <a:pt x="2997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5" name="Google Shape;2975;p10"/>
            <p:cNvSpPr/>
            <p:nvPr/>
          </p:nvSpPr>
          <p:spPr>
            <a:xfrm>
              <a:off x="7264450" y="4696300"/>
              <a:ext cx="115150" cy="114700"/>
            </a:xfrm>
            <a:custGeom>
              <a:avLst/>
              <a:gdLst/>
              <a:ahLst/>
              <a:cxnLst/>
              <a:rect l="l" t="t" r="r" b="b"/>
              <a:pathLst>
                <a:path w="4606" h="4588" extrusionOk="0">
                  <a:moveTo>
                    <a:pt x="4606" y="1"/>
                  </a:moveTo>
                  <a:lnTo>
                    <a:pt x="1" y="4587"/>
                  </a:lnTo>
                  <a:lnTo>
                    <a:pt x="1170" y="4587"/>
                  </a:lnTo>
                  <a:lnTo>
                    <a:pt x="4606" y="1134"/>
                  </a:lnTo>
                  <a:lnTo>
                    <a:pt x="4606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6" name="Google Shape;2976;p10"/>
            <p:cNvSpPr/>
            <p:nvPr/>
          </p:nvSpPr>
          <p:spPr>
            <a:xfrm>
              <a:off x="7145225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27" y="0"/>
                  </a:moveTo>
                  <a:lnTo>
                    <a:pt x="0" y="1828"/>
                  </a:lnTo>
                  <a:lnTo>
                    <a:pt x="1170" y="1828"/>
                  </a:lnTo>
                  <a:lnTo>
                    <a:pt x="2997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7" name="Google Shape;2977;p10"/>
            <p:cNvSpPr/>
            <p:nvPr/>
          </p:nvSpPr>
          <p:spPr>
            <a:xfrm>
              <a:off x="7190900" y="4622750"/>
              <a:ext cx="188700" cy="188250"/>
            </a:xfrm>
            <a:custGeom>
              <a:avLst/>
              <a:gdLst/>
              <a:ahLst/>
              <a:cxnLst/>
              <a:rect l="l" t="t" r="r" b="b"/>
              <a:pathLst>
                <a:path w="7548" h="7530" extrusionOk="0">
                  <a:moveTo>
                    <a:pt x="7548" y="1"/>
                  </a:moveTo>
                  <a:lnTo>
                    <a:pt x="0" y="7529"/>
                  </a:lnTo>
                  <a:lnTo>
                    <a:pt x="1170" y="7529"/>
                  </a:lnTo>
                  <a:lnTo>
                    <a:pt x="7548" y="1115"/>
                  </a:lnTo>
                  <a:lnTo>
                    <a:pt x="7548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8" name="Google Shape;2978;p10"/>
            <p:cNvSpPr/>
            <p:nvPr/>
          </p:nvSpPr>
          <p:spPr>
            <a:xfrm>
              <a:off x="7071200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46" y="0"/>
                  </a:moveTo>
                  <a:lnTo>
                    <a:pt x="1" y="1828"/>
                  </a:lnTo>
                  <a:lnTo>
                    <a:pt x="1189" y="1828"/>
                  </a:lnTo>
                  <a:lnTo>
                    <a:pt x="299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9" name="Google Shape;2979;p10"/>
            <p:cNvSpPr/>
            <p:nvPr/>
          </p:nvSpPr>
          <p:spPr>
            <a:xfrm>
              <a:off x="7117350" y="4549200"/>
              <a:ext cx="262250" cy="261800"/>
            </a:xfrm>
            <a:custGeom>
              <a:avLst/>
              <a:gdLst/>
              <a:ahLst/>
              <a:cxnLst/>
              <a:rect l="l" t="t" r="r" b="b"/>
              <a:pathLst>
                <a:path w="10490" h="10472" extrusionOk="0">
                  <a:moveTo>
                    <a:pt x="10490" y="0"/>
                  </a:moveTo>
                  <a:lnTo>
                    <a:pt x="0" y="10471"/>
                  </a:lnTo>
                  <a:lnTo>
                    <a:pt x="1152" y="10471"/>
                  </a:lnTo>
                  <a:lnTo>
                    <a:pt x="10490" y="1097"/>
                  </a:lnTo>
                  <a:lnTo>
                    <a:pt x="10490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0" name="Google Shape;2980;p10"/>
            <p:cNvSpPr/>
            <p:nvPr/>
          </p:nvSpPr>
          <p:spPr>
            <a:xfrm>
              <a:off x="6997650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28" y="0"/>
                  </a:moveTo>
                  <a:lnTo>
                    <a:pt x="1" y="1828"/>
                  </a:lnTo>
                  <a:lnTo>
                    <a:pt x="1170" y="1828"/>
                  </a:lnTo>
                  <a:lnTo>
                    <a:pt x="299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1" name="Google Shape;2981;p10"/>
            <p:cNvSpPr/>
            <p:nvPr/>
          </p:nvSpPr>
          <p:spPr>
            <a:xfrm>
              <a:off x="7043350" y="4476100"/>
              <a:ext cx="336250" cy="334900"/>
            </a:xfrm>
            <a:custGeom>
              <a:avLst/>
              <a:gdLst/>
              <a:ahLst/>
              <a:cxnLst/>
              <a:rect l="l" t="t" r="r" b="b"/>
              <a:pathLst>
                <a:path w="13450" h="13396" extrusionOk="0">
                  <a:moveTo>
                    <a:pt x="13450" y="1"/>
                  </a:moveTo>
                  <a:lnTo>
                    <a:pt x="0" y="13395"/>
                  </a:lnTo>
                  <a:lnTo>
                    <a:pt x="1170" y="13395"/>
                  </a:lnTo>
                  <a:lnTo>
                    <a:pt x="13450" y="1060"/>
                  </a:lnTo>
                  <a:lnTo>
                    <a:pt x="13450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2" name="Google Shape;2982;p10"/>
            <p:cNvSpPr/>
            <p:nvPr/>
          </p:nvSpPr>
          <p:spPr>
            <a:xfrm>
              <a:off x="6924100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28" y="0"/>
                  </a:moveTo>
                  <a:lnTo>
                    <a:pt x="1" y="1828"/>
                  </a:lnTo>
                  <a:lnTo>
                    <a:pt x="1170" y="1828"/>
                  </a:lnTo>
                  <a:lnTo>
                    <a:pt x="2997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3" name="Google Shape;2983;p10"/>
            <p:cNvSpPr/>
            <p:nvPr/>
          </p:nvSpPr>
          <p:spPr>
            <a:xfrm>
              <a:off x="6969775" y="4402550"/>
              <a:ext cx="409825" cy="408450"/>
            </a:xfrm>
            <a:custGeom>
              <a:avLst/>
              <a:gdLst/>
              <a:ahLst/>
              <a:cxnLst/>
              <a:rect l="l" t="t" r="r" b="b"/>
              <a:pathLst>
                <a:path w="16393" h="16338" extrusionOk="0">
                  <a:moveTo>
                    <a:pt x="16393" y="0"/>
                  </a:moveTo>
                  <a:lnTo>
                    <a:pt x="1" y="16337"/>
                  </a:lnTo>
                  <a:lnTo>
                    <a:pt x="1170" y="16337"/>
                  </a:lnTo>
                  <a:lnTo>
                    <a:pt x="16393" y="1060"/>
                  </a:lnTo>
                  <a:lnTo>
                    <a:pt x="16393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4" name="Google Shape;2984;p10"/>
            <p:cNvSpPr/>
            <p:nvPr/>
          </p:nvSpPr>
          <p:spPr>
            <a:xfrm>
              <a:off x="6850100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46" y="0"/>
                  </a:moveTo>
                  <a:lnTo>
                    <a:pt x="0" y="1828"/>
                  </a:lnTo>
                  <a:lnTo>
                    <a:pt x="1188" y="1828"/>
                  </a:lnTo>
                  <a:lnTo>
                    <a:pt x="2997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5" name="Google Shape;2985;p10"/>
            <p:cNvSpPr/>
            <p:nvPr/>
          </p:nvSpPr>
          <p:spPr>
            <a:xfrm>
              <a:off x="6896225" y="4329000"/>
              <a:ext cx="483375" cy="482000"/>
            </a:xfrm>
            <a:custGeom>
              <a:avLst/>
              <a:gdLst/>
              <a:ahLst/>
              <a:cxnLst/>
              <a:rect l="l" t="t" r="r" b="b"/>
              <a:pathLst>
                <a:path w="19335" h="19280" extrusionOk="0">
                  <a:moveTo>
                    <a:pt x="19335" y="0"/>
                  </a:moveTo>
                  <a:lnTo>
                    <a:pt x="1" y="19279"/>
                  </a:lnTo>
                  <a:lnTo>
                    <a:pt x="1152" y="19279"/>
                  </a:lnTo>
                  <a:lnTo>
                    <a:pt x="19335" y="1042"/>
                  </a:lnTo>
                  <a:lnTo>
                    <a:pt x="19335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6" name="Google Shape;2986;p10"/>
            <p:cNvSpPr/>
            <p:nvPr/>
          </p:nvSpPr>
          <p:spPr>
            <a:xfrm>
              <a:off x="6776550" y="4810975"/>
              <a:ext cx="74925" cy="45700"/>
            </a:xfrm>
            <a:custGeom>
              <a:avLst/>
              <a:gdLst/>
              <a:ahLst/>
              <a:cxnLst/>
              <a:rect l="l" t="t" r="r" b="b"/>
              <a:pathLst>
                <a:path w="2997" h="1828" extrusionOk="0">
                  <a:moveTo>
                    <a:pt x="1827" y="0"/>
                  </a:moveTo>
                  <a:lnTo>
                    <a:pt x="0" y="1828"/>
                  </a:lnTo>
                  <a:lnTo>
                    <a:pt x="1170" y="1828"/>
                  </a:lnTo>
                  <a:lnTo>
                    <a:pt x="2997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7" name="Google Shape;2987;p10"/>
            <p:cNvSpPr/>
            <p:nvPr/>
          </p:nvSpPr>
          <p:spPr>
            <a:xfrm>
              <a:off x="6822225" y="4255900"/>
              <a:ext cx="557375" cy="555100"/>
            </a:xfrm>
            <a:custGeom>
              <a:avLst/>
              <a:gdLst/>
              <a:ahLst/>
              <a:cxnLst/>
              <a:rect l="l" t="t" r="r" b="b"/>
              <a:pathLst>
                <a:path w="22295" h="22204" extrusionOk="0">
                  <a:moveTo>
                    <a:pt x="22295" y="1"/>
                  </a:moveTo>
                  <a:lnTo>
                    <a:pt x="0" y="22203"/>
                  </a:lnTo>
                  <a:lnTo>
                    <a:pt x="1170" y="22203"/>
                  </a:lnTo>
                  <a:lnTo>
                    <a:pt x="22295" y="1006"/>
                  </a:lnTo>
                  <a:lnTo>
                    <a:pt x="22295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8" name="Google Shape;2988;p10"/>
            <p:cNvSpPr/>
            <p:nvPr/>
          </p:nvSpPr>
          <p:spPr>
            <a:xfrm>
              <a:off x="6702975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28" y="0"/>
                  </a:moveTo>
                  <a:lnTo>
                    <a:pt x="1" y="1828"/>
                  </a:lnTo>
                  <a:lnTo>
                    <a:pt x="1170" y="1828"/>
                  </a:lnTo>
                  <a:lnTo>
                    <a:pt x="299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9" name="Google Shape;2989;p10"/>
            <p:cNvSpPr/>
            <p:nvPr/>
          </p:nvSpPr>
          <p:spPr>
            <a:xfrm>
              <a:off x="6748675" y="4182350"/>
              <a:ext cx="630925" cy="628650"/>
            </a:xfrm>
            <a:custGeom>
              <a:avLst/>
              <a:gdLst/>
              <a:ahLst/>
              <a:cxnLst/>
              <a:rect l="l" t="t" r="r" b="b"/>
              <a:pathLst>
                <a:path w="25237" h="25146" extrusionOk="0">
                  <a:moveTo>
                    <a:pt x="25237" y="0"/>
                  </a:moveTo>
                  <a:lnTo>
                    <a:pt x="0" y="25145"/>
                  </a:lnTo>
                  <a:lnTo>
                    <a:pt x="1170" y="25145"/>
                  </a:lnTo>
                  <a:lnTo>
                    <a:pt x="25237" y="987"/>
                  </a:lnTo>
                  <a:lnTo>
                    <a:pt x="25237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0" name="Google Shape;2990;p10"/>
            <p:cNvSpPr/>
            <p:nvPr/>
          </p:nvSpPr>
          <p:spPr>
            <a:xfrm>
              <a:off x="6628975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46" y="0"/>
                  </a:moveTo>
                  <a:lnTo>
                    <a:pt x="1" y="1828"/>
                  </a:lnTo>
                  <a:lnTo>
                    <a:pt x="1188" y="1828"/>
                  </a:lnTo>
                  <a:lnTo>
                    <a:pt x="2997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1" name="Google Shape;2991;p10"/>
            <p:cNvSpPr/>
            <p:nvPr/>
          </p:nvSpPr>
          <p:spPr>
            <a:xfrm>
              <a:off x="6675125" y="4108800"/>
              <a:ext cx="704475" cy="702200"/>
            </a:xfrm>
            <a:custGeom>
              <a:avLst/>
              <a:gdLst/>
              <a:ahLst/>
              <a:cxnLst/>
              <a:rect l="l" t="t" r="r" b="b"/>
              <a:pathLst>
                <a:path w="28179" h="28088" extrusionOk="0">
                  <a:moveTo>
                    <a:pt x="28179" y="0"/>
                  </a:moveTo>
                  <a:lnTo>
                    <a:pt x="0" y="28087"/>
                  </a:lnTo>
                  <a:lnTo>
                    <a:pt x="1151" y="28087"/>
                  </a:lnTo>
                  <a:lnTo>
                    <a:pt x="28179" y="969"/>
                  </a:lnTo>
                  <a:lnTo>
                    <a:pt x="28179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2" name="Google Shape;2992;p10"/>
            <p:cNvSpPr/>
            <p:nvPr/>
          </p:nvSpPr>
          <p:spPr>
            <a:xfrm>
              <a:off x="6555425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46" y="0"/>
                  </a:moveTo>
                  <a:lnTo>
                    <a:pt x="0" y="1828"/>
                  </a:lnTo>
                  <a:lnTo>
                    <a:pt x="1188" y="1828"/>
                  </a:lnTo>
                  <a:lnTo>
                    <a:pt x="2997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3" name="Google Shape;2993;p10"/>
            <p:cNvSpPr/>
            <p:nvPr/>
          </p:nvSpPr>
          <p:spPr>
            <a:xfrm>
              <a:off x="6601575" y="4035250"/>
              <a:ext cx="778025" cy="775750"/>
            </a:xfrm>
            <a:custGeom>
              <a:avLst/>
              <a:gdLst/>
              <a:ahLst/>
              <a:cxnLst/>
              <a:rect l="l" t="t" r="r" b="b"/>
              <a:pathLst>
                <a:path w="31121" h="31030" extrusionOk="0">
                  <a:moveTo>
                    <a:pt x="31121" y="0"/>
                  </a:moveTo>
                  <a:lnTo>
                    <a:pt x="0" y="31029"/>
                  </a:lnTo>
                  <a:lnTo>
                    <a:pt x="1151" y="31029"/>
                  </a:lnTo>
                  <a:lnTo>
                    <a:pt x="31121" y="950"/>
                  </a:lnTo>
                  <a:lnTo>
                    <a:pt x="31121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4" name="Google Shape;2994;p10"/>
            <p:cNvSpPr/>
            <p:nvPr/>
          </p:nvSpPr>
          <p:spPr>
            <a:xfrm>
              <a:off x="6481875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28" y="0"/>
                  </a:moveTo>
                  <a:lnTo>
                    <a:pt x="0" y="1828"/>
                  </a:lnTo>
                  <a:lnTo>
                    <a:pt x="1170" y="1828"/>
                  </a:lnTo>
                  <a:lnTo>
                    <a:pt x="2997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5" name="Google Shape;2995;p10"/>
            <p:cNvSpPr/>
            <p:nvPr/>
          </p:nvSpPr>
          <p:spPr>
            <a:xfrm>
              <a:off x="6527550" y="3962150"/>
              <a:ext cx="852050" cy="848850"/>
            </a:xfrm>
            <a:custGeom>
              <a:avLst/>
              <a:gdLst/>
              <a:ahLst/>
              <a:cxnLst/>
              <a:rect l="l" t="t" r="r" b="b"/>
              <a:pathLst>
                <a:path w="34082" h="33954" extrusionOk="0">
                  <a:moveTo>
                    <a:pt x="34082" y="0"/>
                  </a:moveTo>
                  <a:lnTo>
                    <a:pt x="1" y="33953"/>
                  </a:lnTo>
                  <a:lnTo>
                    <a:pt x="1170" y="33953"/>
                  </a:lnTo>
                  <a:lnTo>
                    <a:pt x="34082" y="914"/>
                  </a:lnTo>
                  <a:lnTo>
                    <a:pt x="34082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6" name="Google Shape;2996;p10"/>
            <p:cNvSpPr/>
            <p:nvPr/>
          </p:nvSpPr>
          <p:spPr>
            <a:xfrm>
              <a:off x="6408325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28" y="0"/>
                  </a:moveTo>
                  <a:lnTo>
                    <a:pt x="0" y="1828"/>
                  </a:lnTo>
                  <a:lnTo>
                    <a:pt x="1170" y="1828"/>
                  </a:lnTo>
                  <a:lnTo>
                    <a:pt x="2997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7" name="Google Shape;2997;p10"/>
            <p:cNvSpPr/>
            <p:nvPr/>
          </p:nvSpPr>
          <p:spPr>
            <a:xfrm>
              <a:off x="6454000" y="3888600"/>
              <a:ext cx="925600" cy="922400"/>
            </a:xfrm>
            <a:custGeom>
              <a:avLst/>
              <a:gdLst/>
              <a:ahLst/>
              <a:cxnLst/>
              <a:rect l="l" t="t" r="r" b="b"/>
              <a:pathLst>
                <a:path w="37024" h="36896" extrusionOk="0">
                  <a:moveTo>
                    <a:pt x="37024" y="0"/>
                  </a:moveTo>
                  <a:lnTo>
                    <a:pt x="1" y="36895"/>
                  </a:lnTo>
                  <a:lnTo>
                    <a:pt x="1170" y="36895"/>
                  </a:lnTo>
                  <a:lnTo>
                    <a:pt x="37024" y="896"/>
                  </a:lnTo>
                  <a:lnTo>
                    <a:pt x="37024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8" name="Google Shape;2998;p10"/>
            <p:cNvSpPr/>
            <p:nvPr/>
          </p:nvSpPr>
          <p:spPr>
            <a:xfrm>
              <a:off x="6334300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46" y="0"/>
                  </a:moveTo>
                  <a:lnTo>
                    <a:pt x="1" y="1828"/>
                  </a:lnTo>
                  <a:lnTo>
                    <a:pt x="1189" y="1828"/>
                  </a:lnTo>
                  <a:lnTo>
                    <a:pt x="299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9" name="Google Shape;2999;p10"/>
            <p:cNvSpPr/>
            <p:nvPr/>
          </p:nvSpPr>
          <p:spPr>
            <a:xfrm>
              <a:off x="6380450" y="3815050"/>
              <a:ext cx="999150" cy="995950"/>
            </a:xfrm>
            <a:custGeom>
              <a:avLst/>
              <a:gdLst/>
              <a:ahLst/>
              <a:cxnLst/>
              <a:rect l="l" t="t" r="r" b="b"/>
              <a:pathLst>
                <a:path w="39966" h="39838" extrusionOk="0">
                  <a:moveTo>
                    <a:pt x="39966" y="0"/>
                  </a:moveTo>
                  <a:lnTo>
                    <a:pt x="0" y="39837"/>
                  </a:lnTo>
                  <a:lnTo>
                    <a:pt x="1152" y="39837"/>
                  </a:lnTo>
                  <a:lnTo>
                    <a:pt x="39966" y="896"/>
                  </a:lnTo>
                  <a:lnTo>
                    <a:pt x="39966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0" name="Google Shape;3000;p10"/>
            <p:cNvSpPr/>
            <p:nvPr/>
          </p:nvSpPr>
          <p:spPr>
            <a:xfrm>
              <a:off x="6260750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28" y="0"/>
                  </a:moveTo>
                  <a:lnTo>
                    <a:pt x="1" y="1828"/>
                  </a:lnTo>
                  <a:lnTo>
                    <a:pt x="1170" y="1828"/>
                  </a:lnTo>
                  <a:lnTo>
                    <a:pt x="299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1" name="Google Shape;3001;p10"/>
            <p:cNvSpPr/>
            <p:nvPr/>
          </p:nvSpPr>
          <p:spPr>
            <a:xfrm>
              <a:off x="6306450" y="3741500"/>
              <a:ext cx="1073600" cy="1069500"/>
            </a:xfrm>
            <a:custGeom>
              <a:avLst/>
              <a:gdLst/>
              <a:ahLst/>
              <a:cxnLst/>
              <a:rect l="l" t="t" r="r" b="b"/>
              <a:pathLst>
                <a:path w="42944" h="42780" extrusionOk="0">
                  <a:moveTo>
                    <a:pt x="42944" y="0"/>
                  </a:moveTo>
                  <a:lnTo>
                    <a:pt x="0" y="42779"/>
                  </a:lnTo>
                  <a:lnTo>
                    <a:pt x="1170" y="42779"/>
                  </a:lnTo>
                  <a:lnTo>
                    <a:pt x="42944" y="877"/>
                  </a:lnTo>
                  <a:lnTo>
                    <a:pt x="42944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2" name="Google Shape;3002;p10"/>
            <p:cNvSpPr/>
            <p:nvPr/>
          </p:nvSpPr>
          <p:spPr>
            <a:xfrm>
              <a:off x="6187200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28" y="0"/>
                  </a:moveTo>
                  <a:lnTo>
                    <a:pt x="1" y="1828"/>
                  </a:lnTo>
                  <a:lnTo>
                    <a:pt x="1170" y="1828"/>
                  </a:lnTo>
                  <a:lnTo>
                    <a:pt x="299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3" name="Google Shape;3003;p10"/>
            <p:cNvSpPr/>
            <p:nvPr/>
          </p:nvSpPr>
          <p:spPr>
            <a:xfrm>
              <a:off x="6232875" y="3668400"/>
              <a:ext cx="1147175" cy="1142600"/>
            </a:xfrm>
            <a:custGeom>
              <a:avLst/>
              <a:gdLst/>
              <a:ahLst/>
              <a:cxnLst/>
              <a:rect l="l" t="t" r="r" b="b"/>
              <a:pathLst>
                <a:path w="45887" h="45704" extrusionOk="0">
                  <a:moveTo>
                    <a:pt x="45887" y="0"/>
                  </a:moveTo>
                  <a:lnTo>
                    <a:pt x="1" y="45703"/>
                  </a:lnTo>
                  <a:lnTo>
                    <a:pt x="1171" y="45703"/>
                  </a:lnTo>
                  <a:lnTo>
                    <a:pt x="45887" y="841"/>
                  </a:lnTo>
                  <a:lnTo>
                    <a:pt x="45887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4" name="Google Shape;3004;p10"/>
            <p:cNvSpPr/>
            <p:nvPr/>
          </p:nvSpPr>
          <p:spPr>
            <a:xfrm>
              <a:off x="6113200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46" y="0"/>
                  </a:moveTo>
                  <a:lnTo>
                    <a:pt x="0" y="1828"/>
                  </a:lnTo>
                  <a:lnTo>
                    <a:pt x="1188" y="1828"/>
                  </a:lnTo>
                  <a:lnTo>
                    <a:pt x="2997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5" name="Google Shape;3005;p10"/>
            <p:cNvSpPr/>
            <p:nvPr/>
          </p:nvSpPr>
          <p:spPr>
            <a:xfrm>
              <a:off x="6159325" y="3594850"/>
              <a:ext cx="1220725" cy="1216150"/>
            </a:xfrm>
            <a:custGeom>
              <a:avLst/>
              <a:gdLst/>
              <a:ahLst/>
              <a:cxnLst/>
              <a:rect l="l" t="t" r="r" b="b"/>
              <a:pathLst>
                <a:path w="48829" h="48646" extrusionOk="0">
                  <a:moveTo>
                    <a:pt x="48829" y="0"/>
                  </a:moveTo>
                  <a:lnTo>
                    <a:pt x="1" y="48645"/>
                  </a:lnTo>
                  <a:lnTo>
                    <a:pt x="1152" y="48645"/>
                  </a:lnTo>
                  <a:lnTo>
                    <a:pt x="48829" y="822"/>
                  </a:lnTo>
                  <a:lnTo>
                    <a:pt x="48829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6" name="Google Shape;3006;p10"/>
            <p:cNvSpPr/>
            <p:nvPr/>
          </p:nvSpPr>
          <p:spPr>
            <a:xfrm>
              <a:off x="6039650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27" y="0"/>
                  </a:moveTo>
                  <a:lnTo>
                    <a:pt x="0" y="1828"/>
                  </a:lnTo>
                  <a:lnTo>
                    <a:pt x="1170" y="1828"/>
                  </a:lnTo>
                  <a:lnTo>
                    <a:pt x="2997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7" name="Google Shape;3007;p10"/>
            <p:cNvSpPr/>
            <p:nvPr/>
          </p:nvSpPr>
          <p:spPr>
            <a:xfrm>
              <a:off x="6085325" y="3521300"/>
              <a:ext cx="1294725" cy="1289700"/>
            </a:xfrm>
            <a:custGeom>
              <a:avLst/>
              <a:gdLst/>
              <a:ahLst/>
              <a:cxnLst/>
              <a:rect l="l" t="t" r="r" b="b"/>
              <a:pathLst>
                <a:path w="51789" h="51588" extrusionOk="0">
                  <a:moveTo>
                    <a:pt x="51789" y="0"/>
                  </a:moveTo>
                  <a:lnTo>
                    <a:pt x="0" y="51587"/>
                  </a:lnTo>
                  <a:lnTo>
                    <a:pt x="1170" y="51587"/>
                  </a:lnTo>
                  <a:lnTo>
                    <a:pt x="51789" y="804"/>
                  </a:lnTo>
                  <a:lnTo>
                    <a:pt x="51789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8" name="Google Shape;3008;p10"/>
            <p:cNvSpPr/>
            <p:nvPr/>
          </p:nvSpPr>
          <p:spPr>
            <a:xfrm>
              <a:off x="5966075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28" y="0"/>
                  </a:moveTo>
                  <a:lnTo>
                    <a:pt x="1" y="1828"/>
                  </a:lnTo>
                  <a:lnTo>
                    <a:pt x="1171" y="1828"/>
                  </a:lnTo>
                  <a:lnTo>
                    <a:pt x="299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9" name="Google Shape;3009;p10"/>
            <p:cNvSpPr/>
            <p:nvPr/>
          </p:nvSpPr>
          <p:spPr>
            <a:xfrm>
              <a:off x="6011775" y="3447725"/>
              <a:ext cx="1368275" cy="1363275"/>
            </a:xfrm>
            <a:custGeom>
              <a:avLst/>
              <a:gdLst/>
              <a:ahLst/>
              <a:cxnLst/>
              <a:rect l="l" t="t" r="r" b="b"/>
              <a:pathLst>
                <a:path w="54731" h="54531" extrusionOk="0">
                  <a:moveTo>
                    <a:pt x="54731" y="1"/>
                  </a:moveTo>
                  <a:lnTo>
                    <a:pt x="0" y="54530"/>
                  </a:lnTo>
                  <a:lnTo>
                    <a:pt x="1170" y="54530"/>
                  </a:lnTo>
                  <a:lnTo>
                    <a:pt x="54731" y="787"/>
                  </a:lnTo>
                  <a:lnTo>
                    <a:pt x="54731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0" name="Google Shape;3010;p10"/>
            <p:cNvSpPr/>
            <p:nvPr/>
          </p:nvSpPr>
          <p:spPr>
            <a:xfrm>
              <a:off x="5892075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46" y="0"/>
                  </a:moveTo>
                  <a:lnTo>
                    <a:pt x="1" y="1828"/>
                  </a:lnTo>
                  <a:lnTo>
                    <a:pt x="1188" y="1828"/>
                  </a:lnTo>
                  <a:lnTo>
                    <a:pt x="299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1" name="Google Shape;3011;p10"/>
            <p:cNvSpPr/>
            <p:nvPr/>
          </p:nvSpPr>
          <p:spPr>
            <a:xfrm>
              <a:off x="5938225" y="3374650"/>
              <a:ext cx="1441825" cy="1436350"/>
            </a:xfrm>
            <a:custGeom>
              <a:avLst/>
              <a:gdLst/>
              <a:ahLst/>
              <a:cxnLst/>
              <a:rect l="l" t="t" r="r" b="b"/>
              <a:pathLst>
                <a:path w="57673" h="57454" extrusionOk="0">
                  <a:moveTo>
                    <a:pt x="57673" y="0"/>
                  </a:moveTo>
                  <a:lnTo>
                    <a:pt x="0" y="57453"/>
                  </a:lnTo>
                  <a:lnTo>
                    <a:pt x="1170" y="57453"/>
                  </a:lnTo>
                  <a:lnTo>
                    <a:pt x="57673" y="749"/>
                  </a:lnTo>
                  <a:lnTo>
                    <a:pt x="57673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2" name="Google Shape;3012;p10"/>
            <p:cNvSpPr/>
            <p:nvPr/>
          </p:nvSpPr>
          <p:spPr>
            <a:xfrm>
              <a:off x="5818525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46" y="0"/>
                  </a:moveTo>
                  <a:lnTo>
                    <a:pt x="0" y="1828"/>
                  </a:lnTo>
                  <a:lnTo>
                    <a:pt x="1188" y="1828"/>
                  </a:lnTo>
                  <a:lnTo>
                    <a:pt x="2997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3" name="Google Shape;3013;p10"/>
            <p:cNvSpPr/>
            <p:nvPr/>
          </p:nvSpPr>
          <p:spPr>
            <a:xfrm>
              <a:off x="5864675" y="3301100"/>
              <a:ext cx="1515375" cy="1509900"/>
            </a:xfrm>
            <a:custGeom>
              <a:avLst/>
              <a:gdLst/>
              <a:ahLst/>
              <a:cxnLst/>
              <a:rect l="l" t="t" r="r" b="b"/>
              <a:pathLst>
                <a:path w="60615" h="60396" extrusionOk="0">
                  <a:moveTo>
                    <a:pt x="60615" y="0"/>
                  </a:moveTo>
                  <a:lnTo>
                    <a:pt x="0" y="60395"/>
                  </a:lnTo>
                  <a:lnTo>
                    <a:pt x="1151" y="60395"/>
                  </a:lnTo>
                  <a:lnTo>
                    <a:pt x="60615" y="731"/>
                  </a:lnTo>
                  <a:lnTo>
                    <a:pt x="60615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4" name="Google Shape;3014;p10"/>
            <p:cNvSpPr/>
            <p:nvPr/>
          </p:nvSpPr>
          <p:spPr>
            <a:xfrm>
              <a:off x="5744975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28" y="0"/>
                  </a:moveTo>
                  <a:lnTo>
                    <a:pt x="0" y="1828"/>
                  </a:lnTo>
                  <a:lnTo>
                    <a:pt x="1170" y="1828"/>
                  </a:lnTo>
                  <a:lnTo>
                    <a:pt x="2997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5" name="Google Shape;3015;p10"/>
            <p:cNvSpPr/>
            <p:nvPr/>
          </p:nvSpPr>
          <p:spPr>
            <a:xfrm>
              <a:off x="5790650" y="3227525"/>
              <a:ext cx="1589400" cy="1583475"/>
            </a:xfrm>
            <a:custGeom>
              <a:avLst/>
              <a:gdLst/>
              <a:ahLst/>
              <a:cxnLst/>
              <a:rect l="l" t="t" r="r" b="b"/>
              <a:pathLst>
                <a:path w="63576" h="63339" extrusionOk="0">
                  <a:moveTo>
                    <a:pt x="63576" y="1"/>
                  </a:moveTo>
                  <a:lnTo>
                    <a:pt x="1" y="63338"/>
                  </a:lnTo>
                  <a:lnTo>
                    <a:pt x="1170" y="63338"/>
                  </a:lnTo>
                  <a:lnTo>
                    <a:pt x="63576" y="732"/>
                  </a:lnTo>
                  <a:lnTo>
                    <a:pt x="63576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3016;p10"/>
            <p:cNvSpPr/>
            <p:nvPr/>
          </p:nvSpPr>
          <p:spPr>
            <a:xfrm>
              <a:off x="5671425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28" y="0"/>
                  </a:moveTo>
                  <a:lnTo>
                    <a:pt x="0" y="1828"/>
                  </a:lnTo>
                  <a:lnTo>
                    <a:pt x="1170" y="1828"/>
                  </a:lnTo>
                  <a:lnTo>
                    <a:pt x="2997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3017;p10"/>
            <p:cNvSpPr/>
            <p:nvPr/>
          </p:nvSpPr>
          <p:spPr>
            <a:xfrm>
              <a:off x="5717100" y="3154450"/>
              <a:ext cx="1662950" cy="1656550"/>
            </a:xfrm>
            <a:custGeom>
              <a:avLst/>
              <a:gdLst/>
              <a:ahLst/>
              <a:cxnLst/>
              <a:rect l="l" t="t" r="r" b="b"/>
              <a:pathLst>
                <a:path w="66518" h="66262" extrusionOk="0">
                  <a:moveTo>
                    <a:pt x="66518" y="0"/>
                  </a:moveTo>
                  <a:lnTo>
                    <a:pt x="1" y="66261"/>
                  </a:lnTo>
                  <a:lnTo>
                    <a:pt x="1170" y="66261"/>
                  </a:lnTo>
                  <a:lnTo>
                    <a:pt x="66518" y="694"/>
                  </a:lnTo>
                  <a:lnTo>
                    <a:pt x="6651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8" name="Google Shape;3018;p10"/>
            <p:cNvSpPr/>
            <p:nvPr/>
          </p:nvSpPr>
          <p:spPr>
            <a:xfrm>
              <a:off x="5597400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47" y="0"/>
                  </a:moveTo>
                  <a:lnTo>
                    <a:pt x="1" y="1828"/>
                  </a:lnTo>
                  <a:lnTo>
                    <a:pt x="1189" y="1828"/>
                  </a:lnTo>
                  <a:lnTo>
                    <a:pt x="299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9" name="Google Shape;3019;p10"/>
            <p:cNvSpPr/>
            <p:nvPr/>
          </p:nvSpPr>
          <p:spPr>
            <a:xfrm>
              <a:off x="5643550" y="3080875"/>
              <a:ext cx="1736500" cy="1730125"/>
            </a:xfrm>
            <a:custGeom>
              <a:avLst/>
              <a:gdLst/>
              <a:ahLst/>
              <a:cxnLst/>
              <a:rect l="l" t="t" r="r" b="b"/>
              <a:pathLst>
                <a:path w="69460" h="69205" extrusionOk="0">
                  <a:moveTo>
                    <a:pt x="69460" y="1"/>
                  </a:moveTo>
                  <a:lnTo>
                    <a:pt x="1" y="69204"/>
                  </a:lnTo>
                  <a:lnTo>
                    <a:pt x="1152" y="69204"/>
                  </a:lnTo>
                  <a:lnTo>
                    <a:pt x="69460" y="677"/>
                  </a:lnTo>
                  <a:lnTo>
                    <a:pt x="69460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Google Shape;3020;p10"/>
            <p:cNvSpPr/>
            <p:nvPr/>
          </p:nvSpPr>
          <p:spPr>
            <a:xfrm>
              <a:off x="5523850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28" y="0"/>
                  </a:moveTo>
                  <a:lnTo>
                    <a:pt x="1" y="1828"/>
                  </a:lnTo>
                  <a:lnTo>
                    <a:pt x="1170" y="1828"/>
                  </a:lnTo>
                  <a:lnTo>
                    <a:pt x="299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3021;p10"/>
            <p:cNvSpPr/>
            <p:nvPr/>
          </p:nvSpPr>
          <p:spPr>
            <a:xfrm>
              <a:off x="5569550" y="3007325"/>
              <a:ext cx="1810500" cy="1803675"/>
            </a:xfrm>
            <a:custGeom>
              <a:avLst/>
              <a:gdLst/>
              <a:ahLst/>
              <a:cxnLst/>
              <a:rect l="l" t="t" r="r" b="b"/>
              <a:pathLst>
                <a:path w="72420" h="72147" extrusionOk="0">
                  <a:moveTo>
                    <a:pt x="72420" y="1"/>
                  </a:moveTo>
                  <a:lnTo>
                    <a:pt x="0" y="72146"/>
                  </a:lnTo>
                  <a:lnTo>
                    <a:pt x="1170" y="72146"/>
                  </a:lnTo>
                  <a:lnTo>
                    <a:pt x="72420" y="659"/>
                  </a:lnTo>
                  <a:lnTo>
                    <a:pt x="72420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022;p10"/>
            <p:cNvSpPr/>
            <p:nvPr/>
          </p:nvSpPr>
          <p:spPr>
            <a:xfrm>
              <a:off x="5450300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28" y="0"/>
                  </a:moveTo>
                  <a:lnTo>
                    <a:pt x="1" y="1828"/>
                  </a:lnTo>
                  <a:lnTo>
                    <a:pt x="1170" y="1828"/>
                  </a:lnTo>
                  <a:lnTo>
                    <a:pt x="299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023;p10"/>
            <p:cNvSpPr/>
            <p:nvPr/>
          </p:nvSpPr>
          <p:spPr>
            <a:xfrm>
              <a:off x="5496000" y="2933775"/>
              <a:ext cx="1884050" cy="1877225"/>
            </a:xfrm>
            <a:custGeom>
              <a:avLst/>
              <a:gdLst/>
              <a:ahLst/>
              <a:cxnLst/>
              <a:rect l="l" t="t" r="r" b="b"/>
              <a:pathLst>
                <a:path w="75362" h="75089" extrusionOk="0">
                  <a:moveTo>
                    <a:pt x="75362" y="1"/>
                  </a:moveTo>
                  <a:lnTo>
                    <a:pt x="0" y="75088"/>
                  </a:lnTo>
                  <a:lnTo>
                    <a:pt x="1170" y="75088"/>
                  </a:lnTo>
                  <a:lnTo>
                    <a:pt x="75362" y="640"/>
                  </a:lnTo>
                  <a:lnTo>
                    <a:pt x="75362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4" name="Google Shape;3024;p10"/>
            <p:cNvSpPr/>
            <p:nvPr/>
          </p:nvSpPr>
          <p:spPr>
            <a:xfrm>
              <a:off x="5376300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46" y="0"/>
                  </a:moveTo>
                  <a:lnTo>
                    <a:pt x="0" y="1828"/>
                  </a:lnTo>
                  <a:lnTo>
                    <a:pt x="1188" y="1828"/>
                  </a:lnTo>
                  <a:lnTo>
                    <a:pt x="2997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5" name="Google Shape;3025;p10"/>
            <p:cNvSpPr/>
            <p:nvPr/>
          </p:nvSpPr>
          <p:spPr>
            <a:xfrm>
              <a:off x="5422425" y="2860675"/>
              <a:ext cx="1957625" cy="1950325"/>
            </a:xfrm>
            <a:custGeom>
              <a:avLst/>
              <a:gdLst/>
              <a:ahLst/>
              <a:cxnLst/>
              <a:rect l="l" t="t" r="r" b="b"/>
              <a:pathLst>
                <a:path w="78305" h="78013" extrusionOk="0">
                  <a:moveTo>
                    <a:pt x="78305" y="1"/>
                  </a:moveTo>
                  <a:lnTo>
                    <a:pt x="1" y="78012"/>
                  </a:lnTo>
                  <a:lnTo>
                    <a:pt x="1152" y="78012"/>
                  </a:lnTo>
                  <a:lnTo>
                    <a:pt x="78305" y="604"/>
                  </a:lnTo>
                  <a:lnTo>
                    <a:pt x="78305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Google Shape;3026;p10"/>
            <p:cNvSpPr/>
            <p:nvPr/>
          </p:nvSpPr>
          <p:spPr>
            <a:xfrm>
              <a:off x="2631550" y="839600"/>
              <a:ext cx="2149950" cy="2142625"/>
            </a:xfrm>
            <a:custGeom>
              <a:avLst/>
              <a:gdLst/>
              <a:ahLst/>
              <a:cxnLst/>
              <a:rect l="l" t="t" r="r" b="b"/>
              <a:pathLst>
                <a:path w="85998" h="85705" extrusionOk="0">
                  <a:moveTo>
                    <a:pt x="85395" y="0"/>
                  </a:moveTo>
                  <a:lnTo>
                    <a:pt x="0" y="85705"/>
                  </a:lnTo>
                  <a:lnTo>
                    <a:pt x="8599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10"/>
            <p:cNvSpPr/>
            <p:nvPr/>
          </p:nvSpPr>
          <p:spPr>
            <a:xfrm>
              <a:off x="2623325" y="839600"/>
              <a:ext cx="2142175" cy="2134400"/>
            </a:xfrm>
            <a:custGeom>
              <a:avLst/>
              <a:gdLst/>
              <a:ahLst/>
              <a:cxnLst/>
              <a:rect l="l" t="t" r="r" b="b"/>
              <a:pathLst>
                <a:path w="85687" h="85376" extrusionOk="0">
                  <a:moveTo>
                    <a:pt x="85084" y="0"/>
                  </a:moveTo>
                  <a:lnTo>
                    <a:pt x="0" y="85376"/>
                  </a:lnTo>
                  <a:lnTo>
                    <a:pt x="85687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3028;p10"/>
            <p:cNvSpPr/>
            <p:nvPr/>
          </p:nvSpPr>
          <p:spPr>
            <a:xfrm>
              <a:off x="821050" y="4408025"/>
              <a:ext cx="447275" cy="448650"/>
            </a:xfrm>
            <a:custGeom>
              <a:avLst/>
              <a:gdLst/>
              <a:ahLst/>
              <a:cxnLst/>
              <a:rect l="l" t="t" r="r" b="b"/>
              <a:pathLst>
                <a:path w="17891" h="17946" extrusionOk="0">
                  <a:moveTo>
                    <a:pt x="17891" y="1"/>
                  </a:moveTo>
                  <a:lnTo>
                    <a:pt x="1" y="17946"/>
                  </a:lnTo>
                  <a:lnTo>
                    <a:pt x="110" y="17946"/>
                  </a:lnTo>
                  <a:lnTo>
                    <a:pt x="17891" y="238"/>
                  </a:lnTo>
                  <a:lnTo>
                    <a:pt x="17891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9" name="Google Shape;3029;p10"/>
            <p:cNvSpPr/>
            <p:nvPr/>
          </p:nvSpPr>
          <p:spPr>
            <a:xfrm>
              <a:off x="1268300" y="839600"/>
              <a:ext cx="3587200" cy="3574400"/>
            </a:xfrm>
            <a:custGeom>
              <a:avLst/>
              <a:gdLst/>
              <a:ahLst/>
              <a:cxnLst/>
              <a:rect l="l" t="t" r="r" b="b"/>
              <a:pathLst>
                <a:path w="143488" h="142976" extrusionOk="0">
                  <a:moveTo>
                    <a:pt x="142227" y="0"/>
                  </a:moveTo>
                  <a:lnTo>
                    <a:pt x="1" y="142738"/>
                  </a:lnTo>
                  <a:lnTo>
                    <a:pt x="1" y="142975"/>
                  </a:lnTo>
                  <a:lnTo>
                    <a:pt x="14348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Google Shape;3030;p10"/>
            <p:cNvSpPr/>
            <p:nvPr/>
          </p:nvSpPr>
          <p:spPr>
            <a:xfrm>
              <a:off x="894600" y="4482050"/>
              <a:ext cx="373725" cy="374625"/>
            </a:xfrm>
            <a:custGeom>
              <a:avLst/>
              <a:gdLst/>
              <a:ahLst/>
              <a:cxnLst/>
              <a:rect l="l" t="t" r="r" b="b"/>
              <a:pathLst>
                <a:path w="14949" h="14985" extrusionOk="0">
                  <a:moveTo>
                    <a:pt x="14949" y="0"/>
                  </a:moveTo>
                  <a:lnTo>
                    <a:pt x="1" y="14985"/>
                  </a:lnTo>
                  <a:lnTo>
                    <a:pt x="110" y="14985"/>
                  </a:lnTo>
                  <a:lnTo>
                    <a:pt x="14949" y="219"/>
                  </a:lnTo>
                  <a:lnTo>
                    <a:pt x="14949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Google Shape;3031;p10"/>
            <p:cNvSpPr/>
            <p:nvPr/>
          </p:nvSpPr>
          <p:spPr>
            <a:xfrm>
              <a:off x="1268300" y="839600"/>
              <a:ext cx="3660775" cy="3647950"/>
            </a:xfrm>
            <a:custGeom>
              <a:avLst/>
              <a:gdLst/>
              <a:ahLst/>
              <a:cxnLst/>
              <a:rect l="l" t="t" r="r" b="b"/>
              <a:pathLst>
                <a:path w="146431" h="145918" extrusionOk="0">
                  <a:moveTo>
                    <a:pt x="145169" y="0"/>
                  </a:moveTo>
                  <a:lnTo>
                    <a:pt x="1" y="145698"/>
                  </a:lnTo>
                  <a:lnTo>
                    <a:pt x="1" y="145917"/>
                  </a:lnTo>
                  <a:lnTo>
                    <a:pt x="146430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2" name="Google Shape;3032;p10"/>
            <p:cNvSpPr/>
            <p:nvPr/>
          </p:nvSpPr>
          <p:spPr>
            <a:xfrm>
              <a:off x="968150" y="4556050"/>
              <a:ext cx="300175" cy="300625"/>
            </a:xfrm>
            <a:custGeom>
              <a:avLst/>
              <a:gdLst/>
              <a:ahLst/>
              <a:cxnLst/>
              <a:rect l="l" t="t" r="r" b="b"/>
              <a:pathLst>
                <a:path w="12007" h="12025" extrusionOk="0">
                  <a:moveTo>
                    <a:pt x="12007" y="1"/>
                  </a:moveTo>
                  <a:lnTo>
                    <a:pt x="1" y="12025"/>
                  </a:lnTo>
                  <a:lnTo>
                    <a:pt x="129" y="12025"/>
                  </a:lnTo>
                  <a:lnTo>
                    <a:pt x="12007" y="202"/>
                  </a:lnTo>
                  <a:lnTo>
                    <a:pt x="12007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3033;p10"/>
            <p:cNvSpPr/>
            <p:nvPr/>
          </p:nvSpPr>
          <p:spPr>
            <a:xfrm>
              <a:off x="1268300" y="839600"/>
              <a:ext cx="3734325" cy="3721500"/>
            </a:xfrm>
            <a:custGeom>
              <a:avLst/>
              <a:gdLst/>
              <a:ahLst/>
              <a:cxnLst/>
              <a:rect l="l" t="t" r="r" b="b"/>
              <a:pathLst>
                <a:path w="149373" h="148860" extrusionOk="0">
                  <a:moveTo>
                    <a:pt x="148130" y="0"/>
                  </a:moveTo>
                  <a:lnTo>
                    <a:pt x="1" y="148659"/>
                  </a:lnTo>
                  <a:lnTo>
                    <a:pt x="1" y="148860"/>
                  </a:lnTo>
                  <a:lnTo>
                    <a:pt x="149372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4" name="Google Shape;3034;p10"/>
            <p:cNvSpPr/>
            <p:nvPr/>
          </p:nvSpPr>
          <p:spPr>
            <a:xfrm>
              <a:off x="1042175" y="4630050"/>
              <a:ext cx="226150" cy="226625"/>
            </a:xfrm>
            <a:custGeom>
              <a:avLst/>
              <a:gdLst/>
              <a:ahLst/>
              <a:cxnLst/>
              <a:rect l="l" t="t" r="r" b="b"/>
              <a:pathLst>
                <a:path w="9046" h="9065" extrusionOk="0">
                  <a:moveTo>
                    <a:pt x="9046" y="1"/>
                  </a:moveTo>
                  <a:lnTo>
                    <a:pt x="0" y="9065"/>
                  </a:lnTo>
                  <a:lnTo>
                    <a:pt x="110" y="9065"/>
                  </a:lnTo>
                  <a:lnTo>
                    <a:pt x="9046" y="184"/>
                  </a:lnTo>
                  <a:lnTo>
                    <a:pt x="9046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5" name="Google Shape;3035;p10"/>
            <p:cNvSpPr/>
            <p:nvPr/>
          </p:nvSpPr>
          <p:spPr>
            <a:xfrm>
              <a:off x="1268300" y="839600"/>
              <a:ext cx="3807875" cy="3795050"/>
            </a:xfrm>
            <a:custGeom>
              <a:avLst/>
              <a:gdLst/>
              <a:ahLst/>
              <a:cxnLst/>
              <a:rect l="l" t="t" r="r" b="b"/>
              <a:pathLst>
                <a:path w="152315" h="151802" extrusionOk="0">
                  <a:moveTo>
                    <a:pt x="151072" y="0"/>
                  </a:moveTo>
                  <a:lnTo>
                    <a:pt x="1" y="151619"/>
                  </a:lnTo>
                  <a:lnTo>
                    <a:pt x="1" y="151802"/>
                  </a:lnTo>
                  <a:lnTo>
                    <a:pt x="152314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6" name="Google Shape;3036;p10"/>
            <p:cNvSpPr/>
            <p:nvPr/>
          </p:nvSpPr>
          <p:spPr>
            <a:xfrm>
              <a:off x="1115725" y="4704075"/>
              <a:ext cx="152600" cy="152600"/>
            </a:xfrm>
            <a:custGeom>
              <a:avLst/>
              <a:gdLst/>
              <a:ahLst/>
              <a:cxnLst/>
              <a:rect l="l" t="t" r="r" b="b"/>
              <a:pathLst>
                <a:path w="6104" h="6104" extrusionOk="0">
                  <a:moveTo>
                    <a:pt x="6104" y="0"/>
                  </a:moveTo>
                  <a:lnTo>
                    <a:pt x="0" y="6104"/>
                  </a:lnTo>
                  <a:lnTo>
                    <a:pt x="110" y="6104"/>
                  </a:lnTo>
                  <a:lnTo>
                    <a:pt x="6104" y="146"/>
                  </a:lnTo>
                  <a:lnTo>
                    <a:pt x="6104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7" name="Google Shape;3037;p10"/>
            <p:cNvSpPr/>
            <p:nvPr/>
          </p:nvSpPr>
          <p:spPr>
            <a:xfrm>
              <a:off x="1268300" y="839600"/>
              <a:ext cx="3881875" cy="3868150"/>
            </a:xfrm>
            <a:custGeom>
              <a:avLst/>
              <a:gdLst/>
              <a:ahLst/>
              <a:cxnLst/>
              <a:rect l="l" t="t" r="r" b="b"/>
              <a:pathLst>
                <a:path w="155275" h="154726" extrusionOk="0">
                  <a:moveTo>
                    <a:pt x="154014" y="0"/>
                  </a:moveTo>
                  <a:lnTo>
                    <a:pt x="1" y="154579"/>
                  </a:lnTo>
                  <a:lnTo>
                    <a:pt x="1" y="154725"/>
                  </a:lnTo>
                  <a:lnTo>
                    <a:pt x="155275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8" name="Google Shape;3038;p10"/>
            <p:cNvSpPr/>
            <p:nvPr/>
          </p:nvSpPr>
          <p:spPr>
            <a:xfrm>
              <a:off x="1189275" y="4777625"/>
              <a:ext cx="79050" cy="79050"/>
            </a:xfrm>
            <a:custGeom>
              <a:avLst/>
              <a:gdLst/>
              <a:ahLst/>
              <a:cxnLst/>
              <a:rect l="l" t="t" r="r" b="b"/>
              <a:pathLst>
                <a:path w="3162" h="3162" extrusionOk="0">
                  <a:moveTo>
                    <a:pt x="3162" y="0"/>
                  </a:moveTo>
                  <a:lnTo>
                    <a:pt x="0" y="3162"/>
                  </a:lnTo>
                  <a:lnTo>
                    <a:pt x="128" y="3162"/>
                  </a:lnTo>
                  <a:lnTo>
                    <a:pt x="3162" y="147"/>
                  </a:lnTo>
                  <a:lnTo>
                    <a:pt x="3162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9" name="Google Shape;3039;p10"/>
            <p:cNvSpPr/>
            <p:nvPr/>
          </p:nvSpPr>
          <p:spPr>
            <a:xfrm>
              <a:off x="1268300" y="839600"/>
              <a:ext cx="3955425" cy="3941700"/>
            </a:xfrm>
            <a:custGeom>
              <a:avLst/>
              <a:gdLst/>
              <a:ahLst/>
              <a:cxnLst/>
              <a:rect l="l" t="t" r="r" b="b"/>
              <a:pathLst>
                <a:path w="158217" h="157668" extrusionOk="0">
                  <a:moveTo>
                    <a:pt x="156974" y="0"/>
                  </a:moveTo>
                  <a:lnTo>
                    <a:pt x="1" y="157521"/>
                  </a:lnTo>
                  <a:lnTo>
                    <a:pt x="1" y="157668"/>
                  </a:lnTo>
                  <a:lnTo>
                    <a:pt x="158217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0" name="Google Shape;3040;p10"/>
            <p:cNvSpPr/>
            <p:nvPr/>
          </p:nvSpPr>
          <p:spPr>
            <a:xfrm>
              <a:off x="1263275" y="4810975"/>
              <a:ext cx="48450" cy="45700"/>
            </a:xfrm>
            <a:custGeom>
              <a:avLst/>
              <a:gdLst/>
              <a:ahLst/>
              <a:cxnLst/>
              <a:rect l="l" t="t" r="r" b="b"/>
              <a:pathLst>
                <a:path w="1938" h="1828" extrusionOk="0">
                  <a:moveTo>
                    <a:pt x="1810" y="0"/>
                  </a:moveTo>
                  <a:lnTo>
                    <a:pt x="1" y="1828"/>
                  </a:lnTo>
                  <a:lnTo>
                    <a:pt x="110" y="1828"/>
                  </a:lnTo>
                  <a:lnTo>
                    <a:pt x="193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1" name="Google Shape;3041;p10"/>
            <p:cNvSpPr/>
            <p:nvPr/>
          </p:nvSpPr>
          <p:spPr>
            <a:xfrm>
              <a:off x="1308500" y="839600"/>
              <a:ext cx="3988775" cy="3971400"/>
            </a:xfrm>
            <a:custGeom>
              <a:avLst/>
              <a:gdLst/>
              <a:ahLst/>
              <a:cxnLst/>
              <a:rect l="l" t="t" r="r" b="b"/>
              <a:pathLst>
                <a:path w="159551" h="158856" extrusionOk="0">
                  <a:moveTo>
                    <a:pt x="158308" y="0"/>
                  </a:moveTo>
                  <a:lnTo>
                    <a:pt x="1" y="158855"/>
                  </a:lnTo>
                  <a:lnTo>
                    <a:pt x="129" y="158855"/>
                  </a:lnTo>
                  <a:lnTo>
                    <a:pt x="159551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Google Shape;3042;p10"/>
            <p:cNvSpPr/>
            <p:nvPr/>
          </p:nvSpPr>
          <p:spPr>
            <a:xfrm>
              <a:off x="1336825" y="4810975"/>
              <a:ext cx="48925" cy="45700"/>
            </a:xfrm>
            <a:custGeom>
              <a:avLst/>
              <a:gdLst/>
              <a:ahLst/>
              <a:cxnLst/>
              <a:rect l="l" t="t" r="r" b="b"/>
              <a:pathLst>
                <a:path w="1957" h="1828" extrusionOk="0">
                  <a:moveTo>
                    <a:pt x="1828" y="0"/>
                  </a:moveTo>
                  <a:lnTo>
                    <a:pt x="1" y="1828"/>
                  </a:lnTo>
                  <a:lnTo>
                    <a:pt x="111" y="1828"/>
                  </a:lnTo>
                  <a:lnTo>
                    <a:pt x="1956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3" name="Google Shape;3043;p10"/>
            <p:cNvSpPr/>
            <p:nvPr/>
          </p:nvSpPr>
          <p:spPr>
            <a:xfrm>
              <a:off x="1382525" y="839600"/>
              <a:ext cx="3988775" cy="3971400"/>
            </a:xfrm>
            <a:custGeom>
              <a:avLst/>
              <a:gdLst/>
              <a:ahLst/>
              <a:cxnLst/>
              <a:rect l="l" t="t" r="r" b="b"/>
              <a:pathLst>
                <a:path w="159551" h="158856" extrusionOk="0">
                  <a:moveTo>
                    <a:pt x="158289" y="0"/>
                  </a:moveTo>
                  <a:lnTo>
                    <a:pt x="0" y="158855"/>
                  </a:lnTo>
                  <a:lnTo>
                    <a:pt x="128" y="158855"/>
                  </a:lnTo>
                  <a:lnTo>
                    <a:pt x="159550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4" name="Google Shape;3044;p10"/>
            <p:cNvSpPr/>
            <p:nvPr/>
          </p:nvSpPr>
          <p:spPr>
            <a:xfrm>
              <a:off x="1410375" y="4810975"/>
              <a:ext cx="48925" cy="45700"/>
            </a:xfrm>
            <a:custGeom>
              <a:avLst/>
              <a:gdLst/>
              <a:ahLst/>
              <a:cxnLst/>
              <a:rect l="l" t="t" r="r" b="b"/>
              <a:pathLst>
                <a:path w="1957" h="1828" extrusionOk="0">
                  <a:moveTo>
                    <a:pt x="1828" y="0"/>
                  </a:moveTo>
                  <a:lnTo>
                    <a:pt x="1" y="1828"/>
                  </a:lnTo>
                  <a:lnTo>
                    <a:pt x="129" y="1828"/>
                  </a:lnTo>
                  <a:lnTo>
                    <a:pt x="1956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5" name="Google Shape;3045;p10"/>
            <p:cNvSpPr/>
            <p:nvPr/>
          </p:nvSpPr>
          <p:spPr>
            <a:xfrm>
              <a:off x="1456075" y="839600"/>
              <a:ext cx="3988775" cy="3971400"/>
            </a:xfrm>
            <a:custGeom>
              <a:avLst/>
              <a:gdLst/>
              <a:ahLst/>
              <a:cxnLst/>
              <a:rect l="l" t="t" r="r" b="b"/>
              <a:pathLst>
                <a:path w="159551" h="158856" extrusionOk="0">
                  <a:moveTo>
                    <a:pt x="158308" y="0"/>
                  </a:moveTo>
                  <a:lnTo>
                    <a:pt x="0" y="158855"/>
                  </a:lnTo>
                  <a:lnTo>
                    <a:pt x="128" y="158855"/>
                  </a:lnTo>
                  <a:lnTo>
                    <a:pt x="159550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6" name="Google Shape;3046;p10"/>
            <p:cNvSpPr/>
            <p:nvPr/>
          </p:nvSpPr>
          <p:spPr>
            <a:xfrm>
              <a:off x="1484400" y="4810975"/>
              <a:ext cx="48450" cy="45700"/>
            </a:xfrm>
            <a:custGeom>
              <a:avLst/>
              <a:gdLst/>
              <a:ahLst/>
              <a:cxnLst/>
              <a:rect l="l" t="t" r="r" b="b"/>
              <a:pathLst>
                <a:path w="1938" h="1828" extrusionOk="0">
                  <a:moveTo>
                    <a:pt x="1810" y="0"/>
                  </a:moveTo>
                  <a:lnTo>
                    <a:pt x="0" y="1828"/>
                  </a:lnTo>
                  <a:lnTo>
                    <a:pt x="110" y="1828"/>
                  </a:lnTo>
                  <a:lnTo>
                    <a:pt x="1937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7" name="Google Shape;3047;p10"/>
            <p:cNvSpPr/>
            <p:nvPr/>
          </p:nvSpPr>
          <p:spPr>
            <a:xfrm>
              <a:off x="1529625" y="839600"/>
              <a:ext cx="3988775" cy="3971400"/>
            </a:xfrm>
            <a:custGeom>
              <a:avLst/>
              <a:gdLst/>
              <a:ahLst/>
              <a:cxnLst/>
              <a:rect l="l" t="t" r="r" b="b"/>
              <a:pathLst>
                <a:path w="159551" h="158856" extrusionOk="0">
                  <a:moveTo>
                    <a:pt x="158308" y="0"/>
                  </a:moveTo>
                  <a:lnTo>
                    <a:pt x="1" y="158855"/>
                  </a:lnTo>
                  <a:lnTo>
                    <a:pt x="128" y="158855"/>
                  </a:lnTo>
                  <a:lnTo>
                    <a:pt x="159551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8" name="Google Shape;3048;p10"/>
            <p:cNvSpPr/>
            <p:nvPr/>
          </p:nvSpPr>
          <p:spPr>
            <a:xfrm>
              <a:off x="1557950" y="4810975"/>
              <a:ext cx="48900" cy="45700"/>
            </a:xfrm>
            <a:custGeom>
              <a:avLst/>
              <a:gdLst/>
              <a:ahLst/>
              <a:cxnLst/>
              <a:rect l="l" t="t" r="r" b="b"/>
              <a:pathLst>
                <a:path w="1956" h="1828" extrusionOk="0">
                  <a:moveTo>
                    <a:pt x="1810" y="0"/>
                  </a:moveTo>
                  <a:lnTo>
                    <a:pt x="0" y="1828"/>
                  </a:lnTo>
                  <a:lnTo>
                    <a:pt x="110" y="1828"/>
                  </a:lnTo>
                  <a:lnTo>
                    <a:pt x="1956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10"/>
            <p:cNvSpPr/>
            <p:nvPr/>
          </p:nvSpPr>
          <p:spPr>
            <a:xfrm>
              <a:off x="1603175" y="839600"/>
              <a:ext cx="3989225" cy="3971400"/>
            </a:xfrm>
            <a:custGeom>
              <a:avLst/>
              <a:gdLst/>
              <a:ahLst/>
              <a:cxnLst/>
              <a:rect l="l" t="t" r="r" b="b"/>
              <a:pathLst>
                <a:path w="159569" h="158856" extrusionOk="0">
                  <a:moveTo>
                    <a:pt x="158308" y="0"/>
                  </a:moveTo>
                  <a:lnTo>
                    <a:pt x="1" y="158855"/>
                  </a:lnTo>
                  <a:lnTo>
                    <a:pt x="147" y="158855"/>
                  </a:lnTo>
                  <a:lnTo>
                    <a:pt x="159569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Google Shape;3050;p10"/>
            <p:cNvSpPr/>
            <p:nvPr/>
          </p:nvSpPr>
          <p:spPr>
            <a:xfrm>
              <a:off x="1631500" y="4810975"/>
              <a:ext cx="48900" cy="45700"/>
            </a:xfrm>
            <a:custGeom>
              <a:avLst/>
              <a:gdLst/>
              <a:ahLst/>
              <a:cxnLst/>
              <a:rect l="l" t="t" r="r" b="b"/>
              <a:pathLst>
                <a:path w="1956" h="1828" extrusionOk="0">
                  <a:moveTo>
                    <a:pt x="1828" y="0"/>
                  </a:moveTo>
                  <a:lnTo>
                    <a:pt x="1" y="1828"/>
                  </a:lnTo>
                  <a:lnTo>
                    <a:pt x="110" y="1828"/>
                  </a:lnTo>
                  <a:lnTo>
                    <a:pt x="1956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1" name="Google Shape;3051;p10"/>
            <p:cNvSpPr/>
            <p:nvPr/>
          </p:nvSpPr>
          <p:spPr>
            <a:xfrm>
              <a:off x="1677175" y="839600"/>
              <a:ext cx="3988775" cy="3971400"/>
            </a:xfrm>
            <a:custGeom>
              <a:avLst/>
              <a:gdLst/>
              <a:ahLst/>
              <a:cxnLst/>
              <a:rect l="l" t="t" r="r" b="b"/>
              <a:pathLst>
                <a:path w="159551" h="158856" extrusionOk="0">
                  <a:moveTo>
                    <a:pt x="158290" y="0"/>
                  </a:moveTo>
                  <a:lnTo>
                    <a:pt x="1" y="158855"/>
                  </a:lnTo>
                  <a:lnTo>
                    <a:pt x="129" y="158855"/>
                  </a:lnTo>
                  <a:lnTo>
                    <a:pt x="159551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2" name="Google Shape;3052;p10"/>
            <p:cNvSpPr/>
            <p:nvPr/>
          </p:nvSpPr>
          <p:spPr>
            <a:xfrm>
              <a:off x="1705050" y="4810975"/>
              <a:ext cx="48925" cy="45700"/>
            </a:xfrm>
            <a:custGeom>
              <a:avLst/>
              <a:gdLst/>
              <a:ahLst/>
              <a:cxnLst/>
              <a:rect l="l" t="t" r="r" b="b"/>
              <a:pathLst>
                <a:path w="1957" h="1828" extrusionOk="0">
                  <a:moveTo>
                    <a:pt x="1828" y="0"/>
                  </a:moveTo>
                  <a:lnTo>
                    <a:pt x="1" y="1828"/>
                  </a:lnTo>
                  <a:lnTo>
                    <a:pt x="129" y="1828"/>
                  </a:lnTo>
                  <a:lnTo>
                    <a:pt x="1956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3" name="Google Shape;3053;p10"/>
            <p:cNvSpPr/>
            <p:nvPr/>
          </p:nvSpPr>
          <p:spPr>
            <a:xfrm>
              <a:off x="1750750" y="839600"/>
              <a:ext cx="3988775" cy="3971400"/>
            </a:xfrm>
            <a:custGeom>
              <a:avLst/>
              <a:gdLst/>
              <a:ahLst/>
              <a:cxnLst/>
              <a:rect l="l" t="t" r="r" b="b"/>
              <a:pathLst>
                <a:path w="159551" h="158856" extrusionOk="0">
                  <a:moveTo>
                    <a:pt x="158307" y="0"/>
                  </a:moveTo>
                  <a:lnTo>
                    <a:pt x="0" y="158855"/>
                  </a:lnTo>
                  <a:lnTo>
                    <a:pt x="128" y="158855"/>
                  </a:lnTo>
                  <a:lnTo>
                    <a:pt x="159550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4" name="Google Shape;3054;p10"/>
            <p:cNvSpPr/>
            <p:nvPr/>
          </p:nvSpPr>
          <p:spPr>
            <a:xfrm>
              <a:off x="1779075" y="4810975"/>
              <a:ext cx="48450" cy="45700"/>
            </a:xfrm>
            <a:custGeom>
              <a:avLst/>
              <a:gdLst/>
              <a:ahLst/>
              <a:cxnLst/>
              <a:rect l="l" t="t" r="r" b="b"/>
              <a:pathLst>
                <a:path w="1938" h="1828" extrusionOk="0">
                  <a:moveTo>
                    <a:pt x="1809" y="0"/>
                  </a:moveTo>
                  <a:lnTo>
                    <a:pt x="0" y="1828"/>
                  </a:lnTo>
                  <a:lnTo>
                    <a:pt x="110" y="1828"/>
                  </a:lnTo>
                  <a:lnTo>
                    <a:pt x="1937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5" name="Google Shape;3055;p10"/>
            <p:cNvSpPr/>
            <p:nvPr/>
          </p:nvSpPr>
          <p:spPr>
            <a:xfrm>
              <a:off x="1824300" y="839600"/>
              <a:ext cx="3988775" cy="3971400"/>
            </a:xfrm>
            <a:custGeom>
              <a:avLst/>
              <a:gdLst/>
              <a:ahLst/>
              <a:cxnLst/>
              <a:rect l="l" t="t" r="r" b="b"/>
              <a:pathLst>
                <a:path w="159551" h="158856" extrusionOk="0">
                  <a:moveTo>
                    <a:pt x="158308" y="0"/>
                  </a:moveTo>
                  <a:lnTo>
                    <a:pt x="0" y="158855"/>
                  </a:lnTo>
                  <a:lnTo>
                    <a:pt x="128" y="158855"/>
                  </a:lnTo>
                  <a:lnTo>
                    <a:pt x="159550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6" name="Google Shape;3056;p10"/>
            <p:cNvSpPr/>
            <p:nvPr/>
          </p:nvSpPr>
          <p:spPr>
            <a:xfrm>
              <a:off x="1852625" y="4810975"/>
              <a:ext cx="48900" cy="45700"/>
            </a:xfrm>
            <a:custGeom>
              <a:avLst/>
              <a:gdLst/>
              <a:ahLst/>
              <a:cxnLst/>
              <a:rect l="l" t="t" r="r" b="b"/>
              <a:pathLst>
                <a:path w="1956" h="1828" extrusionOk="0">
                  <a:moveTo>
                    <a:pt x="1828" y="0"/>
                  </a:moveTo>
                  <a:lnTo>
                    <a:pt x="0" y="1828"/>
                  </a:lnTo>
                  <a:lnTo>
                    <a:pt x="110" y="1828"/>
                  </a:lnTo>
                  <a:lnTo>
                    <a:pt x="1956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7" name="Google Shape;3057;p10"/>
            <p:cNvSpPr/>
            <p:nvPr/>
          </p:nvSpPr>
          <p:spPr>
            <a:xfrm>
              <a:off x="1898300" y="839600"/>
              <a:ext cx="3988775" cy="3971400"/>
            </a:xfrm>
            <a:custGeom>
              <a:avLst/>
              <a:gdLst/>
              <a:ahLst/>
              <a:cxnLst/>
              <a:rect l="l" t="t" r="r" b="b"/>
              <a:pathLst>
                <a:path w="159551" h="158856" extrusionOk="0">
                  <a:moveTo>
                    <a:pt x="158290" y="0"/>
                  </a:moveTo>
                  <a:lnTo>
                    <a:pt x="1" y="158855"/>
                  </a:lnTo>
                  <a:lnTo>
                    <a:pt x="129" y="158855"/>
                  </a:lnTo>
                  <a:lnTo>
                    <a:pt x="159551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8" name="Google Shape;3058;p10"/>
            <p:cNvSpPr/>
            <p:nvPr/>
          </p:nvSpPr>
          <p:spPr>
            <a:xfrm>
              <a:off x="1926175" y="4810975"/>
              <a:ext cx="48900" cy="45700"/>
            </a:xfrm>
            <a:custGeom>
              <a:avLst/>
              <a:gdLst/>
              <a:ahLst/>
              <a:cxnLst/>
              <a:rect l="l" t="t" r="r" b="b"/>
              <a:pathLst>
                <a:path w="1956" h="1828" extrusionOk="0">
                  <a:moveTo>
                    <a:pt x="1828" y="0"/>
                  </a:moveTo>
                  <a:lnTo>
                    <a:pt x="0" y="1828"/>
                  </a:lnTo>
                  <a:lnTo>
                    <a:pt x="128" y="1828"/>
                  </a:lnTo>
                  <a:lnTo>
                    <a:pt x="1956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9" name="Google Shape;3059;p10"/>
            <p:cNvSpPr/>
            <p:nvPr/>
          </p:nvSpPr>
          <p:spPr>
            <a:xfrm>
              <a:off x="1971850" y="839600"/>
              <a:ext cx="3988775" cy="3971400"/>
            </a:xfrm>
            <a:custGeom>
              <a:avLst/>
              <a:gdLst/>
              <a:ahLst/>
              <a:cxnLst/>
              <a:rect l="l" t="t" r="r" b="b"/>
              <a:pathLst>
                <a:path w="159551" h="158856" extrusionOk="0">
                  <a:moveTo>
                    <a:pt x="158308" y="0"/>
                  </a:moveTo>
                  <a:lnTo>
                    <a:pt x="1" y="158855"/>
                  </a:lnTo>
                  <a:lnTo>
                    <a:pt x="129" y="158855"/>
                  </a:lnTo>
                  <a:lnTo>
                    <a:pt x="159551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0" name="Google Shape;3060;p10"/>
            <p:cNvSpPr/>
            <p:nvPr/>
          </p:nvSpPr>
          <p:spPr>
            <a:xfrm>
              <a:off x="2000175" y="4810975"/>
              <a:ext cx="48450" cy="45700"/>
            </a:xfrm>
            <a:custGeom>
              <a:avLst/>
              <a:gdLst/>
              <a:ahLst/>
              <a:cxnLst/>
              <a:rect l="l" t="t" r="r" b="b"/>
              <a:pathLst>
                <a:path w="1938" h="1828" extrusionOk="0">
                  <a:moveTo>
                    <a:pt x="1810" y="0"/>
                  </a:moveTo>
                  <a:lnTo>
                    <a:pt x="1" y="1828"/>
                  </a:lnTo>
                  <a:lnTo>
                    <a:pt x="110" y="1828"/>
                  </a:lnTo>
                  <a:lnTo>
                    <a:pt x="193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1" name="Google Shape;3061;p10"/>
            <p:cNvSpPr/>
            <p:nvPr/>
          </p:nvSpPr>
          <p:spPr>
            <a:xfrm>
              <a:off x="2045400" y="839600"/>
              <a:ext cx="3988775" cy="3971400"/>
            </a:xfrm>
            <a:custGeom>
              <a:avLst/>
              <a:gdLst/>
              <a:ahLst/>
              <a:cxnLst/>
              <a:rect l="l" t="t" r="r" b="b"/>
              <a:pathLst>
                <a:path w="159551" h="158856" extrusionOk="0">
                  <a:moveTo>
                    <a:pt x="158308" y="0"/>
                  </a:moveTo>
                  <a:lnTo>
                    <a:pt x="1" y="158855"/>
                  </a:lnTo>
                  <a:lnTo>
                    <a:pt x="129" y="158855"/>
                  </a:lnTo>
                  <a:lnTo>
                    <a:pt x="159551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2" name="Google Shape;3062;p10"/>
            <p:cNvSpPr/>
            <p:nvPr/>
          </p:nvSpPr>
          <p:spPr>
            <a:xfrm>
              <a:off x="2073725" y="4810975"/>
              <a:ext cx="48925" cy="45700"/>
            </a:xfrm>
            <a:custGeom>
              <a:avLst/>
              <a:gdLst/>
              <a:ahLst/>
              <a:cxnLst/>
              <a:rect l="l" t="t" r="r" b="b"/>
              <a:pathLst>
                <a:path w="1957" h="1828" extrusionOk="0">
                  <a:moveTo>
                    <a:pt x="1828" y="0"/>
                  </a:moveTo>
                  <a:lnTo>
                    <a:pt x="1" y="1828"/>
                  </a:lnTo>
                  <a:lnTo>
                    <a:pt x="110" y="1828"/>
                  </a:lnTo>
                  <a:lnTo>
                    <a:pt x="1956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3" name="Google Shape;3063;p10"/>
            <p:cNvSpPr/>
            <p:nvPr/>
          </p:nvSpPr>
          <p:spPr>
            <a:xfrm>
              <a:off x="2119425" y="839600"/>
              <a:ext cx="3988775" cy="3971400"/>
            </a:xfrm>
            <a:custGeom>
              <a:avLst/>
              <a:gdLst/>
              <a:ahLst/>
              <a:cxnLst/>
              <a:rect l="l" t="t" r="r" b="b"/>
              <a:pathLst>
                <a:path w="159551" h="158856" extrusionOk="0">
                  <a:moveTo>
                    <a:pt x="158289" y="0"/>
                  </a:moveTo>
                  <a:lnTo>
                    <a:pt x="0" y="158855"/>
                  </a:lnTo>
                  <a:lnTo>
                    <a:pt x="128" y="158855"/>
                  </a:lnTo>
                  <a:lnTo>
                    <a:pt x="159550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4" name="Google Shape;3064;p10"/>
            <p:cNvSpPr/>
            <p:nvPr/>
          </p:nvSpPr>
          <p:spPr>
            <a:xfrm>
              <a:off x="2147275" y="4810975"/>
              <a:ext cx="48925" cy="45700"/>
            </a:xfrm>
            <a:custGeom>
              <a:avLst/>
              <a:gdLst/>
              <a:ahLst/>
              <a:cxnLst/>
              <a:rect l="l" t="t" r="r" b="b"/>
              <a:pathLst>
                <a:path w="1957" h="1828" extrusionOk="0">
                  <a:moveTo>
                    <a:pt x="1828" y="0"/>
                  </a:moveTo>
                  <a:lnTo>
                    <a:pt x="1" y="1828"/>
                  </a:lnTo>
                  <a:lnTo>
                    <a:pt x="129" y="1828"/>
                  </a:lnTo>
                  <a:lnTo>
                    <a:pt x="1956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5" name="Google Shape;3065;p10"/>
            <p:cNvSpPr/>
            <p:nvPr/>
          </p:nvSpPr>
          <p:spPr>
            <a:xfrm>
              <a:off x="2192975" y="839600"/>
              <a:ext cx="3988775" cy="3971400"/>
            </a:xfrm>
            <a:custGeom>
              <a:avLst/>
              <a:gdLst/>
              <a:ahLst/>
              <a:cxnLst/>
              <a:rect l="l" t="t" r="r" b="b"/>
              <a:pathLst>
                <a:path w="159551" h="158856" extrusionOk="0">
                  <a:moveTo>
                    <a:pt x="158308" y="0"/>
                  </a:moveTo>
                  <a:lnTo>
                    <a:pt x="0" y="158855"/>
                  </a:lnTo>
                  <a:lnTo>
                    <a:pt x="128" y="158855"/>
                  </a:lnTo>
                  <a:lnTo>
                    <a:pt x="159550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6" name="Google Shape;3066;p10"/>
            <p:cNvSpPr/>
            <p:nvPr/>
          </p:nvSpPr>
          <p:spPr>
            <a:xfrm>
              <a:off x="2221300" y="4810975"/>
              <a:ext cx="48450" cy="45700"/>
            </a:xfrm>
            <a:custGeom>
              <a:avLst/>
              <a:gdLst/>
              <a:ahLst/>
              <a:cxnLst/>
              <a:rect l="l" t="t" r="r" b="b"/>
              <a:pathLst>
                <a:path w="1938" h="1828" extrusionOk="0">
                  <a:moveTo>
                    <a:pt x="1809" y="0"/>
                  </a:moveTo>
                  <a:lnTo>
                    <a:pt x="0" y="1828"/>
                  </a:lnTo>
                  <a:lnTo>
                    <a:pt x="110" y="1828"/>
                  </a:lnTo>
                  <a:lnTo>
                    <a:pt x="1937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7" name="Google Shape;3067;p10"/>
            <p:cNvSpPr/>
            <p:nvPr/>
          </p:nvSpPr>
          <p:spPr>
            <a:xfrm>
              <a:off x="2266525" y="839600"/>
              <a:ext cx="3988775" cy="3971400"/>
            </a:xfrm>
            <a:custGeom>
              <a:avLst/>
              <a:gdLst/>
              <a:ahLst/>
              <a:cxnLst/>
              <a:rect l="l" t="t" r="r" b="b"/>
              <a:pathLst>
                <a:path w="159551" h="158856" extrusionOk="0">
                  <a:moveTo>
                    <a:pt x="158308" y="0"/>
                  </a:moveTo>
                  <a:lnTo>
                    <a:pt x="0" y="158855"/>
                  </a:lnTo>
                  <a:lnTo>
                    <a:pt x="128" y="158855"/>
                  </a:lnTo>
                  <a:lnTo>
                    <a:pt x="159550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8" name="Google Shape;3068;p10"/>
            <p:cNvSpPr/>
            <p:nvPr/>
          </p:nvSpPr>
          <p:spPr>
            <a:xfrm>
              <a:off x="2294850" y="4810975"/>
              <a:ext cx="48900" cy="45700"/>
            </a:xfrm>
            <a:custGeom>
              <a:avLst/>
              <a:gdLst/>
              <a:ahLst/>
              <a:cxnLst/>
              <a:rect l="l" t="t" r="r" b="b"/>
              <a:pathLst>
                <a:path w="1956" h="1828" extrusionOk="0">
                  <a:moveTo>
                    <a:pt x="1810" y="0"/>
                  </a:moveTo>
                  <a:lnTo>
                    <a:pt x="0" y="1828"/>
                  </a:lnTo>
                  <a:lnTo>
                    <a:pt x="110" y="1828"/>
                  </a:lnTo>
                  <a:lnTo>
                    <a:pt x="1956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9" name="Google Shape;3069;p10"/>
            <p:cNvSpPr/>
            <p:nvPr/>
          </p:nvSpPr>
          <p:spPr>
            <a:xfrm>
              <a:off x="2340525" y="839600"/>
              <a:ext cx="3988775" cy="3971400"/>
            </a:xfrm>
            <a:custGeom>
              <a:avLst/>
              <a:gdLst/>
              <a:ahLst/>
              <a:cxnLst/>
              <a:rect l="l" t="t" r="r" b="b"/>
              <a:pathLst>
                <a:path w="159551" h="158856" extrusionOk="0">
                  <a:moveTo>
                    <a:pt x="158290" y="0"/>
                  </a:moveTo>
                  <a:lnTo>
                    <a:pt x="1" y="158855"/>
                  </a:lnTo>
                  <a:lnTo>
                    <a:pt x="129" y="158855"/>
                  </a:lnTo>
                  <a:lnTo>
                    <a:pt x="159551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0" name="Google Shape;3070;p10"/>
            <p:cNvSpPr/>
            <p:nvPr/>
          </p:nvSpPr>
          <p:spPr>
            <a:xfrm>
              <a:off x="2368400" y="4810975"/>
              <a:ext cx="48900" cy="45700"/>
            </a:xfrm>
            <a:custGeom>
              <a:avLst/>
              <a:gdLst/>
              <a:ahLst/>
              <a:cxnLst/>
              <a:rect l="l" t="t" r="r" b="b"/>
              <a:pathLst>
                <a:path w="1956" h="1828" extrusionOk="0">
                  <a:moveTo>
                    <a:pt x="1828" y="0"/>
                  </a:moveTo>
                  <a:lnTo>
                    <a:pt x="1" y="1828"/>
                  </a:lnTo>
                  <a:lnTo>
                    <a:pt x="110" y="1828"/>
                  </a:lnTo>
                  <a:lnTo>
                    <a:pt x="1956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1" name="Google Shape;3071;p10"/>
            <p:cNvSpPr/>
            <p:nvPr/>
          </p:nvSpPr>
          <p:spPr>
            <a:xfrm>
              <a:off x="2414075" y="839600"/>
              <a:ext cx="3988775" cy="3971400"/>
            </a:xfrm>
            <a:custGeom>
              <a:avLst/>
              <a:gdLst/>
              <a:ahLst/>
              <a:cxnLst/>
              <a:rect l="l" t="t" r="r" b="b"/>
              <a:pathLst>
                <a:path w="159551" h="158856" extrusionOk="0">
                  <a:moveTo>
                    <a:pt x="158290" y="0"/>
                  </a:moveTo>
                  <a:lnTo>
                    <a:pt x="1" y="158855"/>
                  </a:lnTo>
                  <a:lnTo>
                    <a:pt x="129" y="158855"/>
                  </a:lnTo>
                  <a:lnTo>
                    <a:pt x="159551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2" name="Google Shape;3072;p10"/>
            <p:cNvSpPr/>
            <p:nvPr/>
          </p:nvSpPr>
          <p:spPr>
            <a:xfrm>
              <a:off x="2441950" y="4810975"/>
              <a:ext cx="48900" cy="45700"/>
            </a:xfrm>
            <a:custGeom>
              <a:avLst/>
              <a:gdLst/>
              <a:ahLst/>
              <a:cxnLst/>
              <a:rect l="l" t="t" r="r" b="b"/>
              <a:pathLst>
                <a:path w="1956" h="1828" extrusionOk="0">
                  <a:moveTo>
                    <a:pt x="1828" y="0"/>
                  </a:moveTo>
                  <a:lnTo>
                    <a:pt x="1" y="1828"/>
                  </a:lnTo>
                  <a:lnTo>
                    <a:pt x="129" y="1828"/>
                  </a:lnTo>
                  <a:lnTo>
                    <a:pt x="1956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3" name="Google Shape;3073;p10"/>
            <p:cNvSpPr/>
            <p:nvPr/>
          </p:nvSpPr>
          <p:spPr>
            <a:xfrm>
              <a:off x="2487650" y="839600"/>
              <a:ext cx="3988775" cy="3971400"/>
            </a:xfrm>
            <a:custGeom>
              <a:avLst/>
              <a:gdLst/>
              <a:ahLst/>
              <a:cxnLst/>
              <a:rect l="l" t="t" r="r" b="b"/>
              <a:pathLst>
                <a:path w="159551" h="158856" extrusionOk="0">
                  <a:moveTo>
                    <a:pt x="158307" y="0"/>
                  </a:moveTo>
                  <a:lnTo>
                    <a:pt x="0" y="158855"/>
                  </a:lnTo>
                  <a:lnTo>
                    <a:pt x="128" y="158855"/>
                  </a:lnTo>
                  <a:lnTo>
                    <a:pt x="159550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4" name="Google Shape;3074;p10"/>
            <p:cNvSpPr/>
            <p:nvPr/>
          </p:nvSpPr>
          <p:spPr>
            <a:xfrm>
              <a:off x="2515950" y="4810975"/>
              <a:ext cx="48475" cy="45700"/>
            </a:xfrm>
            <a:custGeom>
              <a:avLst/>
              <a:gdLst/>
              <a:ahLst/>
              <a:cxnLst/>
              <a:rect l="l" t="t" r="r" b="b"/>
              <a:pathLst>
                <a:path w="1939" h="1828" extrusionOk="0">
                  <a:moveTo>
                    <a:pt x="1810" y="0"/>
                  </a:moveTo>
                  <a:lnTo>
                    <a:pt x="1" y="1828"/>
                  </a:lnTo>
                  <a:lnTo>
                    <a:pt x="111" y="1828"/>
                  </a:lnTo>
                  <a:lnTo>
                    <a:pt x="193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5" name="Google Shape;3075;p10"/>
            <p:cNvSpPr/>
            <p:nvPr/>
          </p:nvSpPr>
          <p:spPr>
            <a:xfrm>
              <a:off x="2561200" y="839600"/>
              <a:ext cx="3988775" cy="3971400"/>
            </a:xfrm>
            <a:custGeom>
              <a:avLst/>
              <a:gdLst/>
              <a:ahLst/>
              <a:cxnLst/>
              <a:rect l="l" t="t" r="r" b="b"/>
              <a:pathLst>
                <a:path w="159551" h="158856" extrusionOk="0">
                  <a:moveTo>
                    <a:pt x="158307" y="0"/>
                  </a:moveTo>
                  <a:lnTo>
                    <a:pt x="0" y="158855"/>
                  </a:lnTo>
                  <a:lnTo>
                    <a:pt x="128" y="158855"/>
                  </a:lnTo>
                  <a:lnTo>
                    <a:pt x="159550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6" name="Google Shape;3076;p10"/>
            <p:cNvSpPr/>
            <p:nvPr/>
          </p:nvSpPr>
          <p:spPr>
            <a:xfrm>
              <a:off x="2589525" y="4810975"/>
              <a:ext cx="48900" cy="45700"/>
            </a:xfrm>
            <a:custGeom>
              <a:avLst/>
              <a:gdLst/>
              <a:ahLst/>
              <a:cxnLst/>
              <a:rect l="l" t="t" r="r" b="b"/>
              <a:pathLst>
                <a:path w="1956" h="1828" extrusionOk="0">
                  <a:moveTo>
                    <a:pt x="1828" y="0"/>
                  </a:moveTo>
                  <a:lnTo>
                    <a:pt x="0" y="1828"/>
                  </a:lnTo>
                  <a:lnTo>
                    <a:pt x="110" y="1828"/>
                  </a:lnTo>
                  <a:lnTo>
                    <a:pt x="1955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7" name="Google Shape;3077;p10"/>
            <p:cNvSpPr/>
            <p:nvPr/>
          </p:nvSpPr>
          <p:spPr>
            <a:xfrm>
              <a:off x="2635200" y="839600"/>
              <a:ext cx="3988775" cy="3971400"/>
            </a:xfrm>
            <a:custGeom>
              <a:avLst/>
              <a:gdLst/>
              <a:ahLst/>
              <a:cxnLst/>
              <a:rect l="l" t="t" r="r" b="b"/>
              <a:pathLst>
                <a:path w="159551" h="158856" extrusionOk="0">
                  <a:moveTo>
                    <a:pt x="158290" y="0"/>
                  </a:moveTo>
                  <a:lnTo>
                    <a:pt x="1" y="158855"/>
                  </a:lnTo>
                  <a:lnTo>
                    <a:pt x="128" y="158855"/>
                  </a:lnTo>
                  <a:lnTo>
                    <a:pt x="159551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8" name="Google Shape;3078;p10"/>
            <p:cNvSpPr/>
            <p:nvPr/>
          </p:nvSpPr>
          <p:spPr>
            <a:xfrm>
              <a:off x="2663075" y="4810975"/>
              <a:ext cx="48900" cy="45700"/>
            </a:xfrm>
            <a:custGeom>
              <a:avLst/>
              <a:gdLst/>
              <a:ahLst/>
              <a:cxnLst/>
              <a:rect l="l" t="t" r="r" b="b"/>
              <a:pathLst>
                <a:path w="1956" h="1828" extrusionOk="0">
                  <a:moveTo>
                    <a:pt x="1828" y="0"/>
                  </a:moveTo>
                  <a:lnTo>
                    <a:pt x="0" y="1828"/>
                  </a:lnTo>
                  <a:lnTo>
                    <a:pt x="128" y="1828"/>
                  </a:lnTo>
                  <a:lnTo>
                    <a:pt x="1956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9" name="Google Shape;3079;p10"/>
            <p:cNvSpPr/>
            <p:nvPr/>
          </p:nvSpPr>
          <p:spPr>
            <a:xfrm>
              <a:off x="2708750" y="839600"/>
              <a:ext cx="3988775" cy="3971400"/>
            </a:xfrm>
            <a:custGeom>
              <a:avLst/>
              <a:gdLst/>
              <a:ahLst/>
              <a:cxnLst/>
              <a:rect l="l" t="t" r="r" b="b"/>
              <a:pathLst>
                <a:path w="159551" h="158856" extrusionOk="0">
                  <a:moveTo>
                    <a:pt x="158308" y="0"/>
                  </a:moveTo>
                  <a:lnTo>
                    <a:pt x="1" y="158855"/>
                  </a:lnTo>
                  <a:lnTo>
                    <a:pt x="129" y="158855"/>
                  </a:lnTo>
                  <a:lnTo>
                    <a:pt x="159551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0" name="Google Shape;3080;p10"/>
            <p:cNvSpPr/>
            <p:nvPr/>
          </p:nvSpPr>
          <p:spPr>
            <a:xfrm>
              <a:off x="2737075" y="4810975"/>
              <a:ext cx="48450" cy="45700"/>
            </a:xfrm>
            <a:custGeom>
              <a:avLst/>
              <a:gdLst/>
              <a:ahLst/>
              <a:cxnLst/>
              <a:rect l="l" t="t" r="r" b="b"/>
              <a:pathLst>
                <a:path w="1938" h="1828" extrusionOk="0">
                  <a:moveTo>
                    <a:pt x="1810" y="0"/>
                  </a:moveTo>
                  <a:lnTo>
                    <a:pt x="1" y="1828"/>
                  </a:lnTo>
                  <a:lnTo>
                    <a:pt x="110" y="1828"/>
                  </a:lnTo>
                  <a:lnTo>
                    <a:pt x="193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1" name="Google Shape;3081;p10"/>
            <p:cNvSpPr/>
            <p:nvPr/>
          </p:nvSpPr>
          <p:spPr>
            <a:xfrm>
              <a:off x="2782300" y="839600"/>
              <a:ext cx="3988775" cy="3971400"/>
            </a:xfrm>
            <a:custGeom>
              <a:avLst/>
              <a:gdLst/>
              <a:ahLst/>
              <a:cxnLst/>
              <a:rect l="l" t="t" r="r" b="b"/>
              <a:pathLst>
                <a:path w="159551" h="158856" extrusionOk="0">
                  <a:moveTo>
                    <a:pt x="158308" y="0"/>
                  </a:moveTo>
                  <a:lnTo>
                    <a:pt x="1" y="158855"/>
                  </a:lnTo>
                  <a:lnTo>
                    <a:pt x="129" y="158855"/>
                  </a:lnTo>
                  <a:lnTo>
                    <a:pt x="159551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2" name="Google Shape;3082;p10"/>
            <p:cNvSpPr/>
            <p:nvPr/>
          </p:nvSpPr>
          <p:spPr>
            <a:xfrm>
              <a:off x="2810625" y="4810975"/>
              <a:ext cx="48925" cy="45700"/>
            </a:xfrm>
            <a:custGeom>
              <a:avLst/>
              <a:gdLst/>
              <a:ahLst/>
              <a:cxnLst/>
              <a:rect l="l" t="t" r="r" b="b"/>
              <a:pathLst>
                <a:path w="1957" h="1828" extrusionOk="0">
                  <a:moveTo>
                    <a:pt x="1828" y="0"/>
                  </a:moveTo>
                  <a:lnTo>
                    <a:pt x="1" y="1828"/>
                  </a:lnTo>
                  <a:lnTo>
                    <a:pt x="110" y="1828"/>
                  </a:lnTo>
                  <a:lnTo>
                    <a:pt x="1956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3" name="Google Shape;3083;p10"/>
            <p:cNvSpPr/>
            <p:nvPr/>
          </p:nvSpPr>
          <p:spPr>
            <a:xfrm>
              <a:off x="2856325" y="839600"/>
              <a:ext cx="3988775" cy="3971400"/>
            </a:xfrm>
            <a:custGeom>
              <a:avLst/>
              <a:gdLst/>
              <a:ahLst/>
              <a:cxnLst/>
              <a:rect l="l" t="t" r="r" b="b"/>
              <a:pathLst>
                <a:path w="159551" h="158856" extrusionOk="0">
                  <a:moveTo>
                    <a:pt x="158289" y="0"/>
                  </a:moveTo>
                  <a:lnTo>
                    <a:pt x="0" y="158855"/>
                  </a:lnTo>
                  <a:lnTo>
                    <a:pt x="128" y="158855"/>
                  </a:lnTo>
                  <a:lnTo>
                    <a:pt x="159550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4" name="Google Shape;3084;p10"/>
            <p:cNvSpPr/>
            <p:nvPr/>
          </p:nvSpPr>
          <p:spPr>
            <a:xfrm>
              <a:off x="2884175" y="4810975"/>
              <a:ext cx="48925" cy="45700"/>
            </a:xfrm>
            <a:custGeom>
              <a:avLst/>
              <a:gdLst/>
              <a:ahLst/>
              <a:cxnLst/>
              <a:rect l="l" t="t" r="r" b="b"/>
              <a:pathLst>
                <a:path w="1957" h="1828" extrusionOk="0">
                  <a:moveTo>
                    <a:pt x="1828" y="0"/>
                  </a:moveTo>
                  <a:lnTo>
                    <a:pt x="1" y="1828"/>
                  </a:lnTo>
                  <a:lnTo>
                    <a:pt x="129" y="1828"/>
                  </a:lnTo>
                  <a:lnTo>
                    <a:pt x="1956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5" name="Google Shape;3085;p10"/>
            <p:cNvSpPr/>
            <p:nvPr/>
          </p:nvSpPr>
          <p:spPr>
            <a:xfrm>
              <a:off x="2929875" y="839600"/>
              <a:ext cx="3988775" cy="3971400"/>
            </a:xfrm>
            <a:custGeom>
              <a:avLst/>
              <a:gdLst/>
              <a:ahLst/>
              <a:cxnLst/>
              <a:rect l="l" t="t" r="r" b="b"/>
              <a:pathLst>
                <a:path w="159551" h="158856" extrusionOk="0">
                  <a:moveTo>
                    <a:pt x="158308" y="0"/>
                  </a:moveTo>
                  <a:lnTo>
                    <a:pt x="0" y="158855"/>
                  </a:lnTo>
                  <a:lnTo>
                    <a:pt x="128" y="158855"/>
                  </a:lnTo>
                  <a:lnTo>
                    <a:pt x="159550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6" name="Google Shape;3086;p10"/>
            <p:cNvSpPr/>
            <p:nvPr/>
          </p:nvSpPr>
          <p:spPr>
            <a:xfrm>
              <a:off x="2958200" y="4810975"/>
              <a:ext cx="48450" cy="45700"/>
            </a:xfrm>
            <a:custGeom>
              <a:avLst/>
              <a:gdLst/>
              <a:ahLst/>
              <a:cxnLst/>
              <a:rect l="l" t="t" r="r" b="b"/>
              <a:pathLst>
                <a:path w="1938" h="1828" extrusionOk="0">
                  <a:moveTo>
                    <a:pt x="1809" y="0"/>
                  </a:moveTo>
                  <a:lnTo>
                    <a:pt x="0" y="1828"/>
                  </a:lnTo>
                  <a:lnTo>
                    <a:pt x="110" y="1828"/>
                  </a:lnTo>
                  <a:lnTo>
                    <a:pt x="1937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7" name="Google Shape;3087;p10"/>
            <p:cNvSpPr/>
            <p:nvPr/>
          </p:nvSpPr>
          <p:spPr>
            <a:xfrm>
              <a:off x="3003425" y="839600"/>
              <a:ext cx="3988775" cy="3971400"/>
            </a:xfrm>
            <a:custGeom>
              <a:avLst/>
              <a:gdLst/>
              <a:ahLst/>
              <a:cxnLst/>
              <a:rect l="l" t="t" r="r" b="b"/>
              <a:pathLst>
                <a:path w="159551" h="158856" extrusionOk="0">
                  <a:moveTo>
                    <a:pt x="158308" y="0"/>
                  </a:moveTo>
                  <a:lnTo>
                    <a:pt x="0" y="158855"/>
                  </a:lnTo>
                  <a:lnTo>
                    <a:pt x="128" y="158855"/>
                  </a:lnTo>
                  <a:lnTo>
                    <a:pt x="159550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8" name="Google Shape;3088;p10"/>
            <p:cNvSpPr/>
            <p:nvPr/>
          </p:nvSpPr>
          <p:spPr>
            <a:xfrm>
              <a:off x="4915800" y="839600"/>
              <a:ext cx="2150400" cy="2142625"/>
            </a:xfrm>
            <a:custGeom>
              <a:avLst/>
              <a:gdLst/>
              <a:ahLst/>
              <a:cxnLst/>
              <a:rect l="l" t="t" r="r" b="b"/>
              <a:pathLst>
                <a:path w="86016" h="85705" extrusionOk="0">
                  <a:moveTo>
                    <a:pt x="85394" y="0"/>
                  </a:moveTo>
                  <a:lnTo>
                    <a:pt x="0" y="85705"/>
                  </a:lnTo>
                  <a:lnTo>
                    <a:pt x="86016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9" name="Google Shape;3089;p10"/>
            <p:cNvSpPr/>
            <p:nvPr/>
          </p:nvSpPr>
          <p:spPr>
            <a:xfrm>
              <a:off x="4908025" y="839600"/>
              <a:ext cx="2141725" cy="2134400"/>
            </a:xfrm>
            <a:custGeom>
              <a:avLst/>
              <a:gdLst/>
              <a:ahLst/>
              <a:cxnLst/>
              <a:rect l="l" t="t" r="r" b="b"/>
              <a:pathLst>
                <a:path w="85669" h="85376" extrusionOk="0">
                  <a:moveTo>
                    <a:pt x="85066" y="0"/>
                  </a:moveTo>
                  <a:lnTo>
                    <a:pt x="0" y="85376"/>
                  </a:lnTo>
                  <a:lnTo>
                    <a:pt x="85669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0" name="Google Shape;3090;p10"/>
            <p:cNvSpPr/>
            <p:nvPr/>
          </p:nvSpPr>
          <p:spPr>
            <a:xfrm>
              <a:off x="750250" y="4340875"/>
              <a:ext cx="518075" cy="515800"/>
            </a:xfrm>
            <a:custGeom>
              <a:avLst/>
              <a:gdLst/>
              <a:ahLst/>
              <a:cxnLst/>
              <a:rect l="l" t="t" r="r" b="b"/>
              <a:pathLst>
                <a:path w="20723" h="20632" extrusionOk="0">
                  <a:moveTo>
                    <a:pt x="20723" y="0"/>
                  </a:moveTo>
                  <a:lnTo>
                    <a:pt x="0" y="20632"/>
                  </a:lnTo>
                  <a:lnTo>
                    <a:pt x="530" y="20632"/>
                  </a:lnTo>
                  <a:lnTo>
                    <a:pt x="20723" y="384"/>
                  </a:lnTo>
                  <a:lnTo>
                    <a:pt x="20723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1" name="Google Shape;3091;p10"/>
            <p:cNvSpPr/>
            <p:nvPr/>
          </p:nvSpPr>
          <p:spPr>
            <a:xfrm>
              <a:off x="733800" y="4324425"/>
              <a:ext cx="534525" cy="532250"/>
            </a:xfrm>
            <a:custGeom>
              <a:avLst/>
              <a:gdLst/>
              <a:ahLst/>
              <a:cxnLst/>
              <a:rect l="l" t="t" r="r" b="b"/>
              <a:pathLst>
                <a:path w="21381" h="21290" extrusionOk="0">
                  <a:moveTo>
                    <a:pt x="21381" y="1"/>
                  </a:moveTo>
                  <a:lnTo>
                    <a:pt x="0" y="21290"/>
                  </a:lnTo>
                  <a:lnTo>
                    <a:pt x="548" y="21290"/>
                  </a:lnTo>
                  <a:lnTo>
                    <a:pt x="21381" y="384"/>
                  </a:lnTo>
                  <a:lnTo>
                    <a:pt x="21381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2" name="Google Shape;3092;p10"/>
            <p:cNvSpPr/>
            <p:nvPr/>
          </p:nvSpPr>
          <p:spPr>
            <a:xfrm>
              <a:off x="1268300" y="2973975"/>
              <a:ext cx="1355050" cy="1360075"/>
            </a:xfrm>
            <a:custGeom>
              <a:avLst/>
              <a:gdLst/>
              <a:ahLst/>
              <a:cxnLst/>
              <a:rect l="l" t="t" r="r" b="b"/>
              <a:pathLst>
                <a:path w="54202" h="54403" extrusionOk="0">
                  <a:moveTo>
                    <a:pt x="54201" y="1"/>
                  </a:moveTo>
                  <a:lnTo>
                    <a:pt x="1" y="54019"/>
                  </a:lnTo>
                  <a:lnTo>
                    <a:pt x="1" y="54402"/>
                  </a:lnTo>
                  <a:lnTo>
                    <a:pt x="54201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3" name="Google Shape;3093;p10"/>
            <p:cNvSpPr/>
            <p:nvPr/>
          </p:nvSpPr>
          <p:spPr>
            <a:xfrm>
              <a:off x="1268300" y="2982200"/>
              <a:ext cx="1363275" cy="1368300"/>
            </a:xfrm>
            <a:custGeom>
              <a:avLst/>
              <a:gdLst/>
              <a:ahLst/>
              <a:cxnLst/>
              <a:rect l="l" t="t" r="r" b="b"/>
              <a:pathLst>
                <a:path w="54531" h="54732" extrusionOk="0">
                  <a:moveTo>
                    <a:pt x="54530" y="1"/>
                  </a:moveTo>
                  <a:lnTo>
                    <a:pt x="1" y="54347"/>
                  </a:lnTo>
                  <a:lnTo>
                    <a:pt x="1" y="54731"/>
                  </a:lnTo>
                  <a:lnTo>
                    <a:pt x="54530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4" name="Google Shape;3094;p10"/>
            <p:cNvSpPr/>
            <p:nvPr/>
          </p:nvSpPr>
          <p:spPr>
            <a:xfrm>
              <a:off x="747500" y="4334025"/>
              <a:ext cx="520825" cy="522650"/>
            </a:xfrm>
            <a:custGeom>
              <a:avLst/>
              <a:gdLst/>
              <a:ahLst/>
              <a:cxnLst/>
              <a:rect l="l" t="t" r="r" b="b"/>
              <a:pathLst>
                <a:path w="20833" h="20906" extrusionOk="0">
                  <a:moveTo>
                    <a:pt x="20833" y="0"/>
                  </a:moveTo>
                  <a:lnTo>
                    <a:pt x="0" y="20906"/>
                  </a:lnTo>
                  <a:lnTo>
                    <a:pt x="110" y="20906"/>
                  </a:lnTo>
                  <a:lnTo>
                    <a:pt x="20833" y="274"/>
                  </a:lnTo>
                  <a:lnTo>
                    <a:pt x="20833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5" name="Google Shape;3095;p10"/>
            <p:cNvSpPr/>
            <p:nvPr/>
          </p:nvSpPr>
          <p:spPr>
            <a:xfrm>
              <a:off x="1268300" y="839600"/>
              <a:ext cx="3498125" cy="3501300"/>
            </a:xfrm>
            <a:custGeom>
              <a:avLst/>
              <a:gdLst/>
              <a:ahLst/>
              <a:cxnLst/>
              <a:rect l="l" t="t" r="r" b="b"/>
              <a:pathLst>
                <a:path w="139925" h="140052" extrusionOk="0">
                  <a:moveTo>
                    <a:pt x="139888" y="0"/>
                  </a:moveTo>
                  <a:lnTo>
                    <a:pt x="54201" y="85376"/>
                  </a:lnTo>
                  <a:lnTo>
                    <a:pt x="1" y="139777"/>
                  </a:lnTo>
                  <a:lnTo>
                    <a:pt x="1" y="140051"/>
                  </a:lnTo>
                  <a:lnTo>
                    <a:pt x="54530" y="85705"/>
                  </a:lnTo>
                  <a:lnTo>
                    <a:pt x="139925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6" name="Google Shape;3096;p10"/>
            <p:cNvSpPr/>
            <p:nvPr/>
          </p:nvSpPr>
          <p:spPr>
            <a:xfrm>
              <a:off x="660250" y="4251325"/>
              <a:ext cx="608075" cy="605350"/>
            </a:xfrm>
            <a:custGeom>
              <a:avLst/>
              <a:gdLst/>
              <a:ahLst/>
              <a:cxnLst/>
              <a:rect l="l" t="t" r="r" b="b"/>
              <a:pathLst>
                <a:path w="24323" h="24214" extrusionOk="0">
                  <a:moveTo>
                    <a:pt x="24323" y="1"/>
                  </a:moveTo>
                  <a:lnTo>
                    <a:pt x="0" y="24214"/>
                  </a:lnTo>
                  <a:lnTo>
                    <a:pt x="1188" y="24214"/>
                  </a:lnTo>
                  <a:lnTo>
                    <a:pt x="24323" y="1006"/>
                  </a:lnTo>
                  <a:lnTo>
                    <a:pt x="24323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7" name="Google Shape;3097;p10"/>
            <p:cNvSpPr/>
            <p:nvPr/>
          </p:nvSpPr>
          <p:spPr>
            <a:xfrm>
              <a:off x="1268300" y="839600"/>
              <a:ext cx="3424575" cy="3436875"/>
            </a:xfrm>
            <a:custGeom>
              <a:avLst/>
              <a:gdLst/>
              <a:ahLst/>
              <a:cxnLst/>
              <a:rect l="l" t="t" r="r" b="b"/>
              <a:pathLst>
                <a:path w="136983" h="137475" extrusionOk="0">
                  <a:moveTo>
                    <a:pt x="136946" y="0"/>
                  </a:moveTo>
                  <a:lnTo>
                    <a:pt x="1" y="136470"/>
                  </a:lnTo>
                  <a:lnTo>
                    <a:pt x="1" y="137475"/>
                  </a:lnTo>
                  <a:lnTo>
                    <a:pt x="136982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8" name="Google Shape;3098;p10"/>
            <p:cNvSpPr/>
            <p:nvPr/>
          </p:nvSpPr>
          <p:spPr>
            <a:xfrm>
              <a:off x="586700" y="4177775"/>
              <a:ext cx="681625" cy="678900"/>
            </a:xfrm>
            <a:custGeom>
              <a:avLst/>
              <a:gdLst/>
              <a:ahLst/>
              <a:cxnLst/>
              <a:rect l="l" t="t" r="r" b="b"/>
              <a:pathLst>
                <a:path w="27265" h="27156" extrusionOk="0">
                  <a:moveTo>
                    <a:pt x="27265" y="1"/>
                  </a:moveTo>
                  <a:lnTo>
                    <a:pt x="0" y="27156"/>
                  </a:lnTo>
                  <a:lnTo>
                    <a:pt x="1170" y="27156"/>
                  </a:lnTo>
                  <a:lnTo>
                    <a:pt x="27265" y="987"/>
                  </a:lnTo>
                  <a:lnTo>
                    <a:pt x="27265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9" name="Google Shape;3099;p10"/>
            <p:cNvSpPr/>
            <p:nvPr/>
          </p:nvSpPr>
          <p:spPr>
            <a:xfrm>
              <a:off x="1268300" y="839600"/>
              <a:ext cx="3351025" cy="3362875"/>
            </a:xfrm>
            <a:custGeom>
              <a:avLst/>
              <a:gdLst/>
              <a:ahLst/>
              <a:cxnLst/>
              <a:rect l="l" t="t" r="r" b="b"/>
              <a:pathLst>
                <a:path w="134041" h="134515" extrusionOk="0">
                  <a:moveTo>
                    <a:pt x="133986" y="0"/>
                  </a:moveTo>
                  <a:lnTo>
                    <a:pt x="1" y="133528"/>
                  </a:lnTo>
                  <a:lnTo>
                    <a:pt x="1" y="134514"/>
                  </a:lnTo>
                  <a:lnTo>
                    <a:pt x="134040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0" name="Google Shape;3100;p10"/>
            <p:cNvSpPr/>
            <p:nvPr/>
          </p:nvSpPr>
          <p:spPr>
            <a:xfrm>
              <a:off x="513125" y="4104225"/>
              <a:ext cx="755200" cy="752450"/>
            </a:xfrm>
            <a:custGeom>
              <a:avLst/>
              <a:gdLst/>
              <a:ahLst/>
              <a:cxnLst/>
              <a:rect l="l" t="t" r="r" b="b"/>
              <a:pathLst>
                <a:path w="30208" h="30098" extrusionOk="0">
                  <a:moveTo>
                    <a:pt x="30208" y="1"/>
                  </a:moveTo>
                  <a:lnTo>
                    <a:pt x="1" y="30098"/>
                  </a:lnTo>
                  <a:lnTo>
                    <a:pt x="1170" y="30098"/>
                  </a:lnTo>
                  <a:lnTo>
                    <a:pt x="30208" y="969"/>
                  </a:lnTo>
                  <a:lnTo>
                    <a:pt x="30208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1" name="Google Shape;3101;p10"/>
            <p:cNvSpPr/>
            <p:nvPr/>
          </p:nvSpPr>
          <p:spPr>
            <a:xfrm>
              <a:off x="1268300" y="839600"/>
              <a:ext cx="3277000" cy="3288875"/>
            </a:xfrm>
            <a:custGeom>
              <a:avLst/>
              <a:gdLst/>
              <a:ahLst/>
              <a:cxnLst/>
              <a:rect l="l" t="t" r="r" b="b"/>
              <a:pathLst>
                <a:path w="131080" h="131555" extrusionOk="0">
                  <a:moveTo>
                    <a:pt x="131043" y="0"/>
                  </a:moveTo>
                  <a:lnTo>
                    <a:pt x="1" y="130586"/>
                  </a:lnTo>
                  <a:lnTo>
                    <a:pt x="1" y="131554"/>
                  </a:lnTo>
                  <a:lnTo>
                    <a:pt x="131080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2" name="Google Shape;3102;p10"/>
            <p:cNvSpPr/>
            <p:nvPr/>
          </p:nvSpPr>
          <p:spPr>
            <a:xfrm>
              <a:off x="439125" y="4030675"/>
              <a:ext cx="829200" cy="826000"/>
            </a:xfrm>
            <a:custGeom>
              <a:avLst/>
              <a:gdLst/>
              <a:ahLst/>
              <a:cxnLst/>
              <a:rect l="l" t="t" r="r" b="b"/>
              <a:pathLst>
                <a:path w="33168" h="33040" extrusionOk="0">
                  <a:moveTo>
                    <a:pt x="33168" y="0"/>
                  </a:moveTo>
                  <a:lnTo>
                    <a:pt x="1" y="33040"/>
                  </a:lnTo>
                  <a:lnTo>
                    <a:pt x="1188" y="33040"/>
                  </a:lnTo>
                  <a:lnTo>
                    <a:pt x="33168" y="951"/>
                  </a:lnTo>
                  <a:lnTo>
                    <a:pt x="3316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3" name="Google Shape;3103;p10"/>
            <p:cNvSpPr/>
            <p:nvPr/>
          </p:nvSpPr>
          <p:spPr>
            <a:xfrm>
              <a:off x="1268300" y="839600"/>
              <a:ext cx="3203450" cy="3214850"/>
            </a:xfrm>
            <a:custGeom>
              <a:avLst/>
              <a:gdLst/>
              <a:ahLst/>
              <a:cxnLst/>
              <a:rect l="l" t="t" r="r" b="b"/>
              <a:pathLst>
                <a:path w="128138" h="128594" extrusionOk="0">
                  <a:moveTo>
                    <a:pt x="128101" y="0"/>
                  </a:moveTo>
                  <a:lnTo>
                    <a:pt x="1" y="127643"/>
                  </a:lnTo>
                  <a:lnTo>
                    <a:pt x="1" y="128594"/>
                  </a:lnTo>
                  <a:lnTo>
                    <a:pt x="12813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4" name="Google Shape;3104;p10"/>
            <p:cNvSpPr/>
            <p:nvPr/>
          </p:nvSpPr>
          <p:spPr>
            <a:xfrm>
              <a:off x="365575" y="3957575"/>
              <a:ext cx="902750" cy="899100"/>
            </a:xfrm>
            <a:custGeom>
              <a:avLst/>
              <a:gdLst/>
              <a:ahLst/>
              <a:cxnLst/>
              <a:rect l="l" t="t" r="r" b="b"/>
              <a:pathLst>
                <a:path w="36110" h="35964" extrusionOk="0">
                  <a:moveTo>
                    <a:pt x="36110" y="1"/>
                  </a:moveTo>
                  <a:lnTo>
                    <a:pt x="0" y="35964"/>
                  </a:lnTo>
                  <a:lnTo>
                    <a:pt x="1170" y="35964"/>
                  </a:lnTo>
                  <a:lnTo>
                    <a:pt x="36110" y="914"/>
                  </a:lnTo>
                  <a:lnTo>
                    <a:pt x="36110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5" name="Google Shape;3105;p10"/>
            <p:cNvSpPr/>
            <p:nvPr/>
          </p:nvSpPr>
          <p:spPr>
            <a:xfrm>
              <a:off x="1268300" y="839600"/>
              <a:ext cx="3129900" cy="3140850"/>
            </a:xfrm>
            <a:custGeom>
              <a:avLst/>
              <a:gdLst/>
              <a:ahLst/>
              <a:cxnLst/>
              <a:rect l="l" t="t" r="r" b="b"/>
              <a:pathLst>
                <a:path w="125196" h="125634" extrusionOk="0">
                  <a:moveTo>
                    <a:pt x="125141" y="0"/>
                  </a:moveTo>
                  <a:lnTo>
                    <a:pt x="1" y="124720"/>
                  </a:lnTo>
                  <a:lnTo>
                    <a:pt x="1" y="125633"/>
                  </a:lnTo>
                  <a:lnTo>
                    <a:pt x="125196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6" name="Google Shape;3106;p10"/>
            <p:cNvSpPr/>
            <p:nvPr/>
          </p:nvSpPr>
          <p:spPr>
            <a:xfrm>
              <a:off x="292025" y="3884025"/>
              <a:ext cx="976300" cy="972650"/>
            </a:xfrm>
            <a:custGeom>
              <a:avLst/>
              <a:gdLst/>
              <a:ahLst/>
              <a:cxnLst/>
              <a:rect l="l" t="t" r="r" b="b"/>
              <a:pathLst>
                <a:path w="39052" h="38906" extrusionOk="0">
                  <a:moveTo>
                    <a:pt x="39052" y="1"/>
                  </a:moveTo>
                  <a:lnTo>
                    <a:pt x="0" y="38906"/>
                  </a:lnTo>
                  <a:lnTo>
                    <a:pt x="1170" y="38906"/>
                  </a:lnTo>
                  <a:lnTo>
                    <a:pt x="39052" y="896"/>
                  </a:lnTo>
                  <a:lnTo>
                    <a:pt x="39052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7" name="Google Shape;3107;p10"/>
            <p:cNvSpPr/>
            <p:nvPr/>
          </p:nvSpPr>
          <p:spPr>
            <a:xfrm>
              <a:off x="1268300" y="839600"/>
              <a:ext cx="3055900" cy="3066825"/>
            </a:xfrm>
            <a:custGeom>
              <a:avLst/>
              <a:gdLst/>
              <a:ahLst/>
              <a:cxnLst/>
              <a:rect l="l" t="t" r="r" b="b"/>
              <a:pathLst>
                <a:path w="122236" h="122673" extrusionOk="0">
                  <a:moveTo>
                    <a:pt x="122199" y="0"/>
                  </a:moveTo>
                  <a:lnTo>
                    <a:pt x="1" y="121778"/>
                  </a:lnTo>
                  <a:lnTo>
                    <a:pt x="1" y="122673"/>
                  </a:lnTo>
                  <a:lnTo>
                    <a:pt x="122235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8" name="Google Shape;3108;p10"/>
            <p:cNvSpPr/>
            <p:nvPr/>
          </p:nvSpPr>
          <p:spPr>
            <a:xfrm>
              <a:off x="238125" y="3810475"/>
              <a:ext cx="1030200" cy="1046200"/>
            </a:xfrm>
            <a:custGeom>
              <a:avLst/>
              <a:gdLst/>
              <a:ahLst/>
              <a:cxnLst/>
              <a:rect l="l" t="t" r="r" b="b"/>
              <a:pathLst>
                <a:path w="41208" h="41848" extrusionOk="0">
                  <a:moveTo>
                    <a:pt x="41208" y="0"/>
                  </a:moveTo>
                  <a:lnTo>
                    <a:pt x="0" y="41062"/>
                  </a:lnTo>
                  <a:lnTo>
                    <a:pt x="0" y="41848"/>
                  </a:lnTo>
                  <a:lnTo>
                    <a:pt x="384" y="41848"/>
                  </a:lnTo>
                  <a:lnTo>
                    <a:pt x="41208" y="896"/>
                  </a:lnTo>
                  <a:lnTo>
                    <a:pt x="4120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9" name="Google Shape;3109;p10"/>
            <p:cNvSpPr/>
            <p:nvPr/>
          </p:nvSpPr>
          <p:spPr>
            <a:xfrm>
              <a:off x="1268300" y="839600"/>
              <a:ext cx="2982350" cy="2993275"/>
            </a:xfrm>
            <a:custGeom>
              <a:avLst/>
              <a:gdLst/>
              <a:ahLst/>
              <a:cxnLst/>
              <a:rect l="l" t="t" r="r" b="b"/>
              <a:pathLst>
                <a:path w="119294" h="119731" extrusionOk="0">
                  <a:moveTo>
                    <a:pt x="119257" y="0"/>
                  </a:moveTo>
                  <a:lnTo>
                    <a:pt x="1" y="118835"/>
                  </a:lnTo>
                  <a:lnTo>
                    <a:pt x="1" y="119731"/>
                  </a:lnTo>
                  <a:lnTo>
                    <a:pt x="119293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0" name="Google Shape;3110;p10"/>
            <p:cNvSpPr/>
            <p:nvPr/>
          </p:nvSpPr>
          <p:spPr>
            <a:xfrm>
              <a:off x="244050" y="3736925"/>
              <a:ext cx="1024275" cy="1049850"/>
            </a:xfrm>
            <a:custGeom>
              <a:avLst/>
              <a:gdLst/>
              <a:ahLst/>
              <a:cxnLst/>
              <a:rect l="l" t="t" r="r" b="b"/>
              <a:pathLst>
                <a:path w="40971" h="41994" extrusionOk="0">
                  <a:moveTo>
                    <a:pt x="40971" y="0"/>
                  </a:moveTo>
                  <a:lnTo>
                    <a:pt x="1" y="40843"/>
                  </a:lnTo>
                  <a:lnTo>
                    <a:pt x="1" y="41994"/>
                  </a:lnTo>
                  <a:lnTo>
                    <a:pt x="40971" y="877"/>
                  </a:lnTo>
                  <a:lnTo>
                    <a:pt x="40971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1" name="Google Shape;3111;p10"/>
            <p:cNvSpPr/>
            <p:nvPr/>
          </p:nvSpPr>
          <p:spPr>
            <a:xfrm>
              <a:off x="1268300" y="839600"/>
              <a:ext cx="2908800" cy="2919275"/>
            </a:xfrm>
            <a:custGeom>
              <a:avLst/>
              <a:gdLst/>
              <a:ahLst/>
              <a:cxnLst/>
              <a:rect l="l" t="t" r="r" b="b"/>
              <a:pathLst>
                <a:path w="116352" h="116771" extrusionOk="0">
                  <a:moveTo>
                    <a:pt x="116296" y="0"/>
                  </a:moveTo>
                  <a:lnTo>
                    <a:pt x="1" y="115893"/>
                  </a:lnTo>
                  <a:lnTo>
                    <a:pt x="1" y="116770"/>
                  </a:lnTo>
                  <a:lnTo>
                    <a:pt x="116351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2" name="Google Shape;3112;p10"/>
            <p:cNvSpPr/>
            <p:nvPr/>
          </p:nvSpPr>
          <p:spPr>
            <a:xfrm>
              <a:off x="244050" y="3663825"/>
              <a:ext cx="1024275" cy="1048950"/>
            </a:xfrm>
            <a:custGeom>
              <a:avLst/>
              <a:gdLst/>
              <a:ahLst/>
              <a:cxnLst/>
              <a:rect l="l" t="t" r="r" b="b"/>
              <a:pathLst>
                <a:path w="40971" h="41958" extrusionOk="0">
                  <a:moveTo>
                    <a:pt x="40971" y="1"/>
                  </a:moveTo>
                  <a:lnTo>
                    <a:pt x="1" y="40825"/>
                  </a:lnTo>
                  <a:lnTo>
                    <a:pt x="1" y="41957"/>
                  </a:lnTo>
                  <a:lnTo>
                    <a:pt x="40971" y="841"/>
                  </a:lnTo>
                  <a:lnTo>
                    <a:pt x="40971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3" name="Google Shape;3113;p10"/>
            <p:cNvSpPr/>
            <p:nvPr/>
          </p:nvSpPr>
          <p:spPr>
            <a:xfrm>
              <a:off x="1268300" y="839600"/>
              <a:ext cx="2834775" cy="2845275"/>
            </a:xfrm>
            <a:custGeom>
              <a:avLst/>
              <a:gdLst/>
              <a:ahLst/>
              <a:cxnLst/>
              <a:rect l="l" t="t" r="r" b="b"/>
              <a:pathLst>
                <a:path w="113391" h="113811" extrusionOk="0">
                  <a:moveTo>
                    <a:pt x="113354" y="0"/>
                  </a:moveTo>
                  <a:lnTo>
                    <a:pt x="1" y="112970"/>
                  </a:lnTo>
                  <a:lnTo>
                    <a:pt x="1" y="113810"/>
                  </a:lnTo>
                  <a:lnTo>
                    <a:pt x="113391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4" name="Google Shape;3114;p10"/>
            <p:cNvSpPr/>
            <p:nvPr/>
          </p:nvSpPr>
          <p:spPr>
            <a:xfrm>
              <a:off x="244050" y="3590275"/>
              <a:ext cx="1024275" cy="1048500"/>
            </a:xfrm>
            <a:custGeom>
              <a:avLst/>
              <a:gdLst/>
              <a:ahLst/>
              <a:cxnLst/>
              <a:rect l="l" t="t" r="r" b="b"/>
              <a:pathLst>
                <a:path w="40971" h="41940" extrusionOk="0">
                  <a:moveTo>
                    <a:pt x="40971" y="0"/>
                  </a:moveTo>
                  <a:lnTo>
                    <a:pt x="1" y="40824"/>
                  </a:lnTo>
                  <a:lnTo>
                    <a:pt x="1" y="41939"/>
                  </a:lnTo>
                  <a:lnTo>
                    <a:pt x="40971" y="823"/>
                  </a:lnTo>
                  <a:lnTo>
                    <a:pt x="40971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5" name="Google Shape;3115;p10"/>
            <p:cNvSpPr/>
            <p:nvPr/>
          </p:nvSpPr>
          <p:spPr>
            <a:xfrm>
              <a:off x="1268300" y="839600"/>
              <a:ext cx="2761225" cy="2771250"/>
            </a:xfrm>
            <a:custGeom>
              <a:avLst/>
              <a:gdLst/>
              <a:ahLst/>
              <a:cxnLst/>
              <a:rect l="l" t="t" r="r" b="b"/>
              <a:pathLst>
                <a:path w="110449" h="110850" extrusionOk="0">
                  <a:moveTo>
                    <a:pt x="110412" y="0"/>
                  </a:moveTo>
                  <a:lnTo>
                    <a:pt x="1" y="110027"/>
                  </a:lnTo>
                  <a:lnTo>
                    <a:pt x="1" y="110850"/>
                  </a:lnTo>
                  <a:lnTo>
                    <a:pt x="110449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6" name="Google Shape;3116;p10"/>
            <p:cNvSpPr/>
            <p:nvPr/>
          </p:nvSpPr>
          <p:spPr>
            <a:xfrm>
              <a:off x="244050" y="3516725"/>
              <a:ext cx="1024275" cy="1048025"/>
            </a:xfrm>
            <a:custGeom>
              <a:avLst/>
              <a:gdLst/>
              <a:ahLst/>
              <a:cxnLst/>
              <a:rect l="l" t="t" r="r" b="b"/>
              <a:pathLst>
                <a:path w="40971" h="41921" extrusionOk="0">
                  <a:moveTo>
                    <a:pt x="40971" y="0"/>
                  </a:moveTo>
                  <a:lnTo>
                    <a:pt x="1" y="40824"/>
                  </a:lnTo>
                  <a:lnTo>
                    <a:pt x="1" y="41921"/>
                  </a:lnTo>
                  <a:lnTo>
                    <a:pt x="40971" y="804"/>
                  </a:lnTo>
                  <a:lnTo>
                    <a:pt x="40971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7" name="Google Shape;3117;p10"/>
            <p:cNvSpPr/>
            <p:nvPr/>
          </p:nvSpPr>
          <p:spPr>
            <a:xfrm>
              <a:off x="1268300" y="839600"/>
              <a:ext cx="2687675" cy="2697250"/>
            </a:xfrm>
            <a:custGeom>
              <a:avLst/>
              <a:gdLst/>
              <a:ahLst/>
              <a:cxnLst/>
              <a:rect l="l" t="t" r="r" b="b"/>
              <a:pathLst>
                <a:path w="107507" h="107890" extrusionOk="0">
                  <a:moveTo>
                    <a:pt x="107470" y="0"/>
                  </a:moveTo>
                  <a:lnTo>
                    <a:pt x="1" y="107085"/>
                  </a:lnTo>
                  <a:lnTo>
                    <a:pt x="1" y="107889"/>
                  </a:lnTo>
                  <a:lnTo>
                    <a:pt x="107507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8" name="Google Shape;3118;p10"/>
            <p:cNvSpPr/>
            <p:nvPr/>
          </p:nvSpPr>
          <p:spPr>
            <a:xfrm>
              <a:off x="244050" y="3443625"/>
              <a:ext cx="1024275" cy="1047125"/>
            </a:xfrm>
            <a:custGeom>
              <a:avLst/>
              <a:gdLst/>
              <a:ahLst/>
              <a:cxnLst/>
              <a:rect l="l" t="t" r="r" b="b"/>
              <a:pathLst>
                <a:path w="40971" h="41885" extrusionOk="0">
                  <a:moveTo>
                    <a:pt x="40971" y="0"/>
                  </a:moveTo>
                  <a:lnTo>
                    <a:pt x="1" y="40824"/>
                  </a:lnTo>
                  <a:lnTo>
                    <a:pt x="1" y="41884"/>
                  </a:lnTo>
                  <a:lnTo>
                    <a:pt x="40971" y="768"/>
                  </a:lnTo>
                  <a:lnTo>
                    <a:pt x="40971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9" name="Google Shape;3119;p10"/>
            <p:cNvSpPr/>
            <p:nvPr/>
          </p:nvSpPr>
          <p:spPr>
            <a:xfrm>
              <a:off x="1268300" y="839600"/>
              <a:ext cx="2614125" cy="2623225"/>
            </a:xfrm>
            <a:custGeom>
              <a:avLst/>
              <a:gdLst/>
              <a:ahLst/>
              <a:cxnLst/>
              <a:rect l="l" t="t" r="r" b="b"/>
              <a:pathLst>
                <a:path w="104565" h="104929" extrusionOk="0">
                  <a:moveTo>
                    <a:pt x="104510" y="0"/>
                  </a:moveTo>
                  <a:lnTo>
                    <a:pt x="1" y="104161"/>
                  </a:lnTo>
                  <a:lnTo>
                    <a:pt x="1" y="104929"/>
                  </a:lnTo>
                  <a:lnTo>
                    <a:pt x="104564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0" name="Google Shape;3120;p10"/>
            <p:cNvSpPr/>
            <p:nvPr/>
          </p:nvSpPr>
          <p:spPr>
            <a:xfrm>
              <a:off x="244050" y="3370075"/>
              <a:ext cx="1024275" cy="1046650"/>
            </a:xfrm>
            <a:custGeom>
              <a:avLst/>
              <a:gdLst/>
              <a:ahLst/>
              <a:cxnLst/>
              <a:rect l="l" t="t" r="r" b="b"/>
              <a:pathLst>
                <a:path w="40971" h="41866" extrusionOk="0">
                  <a:moveTo>
                    <a:pt x="40971" y="0"/>
                  </a:moveTo>
                  <a:lnTo>
                    <a:pt x="1" y="40824"/>
                  </a:lnTo>
                  <a:lnTo>
                    <a:pt x="1" y="41866"/>
                  </a:lnTo>
                  <a:lnTo>
                    <a:pt x="40971" y="750"/>
                  </a:lnTo>
                  <a:lnTo>
                    <a:pt x="40971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1" name="Google Shape;3121;p10"/>
            <p:cNvSpPr/>
            <p:nvPr/>
          </p:nvSpPr>
          <p:spPr>
            <a:xfrm>
              <a:off x="1268300" y="839600"/>
              <a:ext cx="2540125" cy="2549225"/>
            </a:xfrm>
            <a:custGeom>
              <a:avLst/>
              <a:gdLst/>
              <a:ahLst/>
              <a:cxnLst/>
              <a:rect l="l" t="t" r="r" b="b"/>
              <a:pathLst>
                <a:path w="101605" h="101969" extrusionOk="0">
                  <a:moveTo>
                    <a:pt x="101568" y="0"/>
                  </a:moveTo>
                  <a:lnTo>
                    <a:pt x="1" y="101219"/>
                  </a:lnTo>
                  <a:lnTo>
                    <a:pt x="1" y="101969"/>
                  </a:lnTo>
                  <a:lnTo>
                    <a:pt x="101604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2" name="Google Shape;3122;p10"/>
            <p:cNvSpPr/>
            <p:nvPr/>
          </p:nvSpPr>
          <p:spPr>
            <a:xfrm>
              <a:off x="244050" y="3296525"/>
              <a:ext cx="1024275" cy="1046200"/>
            </a:xfrm>
            <a:custGeom>
              <a:avLst/>
              <a:gdLst/>
              <a:ahLst/>
              <a:cxnLst/>
              <a:rect l="l" t="t" r="r" b="b"/>
              <a:pathLst>
                <a:path w="40971" h="41848" extrusionOk="0">
                  <a:moveTo>
                    <a:pt x="40971" y="0"/>
                  </a:moveTo>
                  <a:lnTo>
                    <a:pt x="951" y="39874"/>
                  </a:lnTo>
                  <a:lnTo>
                    <a:pt x="1" y="40824"/>
                  </a:lnTo>
                  <a:lnTo>
                    <a:pt x="1" y="41848"/>
                  </a:lnTo>
                  <a:lnTo>
                    <a:pt x="40971" y="731"/>
                  </a:lnTo>
                  <a:lnTo>
                    <a:pt x="40971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3" name="Google Shape;3123;p10"/>
            <p:cNvSpPr/>
            <p:nvPr/>
          </p:nvSpPr>
          <p:spPr>
            <a:xfrm>
              <a:off x="1268300" y="839600"/>
              <a:ext cx="2466550" cy="2475225"/>
            </a:xfrm>
            <a:custGeom>
              <a:avLst/>
              <a:gdLst/>
              <a:ahLst/>
              <a:cxnLst/>
              <a:rect l="l" t="t" r="r" b="b"/>
              <a:pathLst>
                <a:path w="98662" h="99009" extrusionOk="0">
                  <a:moveTo>
                    <a:pt x="98625" y="0"/>
                  </a:moveTo>
                  <a:lnTo>
                    <a:pt x="951" y="97327"/>
                  </a:lnTo>
                  <a:lnTo>
                    <a:pt x="1" y="98277"/>
                  </a:lnTo>
                  <a:lnTo>
                    <a:pt x="1" y="99008"/>
                  </a:lnTo>
                  <a:lnTo>
                    <a:pt x="98662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4" name="Google Shape;3124;p10"/>
            <p:cNvSpPr/>
            <p:nvPr/>
          </p:nvSpPr>
          <p:spPr>
            <a:xfrm>
              <a:off x="244050" y="3222975"/>
              <a:ext cx="1024275" cy="1046200"/>
            </a:xfrm>
            <a:custGeom>
              <a:avLst/>
              <a:gdLst/>
              <a:ahLst/>
              <a:cxnLst/>
              <a:rect l="l" t="t" r="r" b="b"/>
              <a:pathLst>
                <a:path w="40971" h="41848" extrusionOk="0">
                  <a:moveTo>
                    <a:pt x="40971" y="0"/>
                  </a:moveTo>
                  <a:lnTo>
                    <a:pt x="1" y="40824"/>
                  </a:lnTo>
                  <a:lnTo>
                    <a:pt x="1" y="41847"/>
                  </a:lnTo>
                  <a:lnTo>
                    <a:pt x="40971" y="731"/>
                  </a:lnTo>
                  <a:lnTo>
                    <a:pt x="40971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5" name="Google Shape;3125;p10"/>
            <p:cNvSpPr/>
            <p:nvPr/>
          </p:nvSpPr>
          <p:spPr>
            <a:xfrm>
              <a:off x="1268300" y="839600"/>
              <a:ext cx="2393000" cy="2401675"/>
            </a:xfrm>
            <a:custGeom>
              <a:avLst/>
              <a:gdLst/>
              <a:ahLst/>
              <a:cxnLst/>
              <a:rect l="l" t="t" r="r" b="b"/>
              <a:pathLst>
                <a:path w="95720" h="96067" extrusionOk="0">
                  <a:moveTo>
                    <a:pt x="95665" y="0"/>
                  </a:moveTo>
                  <a:lnTo>
                    <a:pt x="1" y="95335"/>
                  </a:lnTo>
                  <a:lnTo>
                    <a:pt x="1" y="96066"/>
                  </a:lnTo>
                  <a:lnTo>
                    <a:pt x="95720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6" name="Google Shape;3126;p10"/>
            <p:cNvSpPr/>
            <p:nvPr/>
          </p:nvSpPr>
          <p:spPr>
            <a:xfrm>
              <a:off x="244050" y="3149875"/>
              <a:ext cx="1024275" cy="1045300"/>
            </a:xfrm>
            <a:custGeom>
              <a:avLst/>
              <a:gdLst/>
              <a:ahLst/>
              <a:cxnLst/>
              <a:rect l="l" t="t" r="r" b="b"/>
              <a:pathLst>
                <a:path w="40971" h="41812" extrusionOk="0">
                  <a:moveTo>
                    <a:pt x="40971" y="0"/>
                  </a:moveTo>
                  <a:lnTo>
                    <a:pt x="1" y="40824"/>
                  </a:lnTo>
                  <a:lnTo>
                    <a:pt x="1" y="41811"/>
                  </a:lnTo>
                  <a:lnTo>
                    <a:pt x="40971" y="695"/>
                  </a:lnTo>
                  <a:lnTo>
                    <a:pt x="40971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7" name="Google Shape;3127;p10"/>
            <p:cNvSpPr/>
            <p:nvPr/>
          </p:nvSpPr>
          <p:spPr>
            <a:xfrm>
              <a:off x="1268300" y="839600"/>
              <a:ext cx="2319000" cy="2327650"/>
            </a:xfrm>
            <a:custGeom>
              <a:avLst/>
              <a:gdLst/>
              <a:ahLst/>
              <a:cxnLst/>
              <a:rect l="l" t="t" r="r" b="b"/>
              <a:pathLst>
                <a:path w="92760" h="93106" extrusionOk="0">
                  <a:moveTo>
                    <a:pt x="92723" y="0"/>
                  </a:moveTo>
                  <a:lnTo>
                    <a:pt x="1" y="92411"/>
                  </a:lnTo>
                  <a:lnTo>
                    <a:pt x="1" y="93106"/>
                  </a:lnTo>
                  <a:lnTo>
                    <a:pt x="92759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8" name="Google Shape;3128;p10"/>
            <p:cNvSpPr/>
            <p:nvPr/>
          </p:nvSpPr>
          <p:spPr>
            <a:xfrm>
              <a:off x="244050" y="3076325"/>
              <a:ext cx="1024275" cy="1044825"/>
            </a:xfrm>
            <a:custGeom>
              <a:avLst/>
              <a:gdLst/>
              <a:ahLst/>
              <a:cxnLst/>
              <a:rect l="l" t="t" r="r" b="b"/>
              <a:pathLst>
                <a:path w="40971" h="41793" extrusionOk="0">
                  <a:moveTo>
                    <a:pt x="40971" y="0"/>
                  </a:moveTo>
                  <a:lnTo>
                    <a:pt x="1" y="40824"/>
                  </a:lnTo>
                  <a:lnTo>
                    <a:pt x="1" y="41793"/>
                  </a:lnTo>
                  <a:lnTo>
                    <a:pt x="40971" y="676"/>
                  </a:lnTo>
                  <a:lnTo>
                    <a:pt x="40971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9" name="Google Shape;3129;p10"/>
            <p:cNvSpPr/>
            <p:nvPr/>
          </p:nvSpPr>
          <p:spPr>
            <a:xfrm>
              <a:off x="1268300" y="839600"/>
              <a:ext cx="2245450" cy="2253650"/>
            </a:xfrm>
            <a:custGeom>
              <a:avLst/>
              <a:gdLst/>
              <a:ahLst/>
              <a:cxnLst/>
              <a:rect l="l" t="t" r="r" b="b"/>
              <a:pathLst>
                <a:path w="89818" h="90146" extrusionOk="0">
                  <a:moveTo>
                    <a:pt x="89781" y="0"/>
                  </a:moveTo>
                  <a:lnTo>
                    <a:pt x="1" y="89469"/>
                  </a:lnTo>
                  <a:lnTo>
                    <a:pt x="1" y="90145"/>
                  </a:lnTo>
                  <a:lnTo>
                    <a:pt x="89817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0" name="Google Shape;3130;p10"/>
            <p:cNvSpPr/>
            <p:nvPr/>
          </p:nvSpPr>
          <p:spPr>
            <a:xfrm>
              <a:off x="244050" y="3002775"/>
              <a:ext cx="1024275" cy="1044375"/>
            </a:xfrm>
            <a:custGeom>
              <a:avLst/>
              <a:gdLst/>
              <a:ahLst/>
              <a:cxnLst/>
              <a:rect l="l" t="t" r="r" b="b"/>
              <a:pathLst>
                <a:path w="40971" h="41775" extrusionOk="0">
                  <a:moveTo>
                    <a:pt x="40971" y="0"/>
                  </a:moveTo>
                  <a:lnTo>
                    <a:pt x="1" y="40824"/>
                  </a:lnTo>
                  <a:lnTo>
                    <a:pt x="1" y="41774"/>
                  </a:lnTo>
                  <a:lnTo>
                    <a:pt x="40971" y="658"/>
                  </a:lnTo>
                  <a:lnTo>
                    <a:pt x="40971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1" name="Google Shape;3131;p10"/>
            <p:cNvSpPr/>
            <p:nvPr/>
          </p:nvSpPr>
          <p:spPr>
            <a:xfrm>
              <a:off x="1268300" y="839600"/>
              <a:ext cx="2171900" cy="2179625"/>
            </a:xfrm>
            <a:custGeom>
              <a:avLst/>
              <a:gdLst/>
              <a:ahLst/>
              <a:cxnLst/>
              <a:rect l="l" t="t" r="r" b="b"/>
              <a:pathLst>
                <a:path w="86876" h="87185" extrusionOk="0">
                  <a:moveTo>
                    <a:pt x="86820" y="0"/>
                  </a:moveTo>
                  <a:lnTo>
                    <a:pt x="1" y="86527"/>
                  </a:lnTo>
                  <a:lnTo>
                    <a:pt x="1" y="87185"/>
                  </a:lnTo>
                  <a:lnTo>
                    <a:pt x="86875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2" name="Google Shape;3132;p10"/>
            <p:cNvSpPr/>
            <p:nvPr/>
          </p:nvSpPr>
          <p:spPr>
            <a:xfrm>
              <a:off x="244050" y="2929225"/>
              <a:ext cx="1024275" cy="1043900"/>
            </a:xfrm>
            <a:custGeom>
              <a:avLst/>
              <a:gdLst/>
              <a:ahLst/>
              <a:cxnLst/>
              <a:rect l="l" t="t" r="r" b="b"/>
              <a:pathLst>
                <a:path w="40971" h="41756" extrusionOk="0">
                  <a:moveTo>
                    <a:pt x="40971" y="0"/>
                  </a:moveTo>
                  <a:lnTo>
                    <a:pt x="1" y="40842"/>
                  </a:lnTo>
                  <a:lnTo>
                    <a:pt x="1" y="41756"/>
                  </a:lnTo>
                  <a:lnTo>
                    <a:pt x="40971" y="640"/>
                  </a:lnTo>
                  <a:lnTo>
                    <a:pt x="40971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3" name="Google Shape;3133;p10"/>
            <p:cNvSpPr/>
            <p:nvPr/>
          </p:nvSpPr>
          <p:spPr>
            <a:xfrm>
              <a:off x="1268300" y="839600"/>
              <a:ext cx="2097875" cy="2105625"/>
            </a:xfrm>
            <a:custGeom>
              <a:avLst/>
              <a:gdLst/>
              <a:ahLst/>
              <a:cxnLst/>
              <a:rect l="l" t="t" r="r" b="b"/>
              <a:pathLst>
                <a:path w="83915" h="84225" extrusionOk="0">
                  <a:moveTo>
                    <a:pt x="83878" y="0"/>
                  </a:moveTo>
                  <a:lnTo>
                    <a:pt x="1" y="83585"/>
                  </a:lnTo>
                  <a:lnTo>
                    <a:pt x="1" y="84225"/>
                  </a:lnTo>
                  <a:lnTo>
                    <a:pt x="83915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4" name="Google Shape;3134;p10"/>
            <p:cNvSpPr/>
            <p:nvPr/>
          </p:nvSpPr>
          <p:spPr>
            <a:xfrm>
              <a:off x="244050" y="2856125"/>
              <a:ext cx="1024275" cy="1043000"/>
            </a:xfrm>
            <a:custGeom>
              <a:avLst/>
              <a:gdLst/>
              <a:ahLst/>
              <a:cxnLst/>
              <a:rect l="l" t="t" r="r" b="b"/>
              <a:pathLst>
                <a:path w="40971" h="41720" extrusionOk="0">
                  <a:moveTo>
                    <a:pt x="40971" y="0"/>
                  </a:moveTo>
                  <a:lnTo>
                    <a:pt x="1" y="40824"/>
                  </a:lnTo>
                  <a:lnTo>
                    <a:pt x="1" y="41720"/>
                  </a:lnTo>
                  <a:lnTo>
                    <a:pt x="40971" y="603"/>
                  </a:lnTo>
                  <a:lnTo>
                    <a:pt x="40971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5" name="Google Shape;3135;p10"/>
            <p:cNvSpPr/>
            <p:nvPr/>
          </p:nvSpPr>
          <p:spPr>
            <a:xfrm>
              <a:off x="1268300" y="839600"/>
              <a:ext cx="2024325" cy="2031625"/>
            </a:xfrm>
            <a:custGeom>
              <a:avLst/>
              <a:gdLst/>
              <a:ahLst/>
              <a:cxnLst/>
              <a:rect l="l" t="t" r="r" b="b"/>
              <a:pathLst>
                <a:path w="80973" h="81265" extrusionOk="0">
                  <a:moveTo>
                    <a:pt x="80936" y="0"/>
                  </a:moveTo>
                  <a:lnTo>
                    <a:pt x="1" y="80661"/>
                  </a:lnTo>
                  <a:lnTo>
                    <a:pt x="1" y="81264"/>
                  </a:lnTo>
                  <a:lnTo>
                    <a:pt x="80973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6" name="Google Shape;3136;p10"/>
            <p:cNvSpPr/>
            <p:nvPr/>
          </p:nvSpPr>
          <p:spPr>
            <a:xfrm>
              <a:off x="244050" y="2782575"/>
              <a:ext cx="1024275" cy="1042550"/>
            </a:xfrm>
            <a:custGeom>
              <a:avLst/>
              <a:gdLst/>
              <a:ahLst/>
              <a:cxnLst/>
              <a:rect l="l" t="t" r="r" b="b"/>
              <a:pathLst>
                <a:path w="40971" h="41702" extrusionOk="0">
                  <a:moveTo>
                    <a:pt x="40971" y="0"/>
                  </a:moveTo>
                  <a:lnTo>
                    <a:pt x="1" y="40824"/>
                  </a:lnTo>
                  <a:lnTo>
                    <a:pt x="1" y="41701"/>
                  </a:lnTo>
                  <a:lnTo>
                    <a:pt x="40971" y="585"/>
                  </a:lnTo>
                  <a:lnTo>
                    <a:pt x="40971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7" name="Google Shape;3137;p10"/>
            <p:cNvSpPr/>
            <p:nvPr/>
          </p:nvSpPr>
          <p:spPr>
            <a:xfrm>
              <a:off x="1268300" y="839600"/>
              <a:ext cx="1950775" cy="1957600"/>
            </a:xfrm>
            <a:custGeom>
              <a:avLst/>
              <a:gdLst/>
              <a:ahLst/>
              <a:cxnLst/>
              <a:rect l="l" t="t" r="r" b="b"/>
              <a:pathLst>
                <a:path w="78031" h="78304" extrusionOk="0">
                  <a:moveTo>
                    <a:pt x="77976" y="0"/>
                  </a:moveTo>
                  <a:lnTo>
                    <a:pt x="1" y="77719"/>
                  </a:lnTo>
                  <a:lnTo>
                    <a:pt x="1" y="78304"/>
                  </a:lnTo>
                  <a:lnTo>
                    <a:pt x="78031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8" name="Google Shape;3138;p10"/>
            <p:cNvSpPr/>
            <p:nvPr/>
          </p:nvSpPr>
          <p:spPr>
            <a:xfrm>
              <a:off x="244050" y="2709000"/>
              <a:ext cx="1024275" cy="1042100"/>
            </a:xfrm>
            <a:custGeom>
              <a:avLst/>
              <a:gdLst/>
              <a:ahLst/>
              <a:cxnLst/>
              <a:rect l="l" t="t" r="r" b="b"/>
              <a:pathLst>
                <a:path w="40971" h="41684" extrusionOk="0">
                  <a:moveTo>
                    <a:pt x="40971" y="1"/>
                  </a:moveTo>
                  <a:lnTo>
                    <a:pt x="1" y="40825"/>
                  </a:lnTo>
                  <a:lnTo>
                    <a:pt x="1" y="41684"/>
                  </a:lnTo>
                  <a:lnTo>
                    <a:pt x="40971" y="567"/>
                  </a:lnTo>
                  <a:lnTo>
                    <a:pt x="40971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9" name="Google Shape;3139;p10"/>
            <p:cNvSpPr/>
            <p:nvPr/>
          </p:nvSpPr>
          <p:spPr>
            <a:xfrm>
              <a:off x="1268300" y="839600"/>
              <a:ext cx="1877225" cy="1883600"/>
            </a:xfrm>
            <a:custGeom>
              <a:avLst/>
              <a:gdLst/>
              <a:ahLst/>
              <a:cxnLst/>
              <a:rect l="l" t="t" r="r" b="b"/>
              <a:pathLst>
                <a:path w="75089" h="75344" extrusionOk="0">
                  <a:moveTo>
                    <a:pt x="75034" y="0"/>
                  </a:moveTo>
                  <a:lnTo>
                    <a:pt x="1" y="74777"/>
                  </a:lnTo>
                  <a:lnTo>
                    <a:pt x="1" y="75343"/>
                  </a:lnTo>
                  <a:lnTo>
                    <a:pt x="75089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0" name="Google Shape;3140;p10"/>
            <p:cNvSpPr/>
            <p:nvPr/>
          </p:nvSpPr>
          <p:spPr>
            <a:xfrm>
              <a:off x="244050" y="2635450"/>
              <a:ext cx="1024275" cy="1042100"/>
            </a:xfrm>
            <a:custGeom>
              <a:avLst/>
              <a:gdLst/>
              <a:ahLst/>
              <a:cxnLst/>
              <a:rect l="l" t="t" r="r" b="b"/>
              <a:pathLst>
                <a:path w="40971" h="41684" extrusionOk="0">
                  <a:moveTo>
                    <a:pt x="40971" y="1"/>
                  </a:moveTo>
                  <a:lnTo>
                    <a:pt x="1" y="40843"/>
                  </a:lnTo>
                  <a:lnTo>
                    <a:pt x="1" y="41684"/>
                  </a:lnTo>
                  <a:lnTo>
                    <a:pt x="40971" y="567"/>
                  </a:lnTo>
                  <a:lnTo>
                    <a:pt x="40971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1" name="Google Shape;3141;p10"/>
            <p:cNvSpPr/>
            <p:nvPr/>
          </p:nvSpPr>
          <p:spPr>
            <a:xfrm>
              <a:off x="1268300" y="839600"/>
              <a:ext cx="1803225" cy="1810050"/>
            </a:xfrm>
            <a:custGeom>
              <a:avLst/>
              <a:gdLst/>
              <a:ahLst/>
              <a:cxnLst/>
              <a:rect l="l" t="t" r="r" b="b"/>
              <a:pathLst>
                <a:path w="72129" h="72402" extrusionOk="0">
                  <a:moveTo>
                    <a:pt x="72092" y="0"/>
                  </a:moveTo>
                  <a:lnTo>
                    <a:pt x="1" y="71835"/>
                  </a:lnTo>
                  <a:lnTo>
                    <a:pt x="1" y="72401"/>
                  </a:lnTo>
                  <a:lnTo>
                    <a:pt x="7212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2" name="Google Shape;3142;p10"/>
            <p:cNvSpPr/>
            <p:nvPr/>
          </p:nvSpPr>
          <p:spPr>
            <a:xfrm>
              <a:off x="244050" y="2562375"/>
              <a:ext cx="1024275" cy="1041175"/>
            </a:xfrm>
            <a:custGeom>
              <a:avLst/>
              <a:gdLst/>
              <a:ahLst/>
              <a:cxnLst/>
              <a:rect l="l" t="t" r="r" b="b"/>
              <a:pathLst>
                <a:path w="40971" h="41647" extrusionOk="0">
                  <a:moveTo>
                    <a:pt x="40971" y="0"/>
                  </a:moveTo>
                  <a:lnTo>
                    <a:pt x="1" y="40824"/>
                  </a:lnTo>
                  <a:lnTo>
                    <a:pt x="1" y="41646"/>
                  </a:lnTo>
                  <a:lnTo>
                    <a:pt x="40971" y="530"/>
                  </a:lnTo>
                  <a:lnTo>
                    <a:pt x="40971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3" name="Google Shape;3143;p10"/>
            <p:cNvSpPr/>
            <p:nvPr/>
          </p:nvSpPr>
          <p:spPr>
            <a:xfrm>
              <a:off x="1268300" y="839600"/>
              <a:ext cx="1729675" cy="1736025"/>
            </a:xfrm>
            <a:custGeom>
              <a:avLst/>
              <a:gdLst/>
              <a:ahLst/>
              <a:cxnLst/>
              <a:rect l="l" t="t" r="r" b="b"/>
              <a:pathLst>
                <a:path w="69187" h="69441" extrusionOk="0">
                  <a:moveTo>
                    <a:pt x="69149" y="0"/>
                  </a:moveTo>
                  <a:lnTo>
                    <a:pt x="1" y="68911"/>
                  </a:lnTo>
                  <a:lnTo>
                    <a:pt x="1" y="69441"/>
                  </a:lnTo>
                  <a:lnTo>
                    <a:pt x="69186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4" name="Google Shape;3144;p10"/>
            <p:cNvSpPr/>
            <p:nvPr/>
          </p:nvSpPr>
          <p:spPr>
            <a:xfrm>
              <a:off x="244050" y="2488800"/>
              <a:ext cx="1024275" cy="1040725"/>
            </a:xfrm>
            <a:custGeom>
              <a:avLst/>
              <a:gdLst/>
              <a:ahLst/>
              <a:cxnLst/>
              <a:rect l="l" t="t" r="r" b="b"/>
              <a:pathLst>
                <a:path w="40971" h="41629" extrusionOk="0">
                  <a:moveTo>
                    <a:pt x="40971" y="1"/>
                  </a:moveTo>
                  <a:lnTo>
                    <a:pt x="1" y="40825"/>
                  </a:lnTo>
                  <a:lnTo>
                    <a:pt x="1" y="41629"/>
                  </a:lnTo>
                  <a:lnTo>
                    <a:pt x="40971" y="513"/>
                  </a:lnTo>
                  <a:lnTo>
                    <a:pt x="40971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5" name="Google Shape;3145;p10"/>
            <p:cNvSpPr/>
            <p:nvPr/>
          </p:nvSpPr>
          <p:spPr>
            <a:xfrm>
              <a:off x="1268300" y="839600"/>
              <a:ext cx="1656100" cy="1662025"/>
            </a:xfrm>
            <a:custGeom>
              <a:avLst/>
              <a:gdLst/>
              <a:ahLst/>
              <a:cxnLst/>
              <a:rect l="l" t="t" r="r" b="b"/>
              <a:pathLst>
                <a:path w="66244" h="66481" extrusionOk="0">
                  <a:moveTo>
                    <a:pt x="66189" y="0"/>
                  </a:moveTo>
                  <a:lnTo>
                    <a:pt x="1" y="65969"/>
                  </a:lnTo>
                  <a:lnTo>
                    <a:pt x="1" y="66481"/>
                  </a:lnTo>
                  <a:lnTo>
                    <a:pt x="66244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6" name="Google Shape;3146;p10"/>
            <p:cNvSpPr/>
            <p:nvPr/>
          </p:nvSpPr>
          <p:spPr>
            <a:xfrm>
              <a:off x="244050" y="2415250"/>
              <a:ext cx="1024275" cy="1040275"/>
            </a:xfrm>
            <a:custGeom>
              <a:avLst/>
              <a:gdLst/>
              <a:ahLst/>
              <a:cxnLst/>
              <a:rect l="l" t="t" r="r" b="b"/>
              <a:pathLst>
                <a:path w="40971" h="41611" extrusionOk="0">
                  <a:moveTo>
                    <a:pt x="40971" y="1"/>
                  </a:moveTo>
                  <a:lnTo>
                    <a:pt x="1" y="40825"/>
                  </a:lnTo>
                  <a:lnTo>
                    <a:pt x="1" y="41611"/>
                  </a:lnTo>
                  <a:lnTo>
                    <a:pt x="40971" y="494"/>
                  </a:lnTo>
                  <a:lnTo>
                    <a:pt x="40971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7" name="Google Shape;3147;p10"/>
            <p:cNvSpPr/>
            <p:nvPr/>
          </p:nvSpPr>
          <p:spPr>
            <a:xfrm>
              <a:off x="1268300" y="839600"/>
              <a:ext cx="1582100" cy="1588025"/>
            </a:xfrm>
            <a:custGeom>
              <a:avLst/>
              <a:gdLst/>
              <a:ahLst/>
              <a:cxnLst/>
              <a:rect l="l" t="t" r="r" b="b"/>
              <a:pathLst>
                <a:path w="63284" h="63521" extrusionOk="0">
                  <a:moveTo>
                    <a:pt x="63247" y="0"/>
                  </a:moveTo>
                  <a:lnTo>
                    <a:pt x="1" y="63027"/>
                  </a:lnTo>
                  <a:lnTo>
                    <a:pt x="1" y="63520"/>
                  </a:lnTo>
                  <a:lnTo>
                    <a:pt x="63284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8" name="Google Shape;3148;p10"/>
            <p:cNvSpPr/>
            <p:nvPr/>
          </p:nvSpPr>
          <p:spPr>
            <a:xfrm>
              <a:off x="244050" y="2342150"/>
              <a:ext cx="1024275" cy="1039375"/>
            </a:xfrm>
            <a:custGeom>
              <a:avLst/>
              <a:gdLst/>
              <a:ahLst/>
              <a:cxnLst/>
              <a:rect l="l" t="t" r="r" b="b"/>
              <a:pathLst>
                <a:path w="40971" h="41575" extrusionOk="0">
                  <a:moveTo>
                    <a:pt x="40971" y="1"/>
                  </a:moveTo>
                  <a:lnTo>
                    <a:pt x="1" y="40825"/>
                  </a:lnTo>
                  <a:lnTo>
                    <a:pt x="1" y="41574"/>
                  </a:lnTo>
                  <a:lnTo>
                    <a:pt x="40971" y="458"/>
                  </a:lnTo>
                  <a:lnTo>
                    <a:pt x="40971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9" name="Google Shape;3149;p10"/>
            <p:cNvSpPr/>
            <p:nvPr/>
          </p:nvSpPr>
          <p:spPr>
            <a:xfrm>
              <a:off x="1268300" y="839600"/>
              <a:ext cx="1508550" cy="1514000"/>
            </a:xfrm>
            <a:custGeom>
              <a:avLst/>
              <a:gdLst/>
              <a:ahLst/>
              <a:cxnLst/>
              <a:rect l="l" t="t" r="r" b="b"/>
              <a:pathLst>
                <a:path w="60342" h="60560" extrusionOk="0">
                  <a:moveTo>
                    <a:pt x="60305" y="0"/>
                  </a:moveTo>
                  <a:lnTo>
                    <a:pt x="1" y="60103"/>
                  </a:lnTo>
                  <a:lnTo>
                    <a:pt x="1" y="60560"/>
                  </a:lnTo>
                  <a:lnTo>
                    <a:pt x="60341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0" name="Google Shape;3150;p10"/>
            <p:cNvSpPr/>
            <p:nvPr/>
          </p:nvSpPr>
          <p:spPr>
            <a:xfrm>
              <a:off x="244050" y="2268600"/>
              <a:ext cx="1024275" cy="1038900"/>
            </a:xfrm>
            <a:custGeom>
              <a:avLst/>
              <a:gdLst/>
              <a:ahLst/>
              <a:cxnLst/>
              <a:rect l="l" t="t" r="r" b="b"/>
              <a:pathLst>
                <a:path w="40971" h="41556" extrusionOk="0">
                  <a:moveTo>
                    <a:pt x="40971" y="1"/>
                  </a:moveTo>
                  <a:lnTo>
                    <a:pt x="1" y="40825"/>
                  </a:lnTo>
                  <a:lnTo>
                    <a:pt x="1" y="41556"/>
                  </a:lnTo>
                  <a:lnTo>
                    <a:pt x="40971" y="439"/>
                  </a:lnTo>
                  <a:lnTo>
                    <a:pt x="40971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1" name="Google Shape;3151;p10"/>
            <p:cNvSpPr/>
            <p:nvPr/>
          </p:nvSpPr>
          <p:spPr>
            <a:xfrm>
              <a:off x="1268300" y="839600"/>
              <a:ext cx="1435000" cy="1440000"/>
            </a:xfrm>
            <a:custGeom>
              <a:avLst/>
              <a:gdLst/>
              <a:ahLst/>
              <a:cxnLst/>
              <a:rect l="l" t="t" r="r" b="b"/>
              <a:pathLst>
                <a:path w="57400" h="57600" extrusionOk="0">
                  <a:moveTo>
                    <a:pt x="57345" y="0"/>
                  </a:moveTo>
                  <a:lnTo>
                    <a:pt x="1" y="57161"/>
                  </a:lnTo>
                  <a:lnTo>
                    <a:pt x="1" y="57599"/>
                  </a:lnTo>
                  <a:lnTo>
                    <a:pt x="57399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2" name="Google Shape;3152;p10"/>
            <p:cNvSpPr/>
            <p:nvPr/>
          </p:nvSpPr>
          <p:spPr>
            <a:xfrm>
              <a:off x="244050" y="2195050"/>
              <a:ext cx="1024275" cy="1038450"/>
            </a:xfrm>
            <a:custGeom>
              <a:avLst/>
              <a:gdLst/>
              <a:ahLst/>
              <a:cxnLst/>
              <a:rect l="l" t="t" r="r" b="b"/>
              <a:pathLst>
                <a:path w="40971" h="41538" extrusionOk="0">
                  <a:moveTo>
                    <a:pt x="40971" y="1"/>
                  </a:moveTo>
                  <a:lnTo>
                    <a:pt x="1" y="40825"/>
                  </a:lnTo>
                  <a:lnTo>
                    <a:pt x="1" y="41537"/>
                  </a:lnTo>
                  <a:lnTo>
                    <a:pt x="40971" y="421"/>
                  </a:lnTo>
                  <a:lnTo>
                    <a:pt x="40971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3" name="Google Shape;3153;p10"/>
            <p:cNvSpPr/>
            <p:nvPr/>
          </p:nvSpPr>
          <p:spPr>
            <a:xfrm>
              <a:off x="1268300" y="839600"/>
              <a:ext cx="1360975" cy="1366000"/>
            </a:xfrm>
            <a:custGeom>
              <a:avLst/>
              <a:gdLst/>
              <a:ahLst/>
              <a:cxnLst/>
              <a:rect l="l" t="t" r="r" b="b"/>
              <a:pathLst>
                <a:path w="54439" h="54640" extrusionOk="0">
                  <a:moveTo>
                    <a:pt x="54402" y="0"/>
                  </a:moveTo>
                  <a:lnTo>
                    <a:pt x="1" y="54219"/>
                  </a:lnTo>
                  <a:lnTo>
                    <a:pt x="1" y="54639"/>
                  </a:lnTo>
                  <a:lnTo>
                    <a:pt x="54439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4" name="Google Shape;3154;p10"/>
            <p:cNvSpPr/>
            <p:nvPr/>
          </p:nvSpPr>
          <p:spPr>
            <a:xfrm>
              <a:off x="244050" y="2121500"/>
              <a:ext cx="1024275" cy="1038000"/>
            </a:xfrm>
            <a:custGeom>
              <a:avLst/>
              <a:gdLst/>
              <a:ahLst/>
              <a:cxnLst/>
              <a:rect l="l" t="t" r="r" b="b"/>
              <a:pathLst>
                <a:path w="40971" h="41520" extrusionOk="0">
                  <a:moveTo>
                    <a:pt x="40971" y="1"/>
                  </a:moveTo>
                  <a:lnTo>
                    <a:pt x="1" y="40825"/>
                  </a:lnTo>
                  <a:lnTo>
                    <a:pt x="1" y="41519"/>
                  </a:lnTo>
                  <a:lnTo>
                    <a:pt x="40971" y="421"/>
                  </a:lnTo>
                  <a:lnTo>
                    <a:pt x="40971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5" name="Google Shape;3155;p10"/>
            <p:cNvSpPr/>
            <p:nvPr/>
          </p:nvSpPr>
          <p:spPr>
            <a:xfrm>
              <a:off x="1268300" y="839600"/>
              <a:ext cx="1287425" cy="1292425"/>
            </a:xfrm>
            <a:custGeom>
              <a:avLst/>
              <a:gdLst/>
              <a:ahLst/>
              <a:cxnLst/>
              <a:rect l="l" t="t" r="r" b="b"/>
              <a:pathLst>
                <a:path w="51497" h="51697" extrusionOk="0">
                  <a:moveTo>
                    <a:pt x="51460" y="0"/>
                  </a:moveTo>
                  <a:lnTo>
                    <a:pt x="1" y="51277"/>
                  </a:lnTo>
                  <a:lnTo>
                    <a:pt x="1" y="51697"/>
                  </a:lnTo>
                  <a:lnTo>
                    <a:pt x="51497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6" name="Google Shape;3156;p10"/>
            <p:cNvSpPr/>
            <p:nvPr/>
          </p:nvSpPr>
          <p:spPr>
            <a:xfrm>
              <a:off x="244050" y="2048400"/>
              <a:ext cx="1024275" cy="1037525"/>
            </a:xfrm>
            <a:custGeom>
              <a:avLst/>
              <a:gdLst/>
              <a:ahLst/>
              <a:cxnLst/>
              <a:rect l="l" t="t" r="r" b="b"/>
              <a:pathLst>
                <a:path w="40971" h="41501" extrusionOk="0">
                  <a:moveTo>
                    <a:pt x="40971" y="1"/>
                  </a:moveTo>
                  <a:lnTo>
                    <a:pt x="1" y="40825"/>
                  </a:lnTo>
                  <a:lnTo>
                    <a:pt x="1" y="41501"/>
                  </a:lnTo>
                  <a:lnTo>
                    <a:pt x="40971" y="385"/>
                  </a:lnTo>
                  <a:lnTo>
                    <a:pt x="40971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7" name="Google Shape;3157;p10"/>
            <p:cNvSpPr/>
            <p:nvPr/>
          </p:nvSpPr>
          <p:spPr>
            <a:xfrm>
              <a:off x="1268300" y="839600"/>
              <a:ext cx="1213875" cy="1218425"/>
            </a:xfrm>
            <a:custGeom>
              <a:avLst/>
              <a:gdLst/>
              <a:ahLst/>
              <a:cxnLst/>
              <a:rect l="l" t="t" r="r" b="b"/>
              <a:pathLst>
                <a:path w="48555" h="48737" extrusionOk="0">
                  <a:moveTo>
                    <a:pt x="48500" y="0"/>
                  </a:moveTo>
                  <a:lnTo>
                    <a:pt x="1" y="48353"/>
                  </a:lnTo>
                  <a:lnTo>
                    <a:pt x="1" y="48737"/>
                  </a:lnTo>
                  <a:lnTo>
                    <a:pt x="48555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8" name="Google Shape;3158;p10"/>
            <p:cNvSpPr/>
            <p:nvPr/>
          </p:nvSpPr>
          <p:spPr>
            <a:xfrm>
              <a:off x="5302750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28" y="0"/>
                  </a:moveTo>
                  <a:lnTo>
                    <a:pt x="0" y="1828"/>
                  </a:lnTo>
                  <a:lnTo>
                    <a:pt x="1170" y="1828"/>
                  </a:lnTo>
                  <a:lnTo>
                    <a:pt x="2997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9" name="Google Shape;3159;p10"/>
            <p:cNvSpPr/>
            <p:nvPr/>
          </p:nvSpPr>
          <p:spPr>
            <a:xfrm>
              <a:off x="5348425" y="2787125"/>
              <a:ext cx="2031625" cy="2023875"/>
            </a:xfrm>
            <a:custGeom>
              <a:avLst/>
              <a:gdLst/>
              <a:ahLst/>
              <a:cxnLst/>
              <a:rect l="l" t="t" r="r" b="b"/>
              <a:pathLst>
                <a:path w="81265" h="80955" extrusionOk="0">
                  <a:moveTo>
                    <a:pt x="81265" y="1"/>
                  </a:moveTo>
                  <a:lnTo>
                    <a:pt x="1" y="80954"/>
                  </a:lnTo>
                  <a:lnTo>
                    <a:pt x="1170" y="80954"/>
                  </a:lnTo>
                  <a:lnTo>
                    <a:pt x="81265" y="586"/>
                  </a:lnTo>
                  <a:lnTo>
                    <a:pt x="81265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0" name="Google Shape;3160;p10"/>
            <p:cNvSpPr/>
            <p:nvPr/>
          </p:nvSpPr>
          <p:spPr>
            <a:xfrm>
              <a:off x="5229200" y="4810975"/>
              <a:ext cx="74925" cy="45700"/>
            </a:xfrm>
            <a:custGeom>
              <a:avLst/>
              <a:gdLst/>
              <a:ahLst/>
              <a:cxnLst/>
              <a:rect l="l" t="t" r="r" b="b"/>
              <a:pathLst>
                <a:path w="2997" h="1828" extrusionOk="0">
                  <a:moveTo>
                    <a:pt x="1827" y="0"/>
                  </a:moveTo>
                  <a:lnTo>
                    <a:pt x="0" y="1828"/>
                  </a:lnTo>
                  <a:lnTo>
                    <a:pt x="1170" y="1828"/>
                  </a:lnTo>
                  <a:lnTo>
                    <a:pt x="2997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1" name="Google Shape;3161;p10"/>
            <p:cNvSpPr/>
            <p:nvPr/>
          </p:nvSpPr>
          <p:spPr>
            <a:xfrm>
              <a:off x="5274875" y="2713575"/>
              <a:ext cx="2105175" cy="2097425"/>
            </a:xfrm>
            <a:custGeom>
              <a:avLst/>
              <a:gdLst/>
              <a:ahLst/>
              <a:cxnLst/>
              <a:rect l="l" t="t" r="r" b="b"/>
              <a:pathLst>
                <a:path w="84207" h="83897" extrusionOk="0">
                  <a:moveTo>
                    <a:pt x="84207" y="1"/>
                  </a:moveTo>
                  <a:lnTo>
                    <a:pt x="0" y="83896"/>
                  </a:lnTo>
                  <a:lnTo>
                    <a:pt x="1170" y="83896"/>
                  </a:lnTo>
                  <a:lnTo>
                    <a:pt x="84207" y="585"/>
                  </a:lnTo>
                  <a:lnTo>
                    <a:pt x="84207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2" name="Google Shape;3162;p10"/>
            <p:cNvSpPr/>
            <p:nvPr/>
          </p:nvSpPr>
          <p:spPr>
            <a:xfrm>
              <a:off x="5155175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46" y="0"/>
                  </a:moveTo>
                  <a:lnTo>
                    <a:pt x="1" y="1828"/>
                  </a:lnTo>
                  <a:lnTo>
                    <a:pt x="1189" y="1828"/>
                  </a:lnTo>
                  <a:lnTo>
                    <a:pt x="299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3" name="Google Shape;3163;p10"/>
            <p:cNvSpPr/>
            <p:nvPr/>
          </p:nvSpPr>
          <p:spPr>
            <a:xfrm>
              <a:off x="5201325" y="2640025"/>
              <a:ext cx="2178725" cy="2170975"/>
            </a:xfrm>
            <a:custGeom>
              <a:avLst/>
              <a:gdLst/>
              <a:ahLst/>
              <a:cxnLst/>
              <a:rect l="l" t="t" r="r" b="b"/>
              <a:pathLst>
                <a:path w="87149" h="86839" extrusionOk="0">
                  <a:moveTo>
                    <a:pt x="87149" y="1"/>
                  </a:moveTo>
                  <a:lnTo>
                    <a:pt x="0" y="86838"/>
                  </a:lnTo>
                  <a:lnTo>
                    <a:pt x="1170" y="86838"/>
                  </a:lnTo>
                  <a:lnTo>
                    <a:pt x="87149" y="567"/>
                  </a:lnTo>
                  <a:lnTo>
                    <a:pt x="87149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4" name="Google Shape;3164;p10"/>
            <p:cNvSpPr/>
            <p:nvPr/>
          </p:nvSpPr>
          <p:spPr>
            <a:xfrm>
              <a:off x="5081625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46" y="0"/>
                  </a:moveTo>
                  <a:lnTo>
                    <a:pt x="1" y="1828"/>
                  </a:lnTo>
                  <a:lnTo>
                    <a:pt x="1188" y="1828"/>
                  </a:lnTo>
                  <a:lnTo>
                    <a:pt x="299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5" name="Google Shape;3165;p10"/>
            <p:cNvSpPr/>
            <p:nvPr/>
          </p:nvSpPr>
          <p:spPr>
            <a:xfrm>
              <a:off x="5127775" y="2566925"/>
              <a:ext cx="2252275" cy="2244075"/>
            </a:xfrm>
            <a:custGeom>
              <a:avLst/>
              <a:gdLst/>
              <a:ahLst/>
              <a:cxnLst/>
              <a:rect l="l" t="t" r="r" b="b"/>
              <a:pathLst>
                <a:path w="90091" h="89763" extrusionOk="0">
                  <a:moveTo>
                    <a:pt x="90091" y="1"/>
                  </a:moveTo>
                  <a:lnTo>
                    <a:pt x="0" y="89762"/>
                  </a:lnTo>
                  <a:lnTo>
                    <a:pt x="1152" y="89762"/>
                  </a:lnTo>
                  <a:lnTo>
                    <a:pt x="90091" y="531"/>
                  </a:lnTo>
                  <a:lnTo>
                    <a:pt x="90091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6" name="Google Shape;3166;p10"/>
            <p:cNvSpPr/>
            <p:nvPr/>
          </p:nvSpPr>
          <p:spPr>
            <a:xfrm>
              <a:off x="5008075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28" y="0"/>
                  </a:moveTo>
                  <a:lnTo>
                    <a:pt x="0" y="1828"/>
                  </a:lnTo>
                  <a:lnTo>
                    <a:pt x="1170" y="1828"/>
                  </a:lnTo>
                  <a:lnTo>
                    <a:pt x="2997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7" name="Google Shape;3167;p10"/>
            <p:cNvSpPr/>
            <p:nvPr/>
          </p:nvSpPr>
          <p:spPr>
            <a:xfrm>
              <a:off x="5053750" y="2493375"/>
              <a:ext cx="2326300" cy="2317625"/>
            </a:xfrm>
            <a:custGeom>
              <a:avLst/>
              <a:gdLst/>
              <a:ahLst/>
              <a:cxnLst/>
              <a:rect l="l" t="t" r="r" b="b"/>
              <a:pathLst>
                <a:path w="93052" h="92705" extrusionOk="0">
                  <a:moveTo>
                    <a:pt x="93052" y="1"/>
                  </a:moveTo>
                  <a:lnTo>
                    <a:pt x="1" y="92704"/>
                  </a:lnTo>
                  <a:lnTo>
                    <a:pt x="1170" y="92704"/>
                  </a:lnTo>
                  <a:lnTo>
                    <a:pt x="93052" y="512"/>
                  </a:lnTo>
                  <a:lnTo>
                    <a:pt x="93052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8" name="Google Shape;3168;p10"/>
            <p:cNvSpPr/>
            <p:nvPr/>
          </p:nvSpPr>
          <p:spPr>
            <a:xfrm>
              <a:off x="4934525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28" y="0"/>
                  </a:moveTo>
                  <a:lnTo>
                    <a:pt x="0" y="1828"/>
                  </a:lnTo>
                  <a:lnTo>
                    <a:pt x="1170" y="1828"/>
                  </a:lnTo>
                  <a:lnTo>
                    <a:pt x="2997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9" name="Google Shape;3169;p10"/>
            <p:cNvSpPr/>
            <p:nvPr/>
          </p:nvSpPr>
          <p:spPr>
            <a:xfrm>
              <a:off x="4980200" y="2419825"/>
              <a:ext cx="2399850" cy="2391175"/>
            </a:xfrm>
            <a:custGeom>
              <a:avLst/>
              <a:gdLst/>
              <a:ahLst/>
              <a:cxnLst/>
              <a:rect l="l" t="t" r="r" b="b"/>
              <a:pathLst>
                <a:path w="95994" h="95647" extrusionOk="0">
                  <a:moveTo>
                    <a:pt x="95994" y="1"/>
                  </a:moveTo>
                  <a:lnTo>
                    <a:pt x="1" y="95646"/>
                  </a:lnTo>
                  <a:lnTo>
                    <a:pt x="1170" y="95646"/>
                  </a:lnTo>
                  <a:lnTo>
                    <a:pt x="95994" y="494"/>
                  </a:lnTo>
                  <a:lnTo>
                    <a:pt x="95994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0" name="Google Shape;3170;p10"/>
            <p:cNvSpPr/>
            <p:nvPr/>
          </p:nvSpPr>
          <p:spPr>
            <a:xfrm>
              <a:off x="4860500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47" y="0"/>
                  </a:moveTo>
                  <a:lnTo>
                    <a:pt x="1" y="1828"/>
                  </a:lnTo>
                  <a:lnTo>
                    <a:pt x="1189" y="1828"/>
                  </a:lnTo>
                  <a:lnTo>
                    <a:pt x="299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1" name="Google Shape;3171;p10"/>
            <p:cNvSpPr/>
            <p:nvPr/>
          </p:nvSpPr>
          <p:spPr>
            <a:xfrm>
              <a:off x="4906650" y="2346275"/>
              <a:ext cx="2473400" cy="2464725"/>
            </a:xfrm>
            <a:custGeom>
              <a:avLst/>
              <a:gdLst/>
              <a:ahLst/>
              <a:cxnLst/>
              <a:rect l="l" t="t" r="r" b="b"/>
              <a:pathLst>
                <a:path w="98936" h="98589" extrusionOk="0">
                  <a:moveTo>
                    <a:pt x="98936" y="0"/>
                  </a:moveTo>
                  <a:lnTo>
                    <a:pt x="1" y="98588"/>
                  </a:lnTo>
                  <a:lnTo>
                    <a:pt x="1152" y="98588"/>
                  </a:lnTo>
                  <a:lnTo>
                    <a:pt x="98936" y="476"/>
                  </a:lnTo>
                  <a:lnTo>
                    <a:pt x="98936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2" name="Google Shape;3172;p10"/>
            <p:cNvSpPr/>
            <p:nvPr/>
          </p:nvSpPr>
          <p:spPr>
            <a:xfrm>
              <a:off x="4786950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28" y="0"/>
                  </a:moveTo>
                  <a:lnTo>
                    <a:pt x="1" y="1828"/>
                  </a:lnTo>
                  <a:lnTo>
                    <a:pt x="1170" y="1828"/>
                  </a:lnTo>
                  <a:lnTo>
                    <a:pt x="299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3" name="Google Shape;3173;p10"/>
            <p:cNvSpPr/>
            <p:nvPr/>
          </p:nvSpPr>
          <p:spPr>
            <a:xfrm>
              <a:off x="4832650" y="2273175"/>
              <a:ext cx="2547400" cy="2537825"/>
            </a:xfrm>
            <a:custGeom>
              <a:avLst/>
              <a:gdLst/>
              <a:ahLst/>
              <a:cxnLst/>
              <a:rect l="l" t="t" r="r" b="b"/>
              <a:pathLst>
                <a:path w="101896" h="101513" extrusionOk="0">
                  <a:moveTo>
                    <a:pt x="101896" y="1"/>
                  </a:moveTo>
                  <a:lnTo>
                    <a:pt x="0" y="101512"/>
                  </a:lnTo>
                  <a:lnTo>
                    <a:pt x="1170" y="101512"/>
                  </a:lnTo>
                  <a:lnTo>
                    <a:pt x="101896" y="439"/>
                  </a:lnTo>
                  <a:lnTo>
                    <a:pt x="101896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4" name="Google Shape;3174;p10"/>
            <p:cNvSpPr/>
            <p:nvPr/>
          </p:nvSpPr>
          <p:spPr>
            <a:xfrm>
              <a:off x="4713400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28" y="0"/>
                  </a:moveTo>
                  <a:lnTo>
                    <a:pt x="1" y="1828"/>
                  </a:lnTo>
                  <a:lnTo>
                    <a:pt x="1170" y="1828"/>
                  </a:lnTo>
                  <a:lnTo>
                    <a:pt x="299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5" name="Google Shape;3175;p10"/>
            <p:cNvSpPr/>
            <p:nvPr/>
          </p:nvSpPr>
          <p:spPr>
            <a:xfrm>
              <a:off x="4759100" y="2199625"/>
              <a:ext cx="2620950" cy="2611375"/>
            </a:xfrm>
            <a:custGeom>
              <a:avLst/>
              <a:gdLst/>
              <a:ahLst/>
              <a:cxnLst/>
              <a:rect l="l" t="t" r="r" b="b"/>
              <a:pathLst>
                <a:path w="104838" h="104455" extrusionOk="0">
                  <a:moveTo>
                    <a:pt x="104838" y="1"/>
                  </a:moveTo>
                  <a:lnTo>
                    <a:pt x="0" y="104454"/>
                  </a:lnTo>
                  <a:lnTo>
                    <a:pt x="1170" y="104454"/>
                  </a:lnTo>
                  <a:lnTo>
                    <a:pt x="104838" y="421"/>
                  </a:lnTo>
                  <a:lnTo>
                    <a:pt x="104838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6" name="Google Shape;3176;p10"/>
            <p:cNvSpPr/>
            <p:nvPr/>
          </p:nvSpPr>
          <p:spPr>
            <a:xfrm>
              <a:off x="4639400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46" y="0"/>
                  </a:moveTo>
                  <a:lnTo>
                    <a:pt x="0" y="1828"/>
                  </a:lnTo>
                  <a:lnTo>
                    <a:pt x="1188" y="1828"/>
                  </a:lnTo>
                  <a:lnTo>
                    <a:pt x="2997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7" name="Google Shape;3177;p10"/>
            <p:cNvSpPr/>
            <p:nvPr/>
          </p:nvSpPr>
          <p:spPr>
            <a:xfrm>
              <a:off x="4685550" y="2126075"/>
              <a:ext cx="2694500" cy="2684925"/>
            </a:xfrm>
            <a:custGeom>
              <a:avLst/>
              <a:gdLst/>
              <a:ahLst/>
              <a:cxnLst/>
              <a:rect l="l" t="t" r="r" b="b"/>
              <a:pathLst>
                <a:path w="107780" h="107397" extrusionOk="0">
                  <a:moveTo>
                    <a:pt x="107780" y="0"/>
                  </a:moveTo>
                  <a:lnTo>
                    <a:pt x="0" y="107396"/>
                  </a:lnTo>
                  <a:lnTo>
                    <a:pt x="1151" y="107396"/>
                  </a:lnTo>
                  <a:lnTo>
                    <a:pt x="107780" y="421"/>
                  </a:lnTo>
                  <a:lnTo>
                    <a:pt x="107780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8" name="Google Shape;3178;p10"/>
            <p:cNvSpPr/>
            <p:nvPr/>
          </p:nvSpPr>
          <p:spPr>
            <a:xfrm>
              <a:off x="4565850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28" y="0"/>
                  </a:moveTo>
                  <a:lnTo>
                    <a:pt x="0" y="1828"/>
                  </a:lnTo>
                  <a:lnTo>
                    <a:pt x="1170" y="1828"/>
                  </a:lnTo>
                  <a:lnTo>
                    <a:pt x="2997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9" name="Google Shape;3179;p10"/>
            <p:cNvSpPr/>
            <p:nvPr/>
          </p:nvSpPr>
          <p:spPr>
            <a:xfrm>
              <a:off x="4611525" y="2052975"/>
              <a:ext cx="2768525" cy="2758025"/>
            </a:xfrm>
            <a:custGeom>
              <a:avLst/>
              <a:gdLst/>
              <a:ahLst/>
              <a:cxnLst/>
              <a:rect l="l" t="t" r="r" b="b"/>
              <a:pathLst>
                <a:path w="110741" h="110321" extrusionOk="0">
                  <a:moveTo>
                    <a:pt x="110741" y="1"/>
                  </a:moveTo>
                  <a:lnTo>
                    <a:pt x="1" y="110320"/>
                  </a:lnTo>
                  <a:lnTo>
                    <a:pt x="1170" y="110320"/>
                  </a:lnTo>
                  <a:lnTo>
                    <a:pt x="110741" y="384"/>
                  </a:lnTo>
                  <a:lnTo>
                    <a:pt x="110741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0" name="Google Shape;3180;p10"/>
            <p:cNvSpPr/>
            <p:nvPr/>
          </p:nvSpPr>
          <p:spPr>
            <a:xfrm>
              <a:off x="4492300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28" y="0"/>
                  </a:moveTo>
                  <a:lnTo>
                    <a:pt x="0" y="1828"/>
                  </a:lnTo>
                  <a:lnTo>
                    <a:pt x="1170" y="1828"/>
                  </a:lnTo>
                  <a:lnTo>
                    <a:pt x="2997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1" name="Google Shape;3181;p10"/>
            <p:cNvSpPr/>
            <p:nvPr/>
          </p:nvSpPr>
          <p:spPr>
            <a:xfrm>
              <a:off x="4537975" y="1979425"/>
              <a:ext cx="2842075" cy="2831575"/>
            </a:xfrm>
            <a:custGeom>
              <a:avLst/>
              <a:gdLst/>
              <a:ahLst/>
              <a:cxnLst/>
              <a:rect l="l" t="t" r="r" b="b"/>
              <a:pathLst>
                <a:path w="113683" h="113263" extrusionOk="0">
                  <a:moveTo>
                    <a:pt x="113683" y="0"/>
                  </a:moveTo>
                  <a:lnTo>
                    <a:pt x="1" y="113262"/>
                  </a:lnTo>
                  <a:lnTo>
                    <a:pt x="1170" y="113262"/>
                  </a:lnTo>
                  <a:lnTo>
                    <a:pt x="113683" y="366"/>
                  </a:lnTo>
                  <a:lnTo>
                    <a:pt x="113683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2" name="Google Shape;3182;p10"/>
            <p:cNvSpPr/>
            <p:nvPr/>
          </p:nvSpPr>
          <p:spPr>
            <a:xfrm>
              <a:off x="4418275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46" y="0"/>
                  </a:moveTo>
                  <a:lnTo>
                    <a:pt x="1" y="1828"/>
                  </a:lnTo>
                  <a:lnTo>
                    <a:pt x="1189" y="1828"/>
                  </a:lnTo>
                  <a:lnTo>
                    <a:pt x="299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3" name="Google Shape;3183;p10"/>
            <p:cNvSpPr/>
            <p:nvPr/>
          </p:nvSpPr>
          <p:spPr>
            <a:xfrm>
              <a:off x="4464425" y="1905875"/>
              <a:ext cx="2915625" cy="2905125"/>
            </a:xfrm>
            <a:custGeom>
              <a:avLst/>
              <a:gdLst/>
              <a:ahLst/>
              <a:cxnLst/>
              <a:rect l="l" t="t" r="r" b="b"/>
              <a:pathLst>
                <a:path w="116625" h="116205" extrusionOk="0">
                  <a:moveTo>
                    <a:pt x="116625" y="0"/>
                  </a:moveTo>
                  <a:lnTo>
                    <a:pt x="0" y="116204"/>
                  </a:lnTo>
                  <a:lnTo>
                    <a:pt x="1170" y="116204"/>
                  </a:lnTo>
                  <a:lnTo>
                    <a:pt x="116625" y="348"/>
                  </a:lnTo>
                  <a:lnTo>
                    <a:pt x="116625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4" name="Google Shape;3184;p10"/>
            <p:cNvSpPr/>
            <p:nvPr/>
          </p:nvSpPr>
          <p:spPr>
            <a:xfrm>
              <a:off x="4344725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46" y="0"/>
                  </a:moveTo>
                  <a:lnTo>
                    <a:pt x="1" y="1828"/>
                  </a:lnTo>
                  <a:lnTo>
                    <a:pt x="1188" y="1828"/>
                  </a:lnTo>
                  <a:lnTo>
                    <a:pt x="299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5" name="Google Shape;3185;p10"/>
            <p:cNvSpPr/>
            <p:nvPr/>
          </p:nvSpPr>
          <p:spPr>
            <a:xfrm>
              <a:off x="4390875" y="1832325"/>
              <a:ext cx="2989175" cy="2978675"/>
            </a:xfrm>
            <a:custGeom>
              <a:avLst/>
              <a:gdLst/>
              <a:ahLst/>
              <a:cxnLst/>
              <a:rect l="l" t="t" r="r" b="b"/>
              <a:pathLst>
                <a:path w="119567" h="119147" extrusionOk="0">
                  <a:moveTo>
                    <a:pt x="119567" y="0"/>
                  </a:moveTo>
                  <a:lnTo>
                    <a:pt x="0" y="119146"/>
                  </a:lnTo>
                  <a:lnTo>
                    <a:pt x="1152" y="119146"/>
                  </a:lnTo>
                  <a:lnTo>
                    <a:pt x="119567" y="329"/>
                  </a:lnTo>
                  <a:lnTo>
                    <a:pt x="119567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6" name="Google Shape;3186;p10"/>
            <p:cNvSpPr/>
            <p:nvPr/>
          </p:nvSpPr>
          <p:spPr>
            <a:xfrm>
              <a:off x="4271175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28" y="0"/>
                  </a:moveTo>
                  <a:lnTo>
                    <a:pt x="1" y="1828"/>
                  </a:lnTo>
                  <a:lnTo>
                    <a:pt x="1170" y="1828"/>
                  </a:lnTo>
                  <a:lnTo>
                    <a:pt x="299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7" name="Google Shape;3187;p10"/>
            <p:cNvSpPr/>
            <p:nvPr/>
          </p:nvSpPr>
          <p:spPr>
            <a:xfrm>
              <a:off x="4316850" y="1759225"/>
              <a:ext cx="3063200" cy="3051775"/>
            </a:xfrm>
            <a:custGeom>
              <a:avLst/>
              <a:gdLst/>
              <a:ahLst/>
              <a:cxnLst/>
              <a:rect l="l" t="t" r="r" b="b"/>
              <a:pathLst>
                <a:path w="122528" h="122071" extrusionOk="0">
                  <a:moveTo>
                    <a:pt x="122528" y="0"/>
                  </a:moveTo>
                  <a:lnTo>
                    <a:pt x="1" y="122070"/>
                  </a:lnTo>
                  <a:lnTo>
                    <a:pt x="1171" y="122070"/>
                  </a:lnTo>
                  <a:lnTo>
                    <a:pt x="122528" y="293"/>
                  </a:lnTo>
                  <a:lnTo>
                    <a:pt x="12252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8" name="Google Shape;3188;p10"/>
            <p:cNvSpPr/>
            <p:nvPr/>
          </p:nvSpPr>
          <p:spPr>
            <a:xfrm>
              <a:off x="4197625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28" y="0"/>
                  </a:moveTo>
                  <a:lnTo>
                    <a:pt x="0" y="1828"/>
                  </a:lnTo>
                  <a:lnTo>
                    <a:pt x="1170" y="1828"/>
                  </a:lnTo>
                  <a:lnTo>
                    <a:pt x="2997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9" name="Google Shape;3189;p10"/>
            <p:cNvSpPr/>
            <p:nvPr/>
          </p:nvSpPr>
          <p:spPr>
            <a:xfrm>
              <a:off x="4243300" y="1685675"/>
              <a:ext cx="3136750" cy="3125325"/>
            </a:xfrm>
            <a:custGeom>
              <a:avLst/>
              <a:gdLst/>
              <a:ahLst/>
              <a:cxnLst/>
              <a:rect l="l" t="t" r="r" b="b"/>
              <a:pathLst>
                <a:path w="125470" h="125013" extrusionOk="0">
                  <a:moveTo>
                    <a:pt x="125470" y="0"/>
                  </a:moveTo>
                  <a:lnTo>
                    <a:pt x="1" y="125012"/>
                  </a:lnTo>
                  <a:lnTo>
                    <a:pt x="1170" y="125012"/>
                  </a:lnTo>
                  <a:lnTo>
                    <a:pt x="125470" y="274"/>
                  </a:lnTo>
                  <a:lnTo>
                    <a:pt x="125470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0" name="Google Shape;3190;p10"/>
            <p:cNvSpPr/>
            <p:nvPr/>
          </p:nvSpPr>
          <p:spPr>
            <a:xfrm>
              <a:off x="4123625" y="4810975"/>
              <a:ext cx="74925" cy="45700"/>
            </a:xfrm>
            <a:custGeom>
              <a:avLst/>
              <a:gdLst/>
              <a:ahLst/>
              <a:cxnLst/>
              <a:rect l="l" t="t" r="r" b="b"/>
              <a:pathLst>
                <a:path w="2997" h="1828" extrusionOk="0">
                  <a:moveTo>
                    <a:pt x="1846" y="0"/>
                  </a:moveTo>
                  <a:lnTo>
                    <a:pt x="0" y="1828"/>
                  </a:lnTo>
                  <a:lnTo>
                    <a:pt x="1188" y="1828"/>
                  </a:lnTo>
                  <a:lnTo>
                    <a:pt x="2997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1" name="Google Shape;3191;p10"/>
            <p:cNvSpPr/>
            <p:nvPr/>
          </p:nvSpPr>
          <p:spPr>
            <a:xfrm>
              <a:off x="4169750" y="1612125"/>
              <a:ext cx="3210300" cy="3198875"/>
            </a:xfrm>
            <a:custGeom>
              <a:avLst/>
              <a:gdLst/>
              <a:ahLst/>
              <a:cxnLst/>
              <a:rect l="l" t="t" r="r" b="b"/>
              <a:pathLst>
                <a:path w="128412" h="127955" extrusionOk="0">
                  <a:moveTo>
                    <a:pt x="128412" y="0"/>
                  </a:moveTo>
                  <a:lnTo>
                    <a:pt x="1" y="127954"/>
                  </a:lnTo>
                  <a:lnTo>
                    <a:pt x="1152" y="127954"/>
                  </a:lnTo>
                  <a:lnTo>
                    <a:pt x="128412" y="256"/>
                  </a:lnTo>
                  <a:lnTo>
                    <a:pt x="128412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2" name="Google Shape;3192;p10"/>
            <p:cNvSpPr/>
            <p:nvPr/>
          </p:nvSpPr>
          <p:spPr>
            <a:xfrm>
              <a:off x="4050050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28" y="0"/>
                  </a:moveTo>
                  <a:lnTo>
                    <a:pt x="1" y="1828"/>
                  </a:lnTo>
                  <a:lnTo>
                    <a:pt x="1171" y="1828"/>
                  </a:lnTo>
                  <a:lnTo>
                    <a:pt x="299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3" name="Google Shape;3193;p10"/>
            <p:cNvSpPr/>
            <p:nvPr/>
          </p:nvSpPr>
          <p:spPr>
            <a:xfrm>
              <a:off x="4095750" y="1538575"/>
              <a:ext cx="3284300" cy="3272425"/>
            </a:xfrm>
            <a:custGeom>
              <a:avLst/>
              <a:gdLst/>
              <a:ahLst/>
              <a:cxnLst/>
              <a:rect l="l" t="t" r="r" b="b"/>
              <a:pathLst>
                <a:path w="131372" h="130897" extrusionOk="0">
                  <a:moveTo>
                    <a:pt x="131372" y="0"/>
                  </a:moveTo>
                  <a:lnTo>
                    <a:pt x="0" y="130896"/>
                  </a:lnTo>
                  <a:lnTo>
                    <a:pt x="1170" y="130896"/>
                  </a:lnTo>
                  <a:lnTo>
                    <a:pt x="131372" y="256"/>
                  </a:lnTo>
                  <a:lnTo>
                    <a:pt x="131372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4" name="Google Shape;3194;p10"/>
            <p:cNvSpPr/>
            <p:nvPr/>
          </p:nvSpPr>
          <p:spPr>
            <a:xfrm>
              <a:off x="3976500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28" y="0"/>
                  </a:moveTo>
                  <a:lnTo>
                    <a:pt x="1" y="1828"/>
                  </a:lnTo>
                  <a:lnTo>
                    <a:pt x="1170" y="1828"/>
                  </a:lnTo>
                  <a:lnTo>
                    <a:pt x="299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5" name="Google Shape;3195;p10"/>
            <p:cNvSpPr/>
            <p:nvPr/>
          </p:nvSpPr>
          <p:spPr>
            <a:xfrm>
              <a:off x="4022200" y="1465475"/>
              <a:ext cx="3357850" cy="3345525"/>
            </a:xfrm>
            <a:custGeom>
              <a:avLst/>
              <a:gdLst/>
              <a:ahLst/>
              <a:cxnLst/>
              <a:rect l="l" t="t" r="r" b="b"/>
              <a:pathLst>
                <a:path w="134314" h="133821" extrusionOk="0">
                  <a:moveTo>
                    <a:pt x="134314" y="0"/>
                  </a:moveTo>
                  <a:lnTo>
                    <a:pt x="0" y="133820"/>
                  </a:lnTo>
                  <a:lnTo>
                    <a:pt x="1170" y="133820"/>
                  </a:lnTo>
                  <a:lnTo>
                    <a:pt x="134314" y="220"/>
                  </a:lnTo>
                  <a:lnTo>
                    <a:pt x="134314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6" name="Google Shape;3196;p10"/>
            <p:cNvSpPr/>
            <p:nvPr/>
          </p:nvSpPr>
          <p:spPr>
            <a:xfrm>
              <a:off x="3902500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46" y="0"/>
                  </a:moveTo>
                  <a:lnTo>
                    <a:pt x="0" y="1828"/>
                  </a:lnTo>
                  <a:lnTo>
                    <a:pt x="1188" y="1828"/>
                  </a:lnTo>
                  <a:lnTo>
                    <a:pt x="2997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7" name="Google Shape;3197;p10"/>
            <p:cNvSpPr/>
            <p:nvPr/>
          </p:nvSpPr>
          <p:spPr>
            <a:xfrm>
              <a:off x="3948650" y="1391925"/>
              <a:ext cx="3431400" cy="3419075"/>
            </a:xfrm>
            <a:custGeom>
              <a:avLst/>
              <a:gdLst/>
              <a:ahLst/>
              <a:cxnLst/>
              <a:rect l="l" t="t" r="r" b="b"/>
              <a:pathLst>
                <a:path w="137256" h="136763" extrusionOk="0">
                  <a:moveTo>
                    <a:pt x="137256" y="0"/>
                  </a:moveTo>
                  <a:lnTo>
                    <a:pt x="0" y="136762"/>
                  </a:lnTo>
                  <a:lnTo>
                    <a:pt x="1151" y="136762"/>
                  </a:lnTo>
                  <a:lnTo>
                    <a:pt x="137256" y="201"/>
                  </a:lnTo>
                  <a:lnTo>
                    <a:pt x="137256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8" name="Google Shape;3198;p10"/>
            <p:cNvSpPr/>
            <p:nvPr/>
          </p:nvSpPr>
          <p:spPr>
            <a:xfrm>
              <a:off x="3828950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28" y="0"/>
                  </a:moveTo>
                  <a:lnTo>
                    <a:pt x="0" y="1828"/>
                  </a:lnTo>
                  <a:lnTo>
                    <a:pt x="1170" y="1828"/>
                  </a:lnTo>
                  <a:lnTo>
                    <a:pt x="2997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9" name="Google Shape;3199;p10"/>
            <p:cNvSpPr/>
            <p:nvPr/>
          </p:nvSpPr>
          <p:spPr>
            <a:xfrm>
              <a:off x="3874625" y="1318375"/>
              <a:ext cx="3505425" cy="3492625"/>
            </a:xfrm>
            <a:custGeom>
              <a:avLst/>
              <a:gdLst/>
              <a:ahLst/>
              <a:cxnLst/>
              <a:rect l="l" t="t" r="r" b="b"/>
              <a:pathLst>
                <a:path w="140217" h="139705" extrusionOk="0">
                  <a:moveTo>
                    <a:pt x="140217" y="0"/>
                  </a:moveTo>
                  <a:lnTo>
                    <a:pt x="1" y="139704"/>
                  </a:lnTo>
                  <a:lnTo>
                    <a:pt x="1170" y="139704"/>
                  </a:lnTo>
                  <a:lnTo>
                    <a:pt x="140217" y="183"/>
                  </a:lnTo>
                  <a:lnTo>
                    <a:pt x="140217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0" name="Google Shape;3200;p10"/>
            <p:cNvSpPr/>
            <p:nvPr/>
          </p:nvSpPr>
          <p:spPr>
            <a:xfrm>
              <a:off x="3755400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28" y="0"/>
                  </a:moveTo>
                  <a:lnTo>
                    <a:pt x="0" y="1828"/>
                  </a:lnTo>
                  <a:lnTo>
                    <a:pt x="1170" y="1828"/>
                  </a:lnTo>
                  <a:lnTo>
                    <a:pt x="2997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1" name="Google Shape;3201;p10"/>
            <p:cNvSpPr/>
            <p:nvPr/>
          </p:nvSpPr>
          <p:spPr>
            <a:xfrm>
              <a:off x="3801075" y="1244800"/>
              <a:ext cx="3578975" cy="3566200"/>
            </a:xfrm>
            <a:custGeom>
              <a:avLst/>
              <a:gdLst/>
              <a:ahLst/>
              <a:cxnLst/>
              <a:rect l="l" t="t" r="r" b="b"/>
              <a:pathLst>
                <a:path w="143159" h="142648" extrusionOk="0">
                  <a:moveTo>
                    <a:pt x="143159" y="1"/>
                  </a:moveTo>
                  <a:lnTo>
                    <a:pt x="1" y="142647"/>
                  </a:lnTo>
                  <a:lnTo>
                    <a:pt x="1170" y="142647"/>
                  </a:lnTo>
                  <a:lnTo>
                    <a:pt x="143159" y="165"/>
                  </a:lnTo>
                  <a:lnTo>
                    <a:pt x="143159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2" name="Google Shape;3202;p10"/>
            <p:cNvSpPr/>
            <p:nvPr/>
          </p:nvSpPr>
          <p:spPr>
            <a:xfrm>
              <a:off x="3681375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47" y="0"/>
                  </a:moveTo>
                  <a:lnTo>
                    <a:pt x="1" y="1828"/>
                  </a:lnTo>
                  <a:lnTo>
                    <a:pt x="1189" y="1828"/>
                  </a:lnTo>
                  <a:lnTo>
                    <a:pt x="299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3" name="Google Shape;3203;p10"/>
            <p:cNvSpPr/>
            <p:nvPr/>
          </p:nvSpPr>
          <p:spPr>
            <a:xfrm>
              <a:off x="3727525" y="1171725"/>
              <a:ext cx="3652525" cy="3639275"/>
            </a:xfrm>
            <a:custGeom>
              <a:avLst/>
              <a:gdLst/>
              <a:ahLst/>
              <a:cxnLst/>
              <a:rect l="l" t="t" r="r" b="b"/>
              <a:pathLst>
                <a:path w="146101" h="145571" extrusionOk="0">
                  <a:moveTo>
                    <a:pt x="146101" y="0"/>
                  </a:moveTo>
                  <a:lnTo>
                    <a:pt x="1" y="145570"/>
                  </a:lnTo>
                  <a:lnTo>
                    <a:pt x="1170" y="145570"/>
                  </a:lnTo>
                  <a:lnTo>
                    <a:pt x="146101" y="128"/>
                  </a:lnTo>
                  <a:lnTo>
                    <a:pt x="146101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4" name="Google Shape;3204;p10"/>
            <p:cNvSpPr/>
            <p:nvPr/>
          </p:nvSpPr>
          <p:spPr>
            <a:xfrm>
              <a:off x="3607825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46" y="0"/>
                  </a:moveTo>
                  <a:lnTo>
                    <a:pt x="1" y="1828"/>
                  </a:lnTo>
                  <a:lnTo>
                    <a:pt x="1189" y="1828"/>
                  </a:lnTo>
                  <a:lnTo>
                    <a:pt x="299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5" name="Google Shape;3205;p10"/>
            <p:cNvSpPr/>
            <p:nvPr/>
          </p:nvSpPr>
          <p:spPr>
            <a:xfrm>
              <a:off x="3653975" y="1098175"/>
              <a:ext cx="3726075" cy="3712825"/>
            </a:xfrm>
            <a:custGeom>
              <a:avLst/>
              <a:gdLst/>
              <a:ahLst/>
              <a:cxnLst/>
              <a:rect l="l" t="t" r="r" b="b"/>
              <a:pathLst>
                <a:path w="149043" h="148513" extrusionOk="0">
                  <a:moveTo>
                    <a:pt x="149043" y="0"/>
                  </a:moveTo>
                  <a:lnTo>
                    <a:pt x="0" y="148512"/>
                  </a:lnTo>
                  <a:lnTo>
                    <a:pt x="1152" y="148512"/>
                  </a:lnTo>
                  <a:lnTo>
                    <a:pt x="149043" y="110"/>
                  </a:lnTo>
                  <a:lnTo>
                    <a:pt x="149043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6" name="Google Shape;3206;p10"/>
            <p:cNvSpPr/>
            <p:nvPr/>
          </p:nvSpPr>
          <p:spPr>
            <a:xfrm>
              <a:off x="3534275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28" y="0"/>
                  </a:moveTo>
                  <a:lnTo>
                    <a:pt x="1" y="1828"/>
                  </a:lnTo>
                  <a:lnTo>
                    <a:pt x="1170" y="1828"/>
                  </a:lnTo>
                  <a:lnTo>
                    <a:pt x="299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7" name="Google Shape;3207;p10"/>
            <p:cNvSpPr/>
            <p:nvPr/>
          </p:nvSpPr>
          <p:spPr>
            <a:xfrm>
              <a:off x="3579975" y="1024600"/>
              <a:ext cx="3800075" cy="3786400"/>
            </a:xfrm>
            <a:custGeom>
              <a:avLst/>
              <a:gdLst/>
              <a:ahLst/>
              <a:cxnLst/>
              <a:rect l="l" t="t" r="r" b="b"/>
              <a:pathLst>
                <a:path w="152003" h="151456" extrusionOk="0">
                  <a:moveTo>
                    <a:pt x="152003" y="1"/>
                  </a:moveTo>
                  <a:lnTo>
                    <a:pt x="0" y="151455"/>
                  </a:lnTo>
                  <a:lnTo>
                    <a:pt x="1170" y="151455"/>
                  </a:lnTo>
                  <a:lnTo>
                    <a:pt x="152003" y="111"/>
                  </a:lnTo>
                  <a:lnTo>
                    <a:pt x="152003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8" name="Google Shape;3208;p10"/>
            <p:cNvSpPr/>
            <p:nvPr/>
          </p:nvSpPr>
          <p:spPr>
            <a:xfrm>
              <a:off x="3460725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28" y="0"/>
                  </a:moveTo>
                  <a:lnTo>
                    <a:pt x="1" y="1828"/>
                  </a:lnTo>
                  <a:lnTo>
                    <a:pt x="1170" y="1828"/>
                  </a:lnTo>
                  <a:lnTo>
                    <a:pt x="2997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9" name="Google Shape;3209;p10"/>
            <p:cNvSpPr/>
            <p:nvPr/>
          </p:nvSpPr>
          <p:spPr>
            <a:xfrm>
              <a:off x="3506400" y="951525"/>
              <a:ext cx="3873650" cy="3859475"/>
            </a:xfrm>
            <a:custGeom>
              <a:avLst/>
              <a:gdLst/>
              <a:ahLst/>
              <a:cxnLst/>
              <a:rect l="l" t="t" r="r" b="b"/>
              <a:pathLst>
                <a:path w="154946" h="154379" extrusionOk="0">
                  <a:moveTo>
                    <a:pt x="154946" y="0"/>
                  </a:moveTo>
                  <a:lnTo>
                    <a:pt x="1" y="154378"/>
                  </a:lnTo>
                  <a:lnTo>
                    <a:pt x="1170" y="154378"/>
                  </a:lnTo>
                  <a:lnTo>
                    <a:pt x="154946" y="73"/>
                  </a:lnTo>
                  <a:lnTo>
                    <a:pt x="154946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0" name="Google Shape;3210;p10"/>
            <p:cNvSpPr/>
            <p:nvPr/>
          </p:nvSpPr>
          <p:spPr>
            <a:xfrm>
              <a:off x="3386725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46" y="0"/>
                  </a:moveTo>
                  <a:lnTo>
                    <a:pt x="0" y="1828"/>
                  </a:lnTo>
                  <a:lnTo>
                    <a:pt x="1188" y="1828"/>
                  </a:lnTo>
                  <a:lnTo>
                    <a:pt x="2997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1" name="Google Shape;3211;p10"/>
            <p:cNvSpPr/>
            <p:nvPr/>
          </p:nvSpPr>
          <p:spPr>
            <a:xfrm>
              <a:off x="3432850" y="877975"/>
              <a:ext cx="3947200" cy="3933025"/>
            </a:xfrm>
            <a:custGeom>
              <a:avLst/>
              <a:gdLst/>
              <a:ahLst/>
              <a:cxnLst/>
              <a:rect l="l" t="t" r="r" b="b"/>
              <a:pathLst>
                <a:path w="157888" h="157321" extrusionOk="0">
                  <a:moveTo>
                    <a:pt x="157888" y="0"/>
                  </a:moveTo>
                  <a:lnTo>
                    <a:pt x="1" y="157320"/>
                  </a:lnTo>
                  <a:lnTo>
                    <a:pt x="1152" y="157320"/>
                  </a:lnTo>
                  <a:lnTo>
                    <a:pt x="157888" y="55"/>
                  </a:lnTo>
                  <a:lnTo>
                    <a:pt x="15788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2" name="Google Shape;3212;p10"/>
            <p:cNvSpPr/>
            <p:nvPr/>
          </p:nvSpPr>
          <p:spPr>
            <a:xfrm>
              <a:off x="3313175" y="4810975"/>
              <a:ext cx="74925" cy="45700"/>
            </a:xfrm>
            <a:custGeom>
              <a:avLst/>
              <a:gdLst/>
              <a:ahLst/>
              <a:cxnLst/>
              <a:rect l="l" t="t" r="r" b="b"/>
              <a:pathLst>
                <a:path w="2997" h="1828" extrusionOk="0">
                  <a:moveTo>
                    <a:pt x="1827" y="0"/>
                  </a:moveTo>
                  <a:lnTo>
                    <a:pt x="0" y="1828"/>
                  </a:lnTo>
                  <a:lnTo>
                    <a:pt x="1170" y="1828"/>
                  </a:lnTo>
                  <a:lnTo>
                    <a:pt x="2997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3" name="Google Shape;3213;p10"/>
            <p:cNvSpPr/>
            <p:nvPr/>
          </p:nvSpPr>
          <p:spPr>
            <a:xfrm>
              <a:off x="3358850" y="839600"/>
              <a:ext cx="3986950" cy="3971400"/>
            </a:xfrm>
            <a:custGeom>
              <a:avLst/>
              <a:gdLst/>
              <a:ahLst/>
              <a:cxnLst/>
              <a:rect l="l" t="t" r="r" b="b"/>
              <a:pathLst>
                <a:path w="159478" h="158856" extrusionOk="0">
                  <a:moveTo>
                    <a:pt x="159423" y="0"/>
                  </a:moveTo>
                  <a:lnTo>
                    <a:pt x="0" y="158855"/>
                  </a:lnTo>
                  <a:lnTo>
                    <a:pt x="1170" y="158855"/>
                  </a:lnTo>
                  <a:lnTo>
                    <a:pt x="159477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4" name="Google Shape;3214;p10"/>
            <p:cNvSpPr/>
            <p:nvPr/>
          </p:nvSpPr>
          <p:spPr>
            <a:xfrm>
              <a:off x="3239600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28" y="0"/>
                  </a:moveTo>
                  <a:lnTo>
                    <a:pt x="1" y="1828"/>
                  </a:lnTo>
                  <a:lnTo>
                    <a:pt x="1170" y="1828"/>
                  </a:lnTo>
                  <a:lnTo>
                    <a:pt x="299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5" name="Google Shape;3215;p10"/>
            <p:cNvSpPr/>
            <p:nvPr/>
          </p:nvSpPr>
          <p:spPr>
            <a:xfrm>
              <a:off x="3285300" y="839600"/>
              <a:ext cx="3986475" cy="3971400"/>
            </a:xfrm>
            <a:custGeom>
              <a:avLst/>
              <a:gdLst/>
              <a:ahLst/>
              <a:cxnLst/>
              <a:rect l="l" t="t" r="r" b="b"/>
              <a:pathLst>
                <a:path w="159459" h="158856" extrusionOk="0">
                  <a:moveTo>
                    <a:pt x="159422" y="0"/>
                  </a:moveTo>
                  <a:lnTo>
                    <a:pt x="0" y="158855"/>
                  </a:lnTo>
                  <a:lnTo>
                    <a:pt x="1170" y="158855"/>
                  </a:lnTo>
                  <a:lnTo>
                    <a:pt x="159459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6" name="Google Shape;3216;p10"/>
            <p:cNvSpPr/>
            <p:nvPr/>
          </p:nvSpPr>
          <p:spPr>
            <a:xfrm>
              <a:off x="3165600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46" y="0"/>
                  </a:moveTo>
                  <a:lnTo>
                    <a:pt x="1" y="1828"/>
                  </a:lnTo>
                  <a:lnTo>
                    <a:pt x="1188" y="1828"/>
                  </a:lnTo>
                  <a:lnTo>
                    <a:pt x="299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7" name="Google Shape;3217;p10"/>
            <p:cNvSpPr/>
            <p:nvPr/>
          </p:nvSpPr>
          <p:spPr>
            <a:xfrm>
              <a:off x="3211750" y="839600"/>
              <a:ext cx="3986475" cy="3971400"/>
            </a:xfrm>
            <a:custGeom>
              <a:avLst/>
              <a:gdLst/>
              <a:ahLst/>
              <a:cxnLst/>
              <a:rect l="l" t="t" r="r" b="b"/>
              <a:pathLst>
                <a:path w="159459" h="158856" extrusionOk="0">
                  <a:moveTo>
                    <a:pt x="159422" y="0"/>
                  </a:moveTo>
                  <a:lnTo>
                    <a:pt x="0" y="158855"/>
                  </a:lnTo>
                  <a:lnTo>
                    <a:pt x="1152" y="158855"/>
                  </a:lnTo>
                  <a:lnTo>
                    <a:pt x="159459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8" name="Google Shape;3218;p10"/>
            <p:cNvSpPr/>
            <p:nvPr/>
          </p:nvSpPr>
          <p:spPr>
            <a:xfrm>
              <a:off x="3092050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28" y="0"/>
                  </a:moveTo>
                  <a:lnTo>
                    <a:pt x="0" y="1828"/>
                  </a:lnTo>
                  <a:lnTo>
                    <a:pt x="1170" y="1828"/>
                  </a:lnTo>
                  <a:lnTo>
                    <a:pt x="2997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9" name="Google Shape;3219;p10"/>
            <p:cNvSpPr/>
            <p:nvPr/>
          </p:nvSpPr>
          <p:spPr>
            <a:xfrm>
              <a:off x="3137725" y="839600"/>
              <a:ext cx="3986950" cy="3971400"/>
            </a:xfrm>
            <a:custGeom>
              <a:avLst/>
              <a:gdLst/>
              <a:ahLst/>
              <a:cxnLst/>
              <a:rect l="l" t="t" r="r" b="b"/>
              <a:pathLst>
                <a:path w="159478" h="158856" extrusionOk="0">
                  <a:moveTo>
                    <a:pt x="159423" y="0"/>
                  </a:moveTo>
                  <a:lnTo>
                    <a:pt x="1" y="158855"/>
                  </a:lnTo>
                  <a:lnTo>
                    <a:pt x="1170" y="158855"/>
                  </a:lnTo>
                  <a:lnTo>
                    <a:pt x="15947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0" name="Google Shape;3220;p10"/>
            <p:cNvSpPr/>
            <p:nvPr/>
          </p:nvSpPr>
          <p:spPr>
            <a:xfrm>
              <a:off x="3034475" y="4810975"/>
              <a:ext cx="58975" cy="45700"/>
            </a:xfrm>
            <a:custGeom>
              <a:avLst/>
              <a:gdLst/>
              <a:ahLst/>
              <a:cxnLst/>
              <a:rect l="l" t="t" r="r" b="b"/>
              <a:pathLst>
                <a:path w="2359" h="1828" extrusionOk="0">
                  <a:moveTo>
                    <a:pt x="1847" y="0"/>
                  </a:moveTo>
                  <a:lnTo>
                    <a:pt x="1" y="1828"/>
                  </a:lnTo>
                  <a:lnTo>
                    <a:pt x="531" y="1828"/>
                  </a:lnTo>
                  <a:lnTo>
                    <a:pt x="235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1" name="Google Shape;3221;p10"/>
            <p:cNvSpPr/>
            <p:nvPr/>
          </p:nvSpPr>
          <p:spPr>
            <a:xfrm>
              <a:off x="3018500" y="4810975"/>
              <a:ext cx="58500" cy="45700"/>
            </a:xfrm>
            <a:custGeom>
              <a:avLst/>
              <a:gdLst/>
              <a:ahLst/>
              <a:cxnLst/>
              <a:rect l="l" t="t" r="r" b="b"/>
              <a:pathLst>
                <a:path w="2340" h="1828" extrusionOk="0">
                  <a:moveTo>
                    <a:pt x="1828" y="0"/>
                  </a:moveTo>
                  <a:lnTo>
                    <a:pt x="0" y="1828"/>
                  </a:lnTo>
                  <a:lnTo>
                    <a:pt x="530" y="1828"/>
                  </a:lnTo>
                  <a:lnTo>
                    <a:pt x="2339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2" name="Google Shape;3222;p10"/>
            <p:cNvSpPr/>
            <p:nvPr/>
          </p:nvSpPr>
          <p:spPr>
            <a:xfrm>
              <a:off x="3064175" y="2973975"/>
              <a:ext cx="1843875" cy="1837025"/>
            </a:xfrm>
            <a:custGeom>
              <a:avLst/>
              <a:gdLst/>
              <a:ahLst/>
              <a:cxnLst/>
              <a:rect l="l" t="t" r="r" b="b"/>
              <a:pathLst>
                <a:path w="73755" h="73481" extrusionOk="0">
                  <a:moveTo>
                    <a:pt x="73754" y="1"/>
                  </a:moveTo>
                  <a:lnTo>
                    <a:pt x="1" y="73480"/>
                  </a:lnTo>
                  <a:lnTo>
                    <a:pt x="531" y="73480"/>
                  </a:lnTo>
                  <a:lnTo>
                    <a:pt x="73754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3" name="Google Shape;3223;p10"/>
            <p:cNvSpPr/>
            <p:nvPr/>
          </p:nvSpPr>
          <p:spPr>
            <a:xfrm>
              <a:off x="3080625" y="2982200"/>
              <a:ext cx="1835200" cy="1828800"/>
            </a:xfrm>
            <a:custGeom>
              <a:avLst/>
              <a:gdLst/>
              <a:ahLst/>
              <a:cxnLst/>
              <a:rect l="l" t="t" r="r" b="b"/>
              <a:pathLst>
                <a:path w="73408" h="73152" extrusionOk="0">
                  <a:moveTo>
                    <a:pt x="73407" y="1"/>
                  </a:moveTo>
                  <a:lnTo>
                    <a:pt x="1" y="73151"/>
                  </a:lnTo>
                  <a:lnTo>
                    <a:pt x="512" y="73151"/>
                  </a:lnTo>
                  <a:lnTo>
                    <a:pt x="73407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4" name="Google Shape;3224;p10"/>
            <p:cNvSpPr/>
            <p:nvPr/>
          </p:nvSpPr>
          <p:spPr>
            <a:xfrm>
              <a:off x="3031750" y="4810975"/>
              <a:ext cx="48900" cy="45700"/>
            </a:xfrm>
            <a:custGeom>
              <a:avLst/>
              <a:gdLst/>
              <a:ahLst/>
              <a:cxnLst/>
              <a:rect l="l" t="t" r="r" b="b"/>
              <a:pathLst>
                <a:path w="1956" h="1828" extrusionOk="0">
                  <a:moveTo>
                    <a:pt x="1809" y="0"/>
                  </a:moveTo>
                  <a:lnTo>
                    <a:pt x="0" y="1828"/>
                  </a:lnTo>
                  <a:lnTo>
                    <a:pt x="110" y="1828"/>
                  </a:lnTo>
                  <a:lnTo>
                    <a:pt x="1956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5" name="Google Shape;3225;p10"/>
            <p:cNvSpPr/>
            <p:nvPr/>
          </p:nvSpPr>
          <p:spPr>
            <a:xfrm>
              <a:off x="3076975" y="839600"/>
              <a:ext cx="3973700" cy="3971400"/>
            </a:xfrm>
            <a:custGeom>
              <a:avLst/>
              <a:gdLst/>
              <a:ahLst/>
              <a:cxnLst/>
              <a:rect l="l" t="t" r="r" b="b"/>
              <a:pathLst>
                <a:path w="158948" h="158856" extrusionOk="0">
                  <a:moveTo>
                    <a:pt x="158911" y="0"/>
                  </a:moveTo>
                  <a:lnTo>
                    <a:pt x="73242" y="85376"/>
                  </a:lnTo>
                  <a:lnTo>
                    <a:pt x="0" y="158855"/>
                  </a:lnTo>
                  <a:lnTo>
                    <a:pt x="147" y="158855"/>
                  </a:lnTo>
                  <a:lnTo>
                    <a:pt x="73553" y="85705"/>
                  </a:lnTo>
                  <a:lnTo>
                    <a:pt x="158947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6" name="Google Shape;3226;p10"/>
            <p:cNvSpPr/>
            <p:nvPr/>
          </p:nvSpPr>
          <p:spPr>
            <a:xfrm>
              <a:off x="238125" y="2995450"/>
              <a:ext cx="5950" cy="21950"/>
            </a:xfrm>
            <a:custGeom>
              <a:avLst/>
              <a:gdLst/>
              <a:ahLst/>
              <a:cxnLst/>
              <a:rect l="l" t="t" r="r" b="b"/>
              <a:pathLst>
                <a:path w="238" h="878" extrusionOk="0">
                  <a:moveTo>
                    <a:pt x="238" y="1"/>
                  </a:moveTo>
                  <a:lnTo>
                    <a:pt x="0" y="220"/>
                  </a:lnTo>
                  <a:lnTo>
                    <a:pt x="0" y="878"/>
                  </a:lnTo>
                  <a:lnTo>
                    <a:pt x="238" y="659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7" name="Google Shape;3227;p10"/>
            <p:cNvSpPr/>
            <p:nvPr/>
          </p:nvSpPr>
          <p:spPr>
            <a:xfrm>
              <a:off x="238125" y="2921900"/>
              <a:ext cx="5950" cy="21500"/>
            </a:xfrm>
            <a:custGeom>
              <a:avLst/>
              <a:gdLst/>
              <a:ahLst/>
              <a:cxnLst/>
              <a:rect l="l" t="t" r="r" b="b"/>
              <a:pathLst>
                <a:path w="238" h="860" extrusionOk="0">
                  <a:moveTo>
                    <a:pt x="238" y="1"/>
                  </a:moveTo>
                  <a:lnTo>
                    <a:pt x="0" y="238"/>
                  </a:lnTo>
                  <a:lnTo>
                    <a:pt x="0" y="860"/>
                  </a:lnTo>
                  <a:lnTo>
                    <a:pt x="238" y="640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8" name="Google Shape;3228;p10"/>
            <p:cNvSpPr/>
            <p:nvPr/>
          </p:nvSpPr>
          <p:spPr>
            <a:xfrm>
              <a:off x="238125" y="2848800"/>
              <a:ext cx="5950" cy="21050"/>
            </a:xfrm>
            <a:custGeom>
              <a:avLst/>
              <a:gdLst/>
              <a:ahLst/>
              <a:cxnLst/>
              <a:rect l="l" t="t" r="r" b="b"/>
              <a:pathLst>
                <a:path w="238" h="842" extrusionOk="0">
                  <a:moveTo>
                    <a:pt x="238" y="1"/>
                  </a:moveTo>
                  <a:lnTo>
                    <a:pt x="0" y="220"/>
                  </a:lnTo>
                  <a:lnTo>
                    <a:pt x="0" y="841"/>
                  </a:lnTo>
                  <a:lnTo>
                    <a:pt x="238" y="604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9" name="Google Shape;3229;p10"/>
            <p:cNvSpPr/>
            <p:nvPr/>
          </p:nvSpPr>
          <p:spPr>
            <a:xfrm>
              <a:off x="238125" y="2775250"/>
              <a:ext cx="5950" cy="20600"/>
            </a:xfrm>
            <a:custGeom>
              <a:avLst/>
              <a:gdLst/>
              <a:ahLst/>
              <a:cxnLst/>
              <a:rect l="l" t="t" r="r" b="b"/>
              <a:pathLst>
                <a:path w="238" h="824" extrusionOk="0">
                  <a:moveTo>
                    <a:pt x="238" y="1"/>
                  </a:moveTo>
                  <a:lnTo>
                    <a:pt x="0" y="220"/>
                  </a:lnTo>
                  <a:lnTo>
                    <a:pt x="0" y="823"/>
                  </a:lnTo>
                  <a:lnTo>
                    <a:pt x="238" y="585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0" name="Google Shape;3230;p10"/>
            <p:cNvSpPr/>
            <p:nvPr/>
          </p:nvSpPr>
          <p:spPr>
            <a:xfrm>
              <a:off x="238125" y="2701700"/>
              <a:ext cx="5950" cy="20125"/>
            </a:xfrm>
            <a:custGeom>
              <a:avLst/>
              <a:gdLst/>
              <a:ahLst/>
              <a:cxnLst/>
              <a:rect l="l" t="t" r="r" b="b"/>
              <a:pathLst>
                <a:path w="238" h="805" extrusionOk="0">
                  <a:moveTo>
                    <a:pt x="238" y="1"/>
                  </a:moveTo>
                  <a:lnTo>
                    <a:pt x="0" y="238"/>
                  </a:lnTo>
                  <a:lnTo>
                    <a:pt x="0" y="805"/>
                  </a:lnTo>
                  <a:lnTo>
                    <a:pt x="238" y="567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1" name="Google Shape;3231;p10"/>
            <p:cNvSpPr/>
            <p:nvPr/>
          </p:nvSpPr>
          <p:spPr>
            <a:xfrm>
              <a:off x="238125" y="2628150"/>
              <a:ext cx="5950" cy="19675"/>
            </a:xfrm>
            <a:custGeom>
              <a:avLst/>
              <a:gdLst/>
              <a:ahLst/>
              <a:cxnLst/>
              <a:rect l="l" t="t" r="r" b="b"/>
              <a:pathLst>
                <a:path w="238" h="787" extrusionOk="0">
                  <a:moveTo>
                    <a:pt x="238" y="0"/>
                  </a:moveTo>
                  <a:lnTo>
                    <a:pt x="0" y="238"/>
                  </a:lnTo>
                  <a:lnTo>
                    <a:pt x="0" y="786"/>
                  </a:lnTo>
                  <a:lnTo>
                    <a:pt x="238" y="549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2" name="Google Shape;3232;p10"/>
            <p:cNvSpPr/>
            <p:nvPr/>
          </p:nvSpPr>
          <p:spPr>
            <a:xfrm>
              <a:off x="238125" y="2555050"/>
              <a:ext cx="5950" cy="18750"/>
            </a:xfrm>
            <a:custGeom>
              <a:avLst/>
              <a:gdLst/>
              <a:ahLst/>
              <a:cxnLst/>
              <a:rect l="l" t="t" r="r" b="b"/>
              <a:pathLst>
                <a:path w="238" h="750" extrusionOk="0">
                  <a:moveTo>
                    <a:pt x="238" y="1"/>
                  </a:moveTo>
                  <a:lnTo>
                    <a:pt x="0" y="220"/>
                  </a:lnTo>
                  <a:lnTo>
                    <a:pt x="0" y="750"/>
                  </a:lnTo>
                  <a:lnTo>
                    <a:pt x="238" y="531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3" name="Google Shape;3233;p10"/>
            <p:cNvSpPr/>
            <p:nvPr/>
          </p:nvSpPr>
          <p:spPr>
            <a:xfrm>
              <a:off x="238125" y="2481500"/>
              <a:ext cx="5950" cy="18300"/>
            </a:xfrm>
            <a:custGeom>
              <a:avLst/>
              <a:gdLst/>
              <a:ahLst/>
              <a:cxnLst/>
              <a:rect l="l" t="t" r="r" b="b"/>
              <a:pathLst>
                <a:path w="238" h="732" extrusionOk="0">
                  <a:moveTo>
                    <a:pt x="238" y="1"/>
                  </a:moveTo>
                  <a:lnTo>
                    <a:pt x="0" y="220"/>
                  </a:lnTo>
                  <a:lnTo>
                    <a:pt x="0" y="732"/>
                  </a:lnTo>
                  <a:lnTo>
                    <a:pt x="238" y="512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4" name="Google Shape;3234;p10"/>
            <p:cNvSpPr/>
            <p:nvPr/>
          </p:nvSpPr>
          <p:spPr>
            <a:xfrm>
              <a:off x="238125" y="2407950"/>
              <a:ext cx="5950" cy="17850"/>
            </a:xfrm>
            <a:custGeom>
              <a:avLst/>
              <a:gdLst/>
              <a:ahLst/>
              <a:cxnLst/>
              <a:rect l="l" t="t" r="r" b="b"/>
              <a:pathLst>
                <a:path w="238" h="714" extrusionOk="0">
                  <a:moveTo>
                    <a:pt x="238" y="0"/>
                  </a:moveTo>
                  <a:lnTo>
                    <a:pt x="0" y="238"/>
                  </a:lnTo>
                  <a:lnTo>
                    <a:pt x="0" y="713"/>
                  </a:lnTo>
                  <a:lnTo>
                    <a:pt x="238" y="494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5" name="Google Shape;3235;p10"/>
            <p:cNvSpPr/>
            <p:nvPr/>
          </p:nvSpPr>
          <p:spPr>
            <a:xfrm>
              <a:off x="238125" y="2334400"/>
              <a:ext cx="5950" cy="17375"/>
            </a:xfrm>
            <a:custGeom>
              <a:avLst/>
              <a:gdLst/>
              <a:ahLst/>
              <a:cxnLst/>
              <a:rect l="l" t="t" r="r" b="b"/>
              <a:pathLst>
                <a:path w="238" h="695" extrusionOk="0">
                  <a:moveTo>
                    <a:pt x="238" y="0"/>
                  </a:moveTo>
                  <a:lnTo>
                    <a:pt x="0" y="238"/>
                  </a:lnTo>
                  <a:lnTo>
                    <a:pt x="0" y="695"/>
                  </a:lnTo>
                  <a:lnTo>
                    <a:pt x="238" y="475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6" name="Google Shape;3236;p10"/>
            <p:cNvSpPr/>
            <p:nvPr/>
          </p:nvSpPr>
          <p:spPr>
            <a:xfrm>
              <a:off x="238125" y="2261300"/>
              <a:ext cx="5950" cy="16925"/>
            </a:xfrm>
            <a:custGeom>
              <a:avLst/>
              <a:gdLst/>
              <a:ahLst/>
              <a:cxnLst/>
              <a:rect l="l" t="t" r="r" b="b"/>
              <a:pathLst>
                <a:path w="238" h="677" extrusionOk="0">
                  <a:moveTo>
                    <a:pt x="238" y="1"/>
                  </a:moveTo>
                  <a:lnTo>
                    <a:pt x="0" y="220"/>
                  </a:lnTo>
                  <a:lnTo>
                    <a:pt x="0" y="677"/>
                  </a:lnTo>
                  <a:lnTo>
                    <a:pt x="238" y="439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7" name="Google Shape;3237;p10"/>
            <p:cNvSpPr/>
            <p:nvPr/>
          </p:nvSpPr>
          <p:spPr>
            <a:xfrm>
              <a:off x="238125" y="2187750"/>
              <a:ext cx="5950" cy="16475"/>
            </a:xfrm>
            <a:custGeom>
              <a:avLst/>
              <a:gdLst/>
              <a:ahLst/>
              <a:cxnLst/>
              <a:rect l="l" t="t" r="r" b="b"/>
              <a:pathLst>
                <a:path w="238" h="659" extrusionOk="0">
                  <a:moveTo>
                    <a:pt x="238" y="0"/>
                  </a:moveTo>
                  <a:lnTo>
                    <a:pt x="0" y="220"/>
                  </a:lnTo>
                  <a:lnTo>
                    <a:pt x="0" y="658"/>
                  </a:lnTo>
                  <a:lnTo>
                    <a:pt x="238" y="421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8" name="Google Shape;3238;p10"/>
            <p:cNvSpPr/>
            <p:nvPr/>
          </p:nvSpPr>
          <p:spPr>
            <a:xfrm>
              <a:off x="238125" y="2114200"/>
              <a:ext cx="5950" cy="16000"/>
            </a:xfrm>
            <a:custGeom>
              <a:avLst/>
              <a:gdLst/>
              <a:ahLst/>
              <a:cxnLst/>
              <a:rect l="l" t="t" r="r" b="b"/>
              <a:pathLst>
                <a:path w="238" h="640" extrusionOk="0">
                  <a:moveTo>
                    <a:pt x="238" y="0"/>
                  </a:moveTo>
                  <a:lnTo>
                    <a:pt x="0" y="238"/>
                  </a:lnTo>
                  <a:lnTo>
                    <a:pt x="0" y="640"/>
                  </a:lnTo>
                  <a:lnTo>
                    <a:pt x="238" y="402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9" name="Google Shape;3239;p10"/>
            <p:cNvSpPr/>
            <p:nvPr/>
          </p:nvSpPr>
          <p:spPr>
            <a:xfrm>
              <a:off x="238125" y="2040650"/>
              <a:ext cx="5950" cy="15550"/>
            </a:xfrm>
            <a:custGeom>
              <a:avLst/>
              <a:gdLst/>
              <a:ahLst/>
              <a:cxnLst/>
              <a:rect l="l" t="t" r="r" b="b"/>
              <a:pathLst>
                <a:path w="238" h="622" extrusionOk="0">
                  <a:moveTo>
                    <a:pt x="238" y="0"/>
                  </a:moveTo>
                  <a:lnTo>
                    <a:pt x="0" y="238"/>
                  </a:lnTo>
                  <a:lnTo>
                    <a:pt x="0" y="622"/>
                  </a:lnTo>
                  <a:lnTo>
                    <a:pt x="238" y="384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0" name="Google Shape;3240;p10"/>
            <p:cNvSpPr/>
            <p:nvPr/>
          </p:nvSpPr>
          <p:spPr>
            <a:xfrm>
              <a:off x="238125" y="1967550"/>
              <a:ext cx="5950" cy="14650"/>
            </a:xfrm>
            <a:custGeom>
              <a:avLst/>
              <a:gdLst/>
              <a:ahLst/>
              <a:cxnLst/>
              <a:rect l="l" t="t" r="r" b="b"/>
              <a:pathLst>
                <a:path w="238" h="586" extrusionOk="0">
                  <a:moveTo>
                    <a:pt x="238" y="0"/>
                  </a:moveTo>
                  <a:lnTo>
                    <a:pt x="0" y="220"/>
                  </a:lnTo>
                  <a:lnTo>
                    <a:pt x="0" y="585"/>
                  </a:lnTo>
                  <a:lnTo>
                    <a:pt x="238" y="366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1" name="Google Shape;3241;p10"/>
            <p:cNvSpPr/>
            <p:nvPr/>
          </p:nvSpPr>
          <p:spPr>
            <a:xfrm>
              <a:off x="238125" y="1894000"/>
              <a:ext cx="5950" cy="14175"/>
            </a:xfrm>
            <a:custGeom>
              <a:avLst/>
              <a:gdLst/>
              <a:ahLst/>
              <a:cxnLst/>
              <a:rect l="l" t="t" r="r" b="b"/>
              <a:pathLst>
                <a:path w="238" h="567" extrusionOk="0">
                  <a:moveTo>
                    <a:pt x="238" y="0"/>
                  </a:moveTo>
                  <a:lnTo>
                    <a:pt x="0" y="220"/>
                  </a:lnTo>
                  <a:lnTo>
                    <a:pt x="0" y="567"/>
                  </a:lnTo>
                  <a:lnTo>
                    <a:pt x="238" y="347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2" name="Google Shape;3242;p10"/>
            <p:cNvSpPr/>
            <p:nvPr/>
          </p:nvSpPr>
          <p:spPr>
            <a:xfrm>
              <a:off x="238125" y="1820450"/>
              <a:ext cx="5950" cy="13725"/>
            </a:xfrm>
            <a:custGeom>
              <a:avLst/>
              <a:gdLst/>
              <a:ahLst/>
              <a:cxnLst/>
              <a:rect l="l" t="t" r="r" b="b"/>
              <a:pathLst>
                <a:path w="238" h="549" extrusionOk="0">
                  <a:moveTo>
                    <a:pt x="238" y="0"/>
                  </a:moveTo>
                  <a:lnTo>
                    <a:pt x="0" y="238"/>
                  </a:lnTo>
                  <a:lnTo>
                    <a:pt x="0" y="548"/>
                  </a:lnTo>
                  <a:lnTo>
                    <a:pt x="238" y="329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3" name="Google Shape;3243;p10"/>
            <p:cNvSpPr/>
            <p:nvPr/>
          </p:nvSpPr>
          <p:spPr>
            <a:xfrm>
              <a:off x="238125" y="1747350"/>
              <a:ext cx="5950" cy="12800"/>
            </a:xfrm>
            <a:custGeom>
              <a:avLst/>
              <a:gdLst/>
              <a:ahLst/>
              <a:cxnLst/>
              <a:rect l="l" t="t" r="r" b="b"/>
              <a:pathLst>
                <a:path w="238" h="512" extrusionOk="0">
                  <a:moveTo>
                    <a:pt x="238" y="0"/>
                  </a:moveTo>
                  <a:lnTo>
                    <a:pt x="0" y="220"/>
                  </a:lnTo>
                  <a:lnTo>
                    <a:pt x="0" y="512"/>
                  </a:lnTo>
                  <a:lnTo>
                    <a:pt x="238" y="293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4" name="Google Shape;3244;p10"/>
            <p:cNvSpPr/>
            <p:nvPr/>
          </p:nvSpPr>
          <p:spPr>
            <a:xfrm>
              <a:off x="238125" y="1673800"/>
              <a:ext cx="5950" cy="12800"/>
            </a:xfrm>
            <a:custGeom>
              <a:avLst/>
              <a:gdLst/>
              <a:ahLst/>
              <a:cxnLst/>
              <a:rect l="l" t="t" r="r" b="b"/>
              <a:pathLst>
                <a:path w="238" h="512" extrusionOk="0">
                  <a:moveTo>
                    <a:pt x="238" y="0"/>
                  </a:moveTo>
                  <a:lnTo>
                    <a:pt x="0" y="220"/>
                  </a:lnTo>
                  <a:lnTo>
                    <a:pt x="0" y="512"/>
                  </a:lnTo>
                  <a:lnTo>
                    <a:pt x="238" y="274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5" name="Google Shape;3245;p10"/>
            <p:cNvSpPr/>
            <p:nvPr/>
          </p:nvSpPr>
          <p:spPr>
            <a:xfrm>
              <a:off x="238125" y="1600250"/>
              <a:ext cx="5950" cy="12350"/>
            </a:xfrm>
            <a:custGeom>
              <a:avLst/>
              <a:gdLst/>
              <a:ahLst/>
              <a:cxnLst/>
              <a:rect l="l" t="t" r="r" b="b"/>
              <a:pathLst>
                <a:path w="238" h="494" extrusionOk="0">
                  <a:moveTo>
                    <a:pt x="238" y="0"/>
                  </a:moveTo>
                  <a:lnTo>
                    <a:pt x="0" y="238"/>
                  </a:lnTo>
                  <a:lnTo>
                    <a:pt x="0" y="494"/>
                  </a:lnTo>
                  <a:lnTo>
                    <a:pt x="238" y="256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6" name="Google Shape;3246;p10"/>
            <p:cNvSpPr/>
            <p:nvPr/>
          </p:nvSpPr>
          <p:spPr>
            <a:xfrm>
              <a:off x="238125" y="1526700"/>
              <a:ext cx="5950" cy="11900"/>
            </a:xfrm>
            <a:custGeom>
              <a:avLst/>
              <a:gdLst/>
              <a:ahLst/>
              <a:cxnLst/>
              <a:rect l="l" t="t" r="r" b="b"/>
              <a:pathLst>
                <a:path w="238" h="476" extrusionOk="0">
                  <a:moveTo>
                    <a:pt x="238" y="0"/>
                  </a:moveTo>
                  <a:lnTo>
                    <a:pt x="0" y="238"/>
                  </a:lnTo>
                  <a:lnTo>
                    <a:pt x="0" y="475"/>
                  </a:lnTo>
                  <a:lnTo>
                    <a:pt x="238" y="238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7" name="Google Shape;3247;p10"/>
            <p:cNvSpPr/>
            <p:nvPr/>
          </p:nvSpPr>
          <p:spPr>
            <a:xfrm>
              <a:off x="238125" y="1453600"/>
              <a:ext cx="5950" cy="10975"/>
            </a:xfrm>
            <a:custGeom>
              <a:avLst/>
              <a:gdLst/>
              <a:ahLst/>
              <a:cxnLst/>
              <a:rect l="l" t="t" r="r" b="b"/>
              <a:pathLst>
                <a:path w="238" h="439" extrusionOk="0">
                  <a:moveTo>
                    <a:pt x="238" y="0"/>
                  </a:moveTo>
                  <a:lnTo>
                    <a:pt x="0" y="219"/>
                  </a:lnTo>
                  <a:lnTo>
                    <a:pt x="0" y="439"/>
                  </a:lnTo>
                  <a:lnTo>
                    <a:pt x="238" y="201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8" name="Google Shape;3248;p10"/>
            <p:cNvSpPr/>
            <p:nvPr/>
          </p:nvSpPr>
          <p:spPr>
            <a:xfrm>
              <a:off x="238125" y="1380050"/>
              <a:ext cx="5950" cy="10525"/>
            </a:xfrm>
            <a:custGeom>
              <a:avLst/>
              <a:gdLst/>
              <a:ahLst/>
              <a:cxnLst/>
              <a:rect l="l" t="t" r="r" b="b"/>
              <a:pathLst>
                <a:path w="238" h="421" extrusionOk="0">
                  <a:moveTo>
                    <a:pt x="238" y="0"/>
                  </a:moveTo>
                  <a:lnTo>
                    <a:pt x="0" y="219"/>
                  </a:lnTo>
                  <a:lnTo>
                    <a:pt x="0" y="420"/>
                  </a:lnTo>
                  <a:lnTo>
                    <a:pt x="238" y="201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9" name="Google Shape;3249;p10"/>
            <p:cNvSpPr/>
            <p:nvPr/>
          </p:nvSpPr>
          <p:spPr>
            <a:xfrm>
              <a:off x="238125" y="1306475"/>
              <a:ext cx="5950" cy="10075"/>
            </a:xfrm>
            <a:custGeom>
              <a:avLst/>
              <a:gdLst/>
              <a:ahLst/>
              <a:cxnLst/>
              <a:rect l="l" t="t" r="r" b="b"/>
              <a:pathLst>
                <a:path w="238" h="403" extrusionOk="0">
                  <a:moveTo>
                    <a:pt x="238" y="1"/>
                  </a:moveTo>
                  <a:lnTo>
                    <a:pt x="0" y="239"/>
                  </a:lnTo>
                  <a:lnTo>
                    <a:pt x="0" y="403"/>
                  </a:lnTo>
                  <a:lnTo>
                    <a:pt x="238" y="184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0" name="Google Shape;3250;p10"/>
            <p:cNvSpPr/>
            <p:nvPr/>
          </p:nvSpPr>
          <p:spPr>
            <a:xfrm>
              <a:off x="238125" y="1232925"/>
              <a:ext cx="5950" cy="9625"/>
            </a:xfrm>
            <a:custGeom>
              <a:avLst/>
              <a:gdLst/>
              <a:ahLst/>
              <a:cxnLst/>
              <a:rect l="l" t="t" r="r" b="b"/>
              <a:pathLst>
                <a:path w="238" h="385" extrusionOk="0">
                  <a:moveTo>
                    <a:pt x="238" y="1"/>
                  </a:moveTo>
                  <a:lnTo>
                    <a:pt x="0" y="238"/>
                  </a:lnTo>
                  <a:lnTo>
                    <a:pt x="0" y="385"/>
                  </a:lnTo>
                  <a:lnTo>
                    <a:pt x="238" y="165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1" name="Google Shape;3251;p10"/>
            <p:cNvSpPr/>
            <p:nvPr/>
          </p:nvSpPr>
          <p:spPr>
            <a:xfrm>
              <a:off x="238125" y="1159850"/>
              <a:ext cx="5950" cy="9150"/>
            </a:xfrm>
            <a:custGeom>
              <a:avLst/>
              <a:gdLst/>
              <a:ahLst/>
              <a:cxnLst/>
              <a:rect l="l" t="t" r="r" b="b"/>
              <a:pathLst>
                <a:path w="238" h="366" extrusionOk="0">
                  <a:moveTo>
                    <a:pt x="238" y="0"/>
                  </a:moveTo>
                  <a:lnTo>
                    <a:pt x="0" y="219"/>
                  </a:lnTo>
                  <a:lnTo>
                    <a:pt x="0" y="366"/>
                  </a:lnTo>
                  <a:lnTo>
                    <a:pt x="238" y="128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2" name="Google Shape;3252;p10"/>
            <p:cNvSpPr/>
            <p:nvPr/>
          </p:nvSpPr>
          <p:spPr>
            <a:xfrm>
              <a:off x="238125" y="1086275"/>
              <a:ext cx="5950" cy="8725"/>
            </a:xfrm>
            <a:custGeom>
              <a:avLst/>
              <a:gdLst/>
              <a:ahLst/>
              <a:cxnLst/>
              <a:rect l="l" t="t" r="r" b="b"/>
              <a:pathLst>
                <a:path w="238" h="349" extrusionOk="0">
                  <a:moveTo>
                    <a:pt x="238" y="1"/>
                  </a:moveTo>
                  <a:lnTo>
                    <a:pt x="0" y="220"/>
                  </a:lnTo>
                  <a:lnTo>
                    <a:pt x="0" y="348"/>
                  </a:lnTo>
                  <a:lnTo>
                    <a:pt x="238" y="111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3" name="Google Shape;3253;p10"/>
            <p:cNvSpPr/>
            <p:nvPr/>
          </p:nvSpPr>
          <p:spPr>
            <a:xfrm>
              <a:off x="238125" y="1012725"/>
              <a:ext cx="5950" cy="8250"/>
            </a:xfrm>
            <a:custGeom>
              <a:avLst/>
              <a:gdLst/>
              <a:ahLst/>
              <a:cxnLst/>
              <a:rect l="l" t="t" r="r" b="b"/>
              <a:pathLst>
                <a:path w="238" h="330" extrusionOk="0">
                  <a:moveTo>
                    <a:pt x="238" y="1"/>
                  </a:moveTo>
                  <a:lnTo>
                    <a:pt x="0" y="238"/>
                  </a:lnTo>
                  <a:lnTo>
                    <a:pt x="0" y="330"/>
                  </a:lnTo>
                  <a:lnTo>
                    <a:pt x="238" y="92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4" name="Google Shape;3254;p10"/>
            <p:cNvSpPr/>
            <p:nvPr/>
          </p:nvSpPr>
          <p:spPr>
            <a:xfrm>
              <a:off x="238125" y="939175"/>
              <a:ext cx="5950" cy="7800"/>
            </a:xfrm>
            <a:custGeom>
              <a:avLst/>
              <a:gdLst/>
              <a:ahLst/>
              <a:cxnLst/>
              <a:rect l="l" t="t" r="r" b="b"/>
              <a:pathLst>
                <a:path w="238" h="312" extrusionOk="0">
                  <a:moveTo>
                    <a:pt x="238" y="1"/>
                  </a:moveTo>
                  <a:lnTo>
                    <a:pt x="0" y="238"/>
                  </a:lnTo>
                  <a:lnTo>
                    <a:pt x="0" y="311"/>
                  </a:lnTo>
                  <a:lnTo>
                    <a:pt x="238" y="74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5" name="Google Shape;3255;p10"/>
            <p:cNvSpPr/>
            <p:nvPr/>
          </p:nvSpPr>
          <p:spPr>
            <a:xfrm>
              <a:off x="238125" y="866075"/>
              <a:ext cx="5950" cy="6875"/>
            </a:xfrm>
            <a:custGeom>
              <a:avLst/>
              <a:gdLst/>
              <a:ahLst/>
              <a:cxnLst/>
              <a:rect l="l" t="t" r="r" b="b"/>
              <a:pathLst>
                <a:path w="238" h="275" extrusionOk="0">
                  <a:moveTo>
                    <a:pt x="238" y="1"/>
                  </a:moveTo>
                  <a:lnTo>
                    <a:pt x="0" y="220"/>
                  </a:lnTo>
                  <a:lnTo>
                    <a:pt x="0" y="275"/>
                  </a:lnTo>
                  <a:lnTo>
                    <a:pt x="238" y="56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6" name="Google Shape;3256;p10"/>
            <p:cNvSpPr/>
            <p:nvPr/>
          </p:nvSpPr>
          <p:spPr>
            <a:xfrm>
              <a:off x="238125" y="4757975"/>
              <a:ext cx="5950" cy="34300"/>
            </a:xfrm>
            <a:custGeom>
              <a:avLst/>
              <a:gdLst/>
              <a:ahLst/>
              <a:cxnLst/>
              <a:rect l="l" t="t" r="r" b="b"/>
              <a:pathLst>
                <a:path w="238" h="1372" extrusionOk="0">
                  <a:moveTo>
                    <a:pt x="238" y="1"/>
                  </a:moveTo>
                  <a:lnTo>
                    <a:pt x="0" y="220"/>
                  </a:lnTo>
                  <a:lnTo>
                    <a:pt x="0" y="1371"/>
                  </a:lnTo>
                  <a:lnTo>
                    <a:pt x="238" y="1152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7" name="Google Shape;3257;p10"/>
            <p:cNvSpPr/>
            <p:nvPr/>
          </p:nvSpPr>
          <p:spPr>
            <a:xfrm>
              <a:off x="238125" y="4684425"/>
              <a:ext cx="5950" cy="33825"/>
            </a:xfrm>
            <a:custGeom>
              <a:avLst/>
              <a:gdLst/>
              <a:ahLst/>
              <a:cxnLst/>
              <a:rect l="l" t="t" r="r" b="b"/>
              <a:pathLst>
                <a:path w="238" h="1353" extrusionOk="0">
                  <a:moveTo>
                    <a:pt x="238" y="1"/>
                  </a:moveTo>
                  <a:lnTo>
                    <a:pt x="0" y="220"/>
                  </a:lnTo>
                  <a:lnTo>
                    <a:pt x="0" y="1353"/>
                  </a:lnTo>
                  <a:lnTo>
                    <a:pt x="238" y="1133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8" name="Google Shape;3258;p10"/>
            <p:cNvSpPr/>
            <p:nvPr/>
          </p:nvSpPr>
          <p:spPr>
            <a:xfrm>
              <a:off x="238125" y="4610875"/>
              <a:ext cx="5950" cy="33375"/>
            </a:xfrm>
            <a:custGeom>
              <a:avLst/>
              <a:gdLst/>
              <a:ahLst/>
              <a:cxnLst/>
              <a:rect l="l" t="t" r="r" b="b"/>
              <a:pathLst>
                <a:path w="238" h="1335" extrusionOk="0">
                  <a:moveTo>
                    <a:pt x="238" y="0"/>
                  </a:moveTo>
                  <a:lnTo>
                    <a:pt x="0" y="238"/>
                  </a:lnTo>
                  <a:lnTo>
                    <a:pt x="0" y="1334"/>
                  </a:lnTo>
                  <a:lnTo>
                    <a:pt x="238" y="1115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9" name="Google Shape;3259;p10"/>
            <p:cNvSpPr/>
            <p:nvPr/>
          </p:nvSpPr>
          <p:spPr>
            <a:xfrm>
              <a:off x="238125" y="4537325"/>
              <a:ext cx="5950" cy="33375"/>
            </a:xfrm>
            <a:custGeom>
              <a:avLst/>
              <a:gdLst/>
              <a:ahLst/>
              <a:cxnLst/>
              <a:rect l="l" t="t" r="r" b="b"/>
              <a:pathLst>
                <a:path w="238" h="1335" extrusionOk="0">
                  <a:moveTo>
                    <a:pt x="238" y="0"/>
                  </a:moveTo>
                  <a:lnTo>
                    <a:pt x="0" y="238"/>
                  </a:lnTo>
                  <a:lnTo>
                    <a:pt x="0" y="1334"/>
                  </a:lnTo>
                  <a:lnTo>
                    <a:pt x="238" y="1097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0" name="Google Shape;3260;p10"/>
            <p:cNvSpPr/>
            <p:nvPr/>
          </p:nvSpPr>
          <p:spPr>
            <a:xfrm>
              <a:off x="238125" y="4464225"/>
              <a:ext cx="5950" cy="32450"/>
            </a:xfrm>
            <a:custGeom>
              <a:avLst/>
              <a:gdLst/>
              <a:ahLst/>
              <a:cxnLst/>
              <a:rect l="l" t="t" r="r" b="b"/>
              <a:pathLst>
                <a:path w="238" h="1298" extrusionOk="0">
                  <a:moveTo>
                    <a:pt x="238" y="0"/>
                  </a:moveTo>
                  <a:lnTo>
                    <a:pt x="0" y="220"/>
                  </a:lnTo>
                  <a:lnTo>
                    <a:pt x="0" y="1298"/>
                  </a:lnTo>
                  <a:lnTo>
                    <a:pt x="238" y="1060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1" name="Google Shape;3261;p10"/>
            <p:cNvSpPr/>
            <p:nvPr/>
          </p:nvSpPr>
          <p:spPr>
            <a:xfrm>
              <a:off x="238125" y="4390675"/>
              <a:ext cx="5950" cy="32000"/>
            </a:xfrm>
            <a:custGeom>
              <a:avLst/>
              <a:gdLst/>
              <a:ahLst/>
              <a:cxnLst/>
              <a:rect l="l" t="t" r="r" b="b"/>
              <a:pathLst>
                <a:path w="238" h="1280" extrusionOk="0">
                  <a:moveTo>
                    <a:pt x="238" y="0"/>
                  </a:moveTo>
                  <a:lnTo>
                    <a:pt x="0" y="220"/>
                  </a:lnTo>
                  <a:lnTo>
                    <a:pt x="0" y="1280"/>
                  </a:lnTo>
                  <a:lnTo>
                    <a:pt x="238" y="1042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2" name="Google Shape;3262;p10"/>
            <p:cNvSpPr/>
            <p:nvPr/>
          </p:nvSpPr>
          <p:spPr>
            <a:xfrm>
              <a:off x="238125" y="4317125"/>
              <a:ext cx="5950" cy="31550"/>
            </a:xfrm>
            <a:custGeom>
              <a:avLst/>
              <a:gdLst/>
              <a:ahLst/>
              <a:cxnLst/>
              <a:rect l="l" t="t" r="r" b="b"/>
              <a:pathLst>
                <a:path w="238" h="1262" extrusionOk="0">
                  <a:moveTo>
                    <a:pt x="238" y="0"/>
                  </a:moveTo>
                  <a:lnTo>
                    <a:pt x="0" y="238"/>
                  </a:lnTo>
                  <a:lnTo>
                    <a:pt x="0" y="1261"/>
                  </a:lnTo>
                  <a:lnTo>
                    <a:pt x="238" y="1024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3" name="Google Shape;3263;p10"/>
            <p:cNvSpPr/>
            <p:nvPr/>
          </p:nvSpPr>
          <p:spPr>
            <a:xfrm>
              <a:off x="238125" y="4243575"/>
              <a:ext cx="5950" cy="31075"/>
            </a:xfrm>
            <a:custGeom>
              <a:avLst/>
              <a:gdLst/>
              <a:ahLst/>
              <a:cxnLst/>
              <a:rect l="l" t="t" r="r" b="b"/>
              <a:pathLst>
                <a:path w="238" h="1243" extrusionOk="0">
                  <a:moveTo>
                    <a:pt x="238" y="0"/>
                  </a:moveTo>
                  <a:lnTo>
                    <a:pt x="0" y="238"/>
                  </a:lnTo>
                  <a:lnTo>
                    <a:pt x="0" y="1243"/>
                  </a:lnTo>
                  <a:lnTo>
                    <a:pt x="238" y="1023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4" name="Google Shape;3264;p10"/>
            <p:cNvSpPr/>
            <p:nvPr/>
          </p:nvSpPr>
          <p:spPr>
            <a:xfrm>
              <a:off x="238125" y="4170475"/>
              <a:ext cx="5950" cy="30175"/>
            </a:xfrm>
            <a:custGeom>
              <a:avLst/>
              <a:gdLst/>
              <a:ahLst/>
              <a:cxnLst/>
              <a:rect l="l" t="t" r="r" b="b"/>
              <a:pathLst>
                <a:path w="238" h="1207" extrusionOk="0">
                  <a:moveTo>
                    <a:pt x="238" y="0"/>
                  </a:moveTo>
                  <a:lnTo>
                    <a:pt x="0" y="220"/>
                  </a:lnTo>
                  <a:lnTo>
                    <a:pt x="0" y="1206"/>
                  </a:lnTo>
                  <a:lnTo>
                    <a:pt x="238" y="987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5" name="Google Shape;3265;p10"/>
            <p:cNvSpPr/>
            <p:nvPr/>
          </p:nvSpPr>
          <p:spPr>
            <a:xfrm>
              <a:off x="238125" y="4096925"/>
              <a:ext cx="5950" cy="29725"/>
            </a:xfrm>
            <a:custGeom>
              <a:avLst/>
              <a:gdLst/>
              <a:ahLst/>
              <a:cxnLst/>
              <a:rect l="l" t="t" r="r" b="b"/>
              <a:pathLst>
                <a:path w="238" h="1189" extrusionOk="0">
                  <a:moveTo>
                    <a:pt x="238" y="0"/>
                  </a:moveTo>
                  <a:lnTo>
                    <a:pt x="0" y="219"/>
                  </a:lnTo>
                  <a:lnTo>
                    <a:pt x="0" y="1188"/>
                  </a:lnTo>
                  <a:lnTo>
                    <a:pt x="238" y="969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6" name="Google Shape;3266;p10"/>
            <p:cNvSpPr/>
            <p:nvPr/>
          </p:nvSpPr>
          <p:spPr>
            <a:xfrm>
              <a:off x="238125" y="4023375"/>
              <a:ext cx="5950" cy="29250"/>
            </a:xfrm>
            <a:custGeom>
              <a:avLst/>
              <a:gdLst/>
              <a:ahLst/>
              <a:cxnLst/>
              <a:rect l="l" t="t" r="r" b="b"/>
              <a:pathLst>
                <a:path w="238" h="1170" extrusionOk="0">
                  <a:moveTo>
                    <a:pt x="238" y="0"/>
                  </a:moveTo>
                  <a:lnTo>
                    <a:pt x="0" y="238"/>
                  </a:lnTo>
                  <a:lnTo>
                    <a:pt x="0" y="1170"/>
                  </a:lnTo>
                  <a:lnTo>
                    <a:pt x="238" y="950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7" name="Google Shape;3267;p10"/>
            <p:cNvSpPr/>
            <p:nvPr/>
          </p:nvSpPr>
          <p:spPr>
            <a:xfrm>
              <a:off x="238125" y="3950275"/>
              <a:ext cx="5950" cy="28800"/>
            </a:xfrm>
            <a:custGeom>
              <a:avLst/>
              <a:gdLst/>
              <a:ahLst/>
              <a:cxnLst/>
              <a:rect l="l" t="t" r="r" b="b"/>
              <a:pathLst>
                <a:path w="238" h="1152" extrusionOk="0">
                  <a:moveTo>
                    <a:pt x="238" y="0"/>
                  </a:moveTo>
                  <a:lnTo>
                    <a:pt x="0" y="220"/>
                  </a:lnTo>
                  <a:lnTo>
                    <a:pt x="0" y="1152"/>
                  </a:lnTo>
                  <a:lnTo>
                    <a:pt x="238" y="914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8" name="Google Shape;3268;p10"/>
            <p:cNvSpPr/>
            <p:nvPr/>
          </p:nvSpPr>
          <p:spPr>
            <a:xfrm>
              <a:off x="238125" y="3876725"/>
              <a:ext cx="5950" cy="28350"/>
            </a:xfrm>
            <a:custGeom>
              <a:avLst/>
              <a:gdLst/>
              <a:ahLst/>
              <a:cxnLst/>
              <a:rect l="l" t="t" r="r" b="b"/>
              <a:pathLst>
                <a:path w="238" h="1134" extrusionOk="0">
                  <a:moveTo>
                    <a:pt x="238" y="0"/>
                  </a:moveTo>
                  <a:lnTo>
                    <a:pt x="0" y="219"/>
                  </a:lnTo>
                  <a:lnTo>
                    <a:pt x="0" y="1133"/>
                  </a:lnTo>
                  <a:lnTo>
                    <a:pt x="238" y="896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9" name="Google Shape;3269;p10"/>
            <p:cNvSpPr/>
            <p:nvPr/>
          </p:nvSpPr>
          <p:spPr>
            <a:xfrm>
              <a:off x="238125" y="3803175"/>
              <a:ext cx="5950" cy="27875"/>
            </a:xfrm>
            <a:custGeom>
              <a:avLst/>
              <a:gdLst/>
              <a:ahLst/>
              <a:cxnLst/>
              <a:rect l="l" t="t" r="r" b="b"/>
              <a:pathLst>
                <a:path w="238" h="1115" extrusionOk="0">
                  <a:moveTo>
                    <a:pt x="238" y="0"/>
                  </a:moveTo>
                  <a:lnTo>
                    <a:pt x="0" y="238"/>
                  </a:lnTo>
                  <a:lnTo>
                    <a:pt x="0" y="1115"/>
                  </a:lnTo>
                  <a:lnTo>
                    <a:pt x="238" y="877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0" name="Google Shape;3270;p10"/>
            <p:cNvSpPr/>
            <p:nvPr/>
          </p:nvSpPr>
          <p:spPr>
            <a:xfrm>
              <a:off x="238125" y="3729600"/>
              <a:ext cx="5950" cy="27450"/>
            </a:xfrm>
            <a:custGeom>
              <a:avLst/>
              <a:gdLst/>
              <a:ahLst/>
              <a:cxnLst/>
              <a:rect l="l" t="t" r="r" b="b"/>
              <a:pathLst>
                <a:path w="238" h="1098" extrusionOk="0">
                  <a:moveTo>
                    <a:pt x="238" y="1"/>
                  </a:moveTo>
                  <a:lnTo>
                    <a:pt x="0" y="239"/>
                  </a:lnTo>
                  <a:lnTo>
                    <a:pt x="0" y="1097"/>
                  </a:lnTo>
                  <a:lnTo>
                    <a:pt x="238" y="860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1" name="Google Shape;3271;p10"/>
            <p:cNvSpPr/>
            <p:nvPr/>
          </p:nvSpPr>
          <p:spPr>
            <a:xfrm>
              <a:off x="238125" y="3656525"/>
              <a:ext cx="5950" cy="26525"/>
            </a:xfrm>
            <a:custGeom>
              <a:avLst/>
              <a:gdLst/>
              <a:ahLst/>
              <a:cxnLst/>
              <a:rect l="l" t="t" r="r" b="b"/>
              <a:pathLst>
                <a:path w="238" h="1061" extrusionOk="0">
                  <a:moveTo>
                    <a:pt x="238" y="0"/>
                  </a:moveTo>
                  <a:lnTo>
                    <a:pt x="0" y="219"/>
                  </a:lnTo>
                  <a:lnTo>
                    <a:pt x="0" y="1060"/>
                  </a:lnTo>
                  <a:lnTo>
                    <a:pt x="238" y="841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2" name="Google Shape;3272;p10"/>
            <p:cNvSpPr/>
            <p:nvPr/>
          </p:nvSpPr>
          <p:spPr>
            <a:xfrm>
              <a:off x="238125" y="3582975"/>
              <a:ext cx="5950" cy="26050"/>
            </a:xfrm>
            <a:custGeom>
              <a:avLst/>
              <a:gdLst/>
              <a:ahLst/>
              <a:cxnLst/>
              <a:rect l="l" t="t" r="r" b="b"/>
              <a:pathLst>
                <a:path w="238" h="1042" extrusionOk="0">
                  <a:moveTo>
                    <a:pt x="238" y="0"/>
                  </a:moveTo>
                  <a:lnTo>
                    <a:pt x="0" y="219"/>
                  </a:lnTo>
                  <a:lnTo>
                    <a:pt x="0" y="1042"/>
                  </a:lnTo>
                  <a:lnTo>
                    <a:pt x="238" y="822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3" name="Google Shape;3273;p10"/>
            <p:cNvSpPr/>
            <p:nvPr/>
          </p:nvSpPr>
          <p:spPr>
            <a:xfrm>
              <a:off x="238125" y="3509400"/>
              <a:ext cx="5950" cy="25625"/>
            </a:xfrm>
            <a:custGeom>
              <a:avLst/>
              <a:gdLst/>
              <a:ahLst/>
              <a:cxnLst/>
              <a:rect l="l" t="t" r="r" b="b"/>
              <a:pathLst>
                <a:path w="238" h="1025" extrusionOk="0">
                  <a:moveTo>
                    <a:pt x="238" y="1"/>
                  </a:moveTo>
                  <a:lnTo>
                    <a:pt x="0" y="238"/>
                  </a:lnTo>
                  <a:lnTo>
                    <a:pt x="0" y="1024"/>
                  </a:lnTo>
                  <a:lnTo>
                    <a:pt x="238" y="805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4" name="Google Shape;3274;p10"/>
            <p:cNvSpPr/>
            <p:nvPr/>
          </p:nvSpPr>
          <p:spPr>
            <a:xfrm>
              <a:off x="238125" y="3435850"/>
              <a:ext cx="5950" cy="25625"/>
            </a:xfrm>
            <a:custGeom>
              <a:avLst/>
              <a:gdLst/>
              <a:ahLst/>
              <a:cxnLst/>
              <a:rect l="l" t="t" r="r" b="b"/>
              <a:pathLst>
                <a:path w="238" h="1025" extrusionOk="0">
                  <a:moveTo>
                    <a:pt x="238" y="1"/>
                  </a:moveTo>
                  <a:lnTo>
                    <a:pt x="0" y="238"/>
                  </a:lnTo>
                  <a:lnTo>
                    <a:pt x="0" y="1024"/>
                  </a:lnTo>
                  <a:lnTo>
                    <a:pt x="238" y="787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5" name="Google Shape;3275;p10"/>
            <p:cNvSpPr/>
            <p:nvPr/>
          </p:nvSpPr>
          <p:spPr>
            <a:xfrm>
              <a:off x="238125" y="3362750"/>
              <a:ext cx="5950" cy="24700"/>
            </a:xfrm>
            <a:custGeom>
              <a:avLst/>
              <a:gdLst/>
              <a:ahLst/>
              <a:cxnLst/>
              <a:rect l="l" t="t" r="r" b="b"/>
              <a:pathLst>
                <a:path w="238" h="988" extrusionOk="0">
                  <a:moveTo>
                    <a:pt x="238" y="1"/>
                  </a:moveTo>
                  <a:lnTo>
                    <a:pt x="0" y="220"/>
                  </a:lnTo>
                  <a:lnTo>
                    <a:pt x="0" y="988"/>
                  </a:lnTo>
                  <a:lnTo>
                    <a:pt x="238" y="750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6" name="Google Shape;3276;p10"/>
            <p:cNvSpPr/>
            <p:nvPr/>
          </p:nvSpPr>
          <p:spPr>
            <a:xfrm>
              <a:off x="238125" y="3289200"/>
              <a:ext cx="5950" cy="24250"/>
            </a:xfrm>
            <a:custGeom>
              <a:avLst/>
              <a:gdLst/>
              <a:ahLst/>
              <a:cxnLst/>
              <a:rect l="l" t="t" r="r" b="b"/>
              <a:pathLst>
                <a:path w="238" h="970" extrusionOk="0">
                  <a:moveTo>
                    <a:pt x="238" y="1"/>
                  </a:moveTo>
                  <a:lnTo>
                    <a:pt x="0" y="220"/>
                  </a:lnTo>
                  <a:lnTo>
                    <a:pt x="0" y="969"/>
                  </a:lnTo>
                  <a:lnTo>
                    <a:pt x="238" y="732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7" name="Google Shape;3277;p10"/>
            <p:cNvSpPr/>
            <p:nvPr/>
          </p:nvSpPr>
          <p:spPr>
            <a:xfrm>
              <a:off x="238125" y="3215650"/>
              <a:ext cx="5950" cy="23800"/>
            </a:xfrm>
            <a:custGeom>
              <a:avLst/>
              <a:gdLst/>
              <a:ahLst/>
              <a:cxnLst/>
              <a:rect l="l" t="t" r="r" b="b"/>
              <a:pathLst>
                <a:path w="238" h="952" extrusionOk="0">
                  <a:moveTo>
                    <a:pt x="238" y="1"/>
                  </a:moveTo>
                  <a:lnTo>
                    <a:pt x="0" y="238"/>
                  </a:lnTo>
                  <a:lnTo>
                    <a:pt x="0" y="951"/>
                  </a:lnTo>
                  <a:lnTo>
                    <a:pt x="238" y="713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8" name="Google Shape;3278;p10"/>
            <p:cNvSpPr/>
            <p:nvPr/>
          </p:nvSpPr>
          <p:spPr>
            <a:xfrm>
              <a:off x="238125" y="3142100"/>
              <a:ext cx="5950" cy="23325"/>
            </a:xfrm>
            <a:custGeom>
              <a:avLst/>
              <a:gdLst/>
              <a:ahLst/>
              <a:cxnLst/>
              <a:rect l="l" t="t" r="r" b="b"/>
              <a:pathLst>
                <a:path w="238" h="933" extrusionOk="0">
                  <a:moveTo>
                    <a:pt x="238" y="1"/>
                  </a:moveTo>
                  <a:lnTo>
                    <a:pt x="0" y="238"/>
                  </a:lnTo>
                  <a:lnTo>
                    <a:pt x="0" y="933"/>
                  </a:lnTo>
                  <a:lnTo>
                    <a:pt x="238" y="695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9" name="Google Shape;3279;p10"/>
            <p:cNvSpPr/>
            <p:nvPr/>
          </p:nvSpPr>
          <p:spPr>
            <a:xfrm>
              <a:off x="238125" y="3069000"/>
              <a:ext cx="5950" cy="22425"/>
            </a:xfrm>
            <a:custGeom>
              <a:avLst/>
              <a:gdLst/>
              <a:ahLst/>
              <a:cxnLst/>
              <a:rect l="l" t="t" r="r" b="b"/>
              <a:pathLst>
                <a:path w="238" h="897" extrusionOk="0">
                  <a:moveTo>
                    <a:pt x="238" y="1"/>
                  </a:moveTo>
                  <a:lnTo>
                    <a:pt x="0" y="220"/>
                  </a:lnTo>
                  <a:lnTo>
                    <a:pt x="0" y="896"/>
                  </a:lnTo>
                  <a:lnTo>
                    <a:pt x="238" y="677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80" name="Google Shape;3280;p10"/>
          <p:cNvSpPr/>
          <p:nvPr/>
        </p:nvSpPr>
        <p:spPr>
          <a:xfrm>
            <a:off x="0" y="1747525"/>
            <a:ext cx="9144000" cy="339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1" name="Google Shape;3281;p10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83" name="Google Shape;3283;p11"/>
          <p:cNvGrpSpPr/>
          <p:nvPr/>
        </p:nvGrpSpPr>
        <p:grpSpPr>
          <a:xfrm>
            <a:off x="31529" y="17893"/>
            <a:ext cx="9080958" cy="5107711"/>
            <a:chOff x="238125" y="839600"/>
            <a:chExt cx="7141925" cy="4017075"/>
          </a:xfrm>
        </p:grpSpPr>
        <p:sp>
          <p:nvSpPr>
            <p:cNvPr id="3284" name="Google Shape;3284;p11"/>
            <p:cNvSpPr/>
            <p:nvPr/>
          </p:nvSpPr>
          <p:spPr>
            <a:xfrm>
              <a:off x="244050" y="1974850"/>
              <a:ext cx="1024275" cy="1037075"/>
            </a:xfrm>
            <a:custGeom>
              <a:avLst/>
              <a:gdLst/>
              <a:ahLst/>
              <a:cxnLst/>
              <a:rect l="l" t="t" r="r" b="b"/>
              <a:pathLst>
                <a:path w="40971" h="41483" extrusionOk="0">
                  <a:moveTo>
                    <a:pt x="40971" y="1"/>
                  </a:moveTo>
                  <a:lnTo>
                    <a:pt x="1" y="40825"/>
                  </a:lnTo>
                  <a:lnTo>
                    <a:pt x="1" y="41483"/>
                  </a:lnTo>
                  <a:lnTo>
                    <a:pt x="40971" y="366"/>
                  </a:lnTo>
                  <a:lnTo>
                    <a:pt x="40971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5" name="Google Shape;3285;p11"/>
            <p:cNvSpPr/>
            <p:nvPr/>
          </p:nvSpPr>
          <p:spPr>
            <a:xfrm>
              <a:off x="1268300" y="839600"/>
              <a:ext cx="1140325" cy="1144425"/>
            </a:xfrm>
            <a:custGeom>
              <a:avLst/>
              <a:gdLst/>
              <a:ahLst/>
              <a:cxnLst/>
              <a:rect l="l" t="t" r="r" b="b"/>
              <a:pathLst>
                <a:path w="45613" h="45777" extrusionOk="0">
                  <a:moveTo>
                    <a:pt x="45558" y="0"/>
                  </a:moveTo>
                  <a:lnTo>
                    <a:pt x="1" y="45411"/>
                  </a:lnTo>
                  <a:lnTo>
                    <a:pt x="1" y="45776"/>
                  </a:lnTo>
                  <a:lnTo>
                    <a:pt x="45613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6" name="Google Shape;3286;p11"/>
            <p:cNvSpPr/>
            <p:nvPr/>
          </p:nvSpPr>
          <p:spPr>
            <a:xfrm>
              <a:off x="244050" y="1901300"/>
              <a:ext cx="1024275" cy="1036625"/>
            </a:xfrm>
            <a:custGeom>
              <a:avLst/>
              <a:gdLst/>
              <a:ahLst/>
              <a:cxnLst/>
              <a:rect l="l" t="t" r="r" b="b"/>
              <a:pathLst>
                <a:path w="40971" h="41465" extrusionOk="0">
                  <a:moveTo>
                    <a:pt x="40971" y="1"/>
                  </a:moveTo>
                  <a:lnTo>
                    <a:pt x="1" y="40825"/>
                  </a:lnTo>
                  <a:lnTo>
                    <a:pt x="1" y="41464"/>
                  </a:lnTo>
                  <a:lnTo>
                    <a:pt x="40971" y="348"/>
                  </a:lnTo>
                  <a:lnTo>
                    <a:pt x="40971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7" name="Google Shape;3287;p11"/>
            <p:cNvSpPr/>
            <p:nvPr/>
          </p:nvSpPr>
          <p:spPr>
            <a:xfrm>
              <a:off x="1268300" y="839600"/>
              <a:ext cx="1066325" cy="1070400"/>
            </a:xfrm>
            <a:custGeom>
              <a:avLst/>
              <a:gdLst/>
              <a:ahLst/>
              <a:cxnLst/>
              <a:rect l="l" t="t" r="r" b="b"/>
              <a:pathLst>
                <a:path w="42653" h="42816" extrusionOk="0">
                  <a:moveTo>
                    <a:pt x="42616" y="0"/>
                  </a:moveTo>
                  <a:lnTo>
                    <a:pt x="1" y="42469"/>
                  </a:lnTo>
                  <a:lnTo>
                    <a:pt x="1" y="42816"/>
                  </a:lnTo>
                  <a:lnTo>
                    <a:pt x="42652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8" name="Google Shape;3288;p11"/>
            <p:cNvSpPr/>
            <p:nvPr/>
          </p:nvSpPr>
          <p:spPr>
            <a:xfrm>
              <a:off x="244050" y="1827750"/>
              <a:ext cx="1024275" cy="1036150"/>
            </a:xfrm>
            <a:custGeom>
              <a:avLst/>
              <a:gdLst/>
              <a:ahLst/>
              <a:cxnLst/>
              <a:rect l="l" t="t" r="r" b="b"/>
              <a:pathLst>
                <a:path w="40971" h="41446" extrusionOk="0">
                  <a:moveTo>
                    <a:pt x="40971" y="1"/>
                  </a:moveTo>
                  <a:lnTo>
                    <a:pt x="1" y="40843"/>
                  </a:lnTo>
                  <a:lnTo>
                    <a:pt x="1" y="41446"/>
                  </a:lnTo>
                  <a:lnTo>
                    <a:pt x="40971" y="329"/>
                  </a:lnTo>
                  <a:lnTo>
                    <a:pt x="40971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9" name="Google Shape;3289;p11"/>
            <p:cNvSpPr/>
            <p:nvPr/>
          </p:nvSpPr>
          <p:spPr>
            <a:xfrm>
              <a:off x="1268300" y="839600"/>
              <a:ext cx="992775" cy="996400"/>
            </a:xfrm>
            <a:custGeom>
              <a:avLst/>
              <a:gdLst/>
              <a:ahLst/>
              <a:cxnLst/>
              <a:rect l="l" t="t" r="r" b="b"/>
              <a:pathLst>
                <a:path w="39711" h="39856" extrusionOk="0">
                  <a:moveTo>
                    <a:pt x="39674" y="0"/>
                  </a:moveTo>
                  <a:lnTo>
                    <a:pt x="1" y="39527"/>
                  </a:lnTo>
                  <a:lnTo>
                    <a:pt x="1" y="39855"/>
                  </a:lnTo>
                  <a:lnTo>
                    <a:pt x="39710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0" name="Google Shape;3290;p11"/>
            <p:cNvSpPr/>
            <p:nvPr/>
          </p:nvSpPr>
          <p:spPr>
            <a:xfrm>
              <a:off x="244050" y="1754650"/>
              <a:ext cx="1024275" cy="1035250"/>
            </a:xfrm>
            <a:custGeom>
              <a:avLst/>
              <a:gdLst/>
              <a:ahLst/>
              <a:cxnLst/>
              <a:rect l="l" t="t" r="r" b="b"/>
              <a:pathLst>
                <a:path w="40971" h="41410" extrusionOk="0">
                  <a:moveTo>
                    <a:pt x="40971" y="1"/>
                  </a:moveTo>
                  <a:lnTo>
                    <a:pt x="1" y="40825"/>
                  </a:lnTo>
                  <a:lnTo>
                    <a:pt x="1" y="41409"/>
                  </a:lnTo>
                  <a:lnTo>
                    <a:pt x="40971" y="293"/>
                  </a:lnTo>
                  <a:lnTo>
                    <a:pt x="40971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1" name="Google Shape;3291;p11"/>
            <p:cNvSpPr/>
            <p:nvPr/>
          </p:nvSpPr>
          <p:spPr>
            <a:xfrm>
              <a:off x="1268300" y="839600"/>
              <a:ext cx="919225" cy="922400"/>
            </a:xfrm>
            <a:custGeom>
              <a:avLst/>
              <a:gdLst/>
              <a:ahLst/>
              <a:cxnLst/>
              <a:rect l="l" t="t" r="r" b="b"/>
              <a:pathLst>
                <a:path w="36769" h="36896" extrusionOk="0">
                  <a:moveTo>
                    <a:pt x="36713" y="0"/>
                  </a:moveTo>
                  <a:lnTo>
                    <a:pt x="1" y="36603"/>
                  </a:lnTo>
                  <a:lnTo>
                    <a:pt x="1" y="36895"/>
                  </a:lnTo>
                  <a:lnTo>
                    <a:pt x="3676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2" name="Google Shape;3292;p11"/>
            <p:cNvSpPr/>
            <p:nvPr/>
          </p:nvSpPr>
          <p:spPr>
            <a:xfrm>
              <a:off x="244050" y="1681100"/>
              <a:ext cx="1024275" cy="1034800"/>
            </a:xfrm>
            <a:custGeom>
              <a:avLst/>
              <a:gdLst/>
              <a:ahLst/>
              <a:cxnLst/>
              <a:rect l="l" t="t" r="r" b="b"/>
              <a:pathLst>
                <a:path w="40971" h="41392" extrusionOk="0">
                  <a:moveTo>
                    <a:pt x="40971" y="1"/>
                  </a:moveTo>
                  <a:lnTo>
                    <a:pt x="1" y="40825"/>
                  </a:lnTo>
                  <a:lnTo>
                    <a:pt x="1" y="41391"/>
                  </a:lnTo>
                  <a:lnTo>
                    <a:pt x="40971" y="275"/>
                  </a:lnTo>
                  <a:lnTo>
                    <a:pt x="40971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3" name="Google Shape;3293;p11"/>
            <p:cNvSpPr/>
            <p:nvPr/>
          </p:nvSpPr>
          <p:spPr>
            <a:xfrm>
              <a:off x="1268300" y="839600"/>
              <a:ext cx="845200" cy="848375"/>
            </a:xfrm>
            <a:custGeom>
              <a:avLst/>
              <a:gdLst/>
              <a:ahLst/>
              <a:cxnLst/>
              <a:rect l="l" t="t" r="r" b="b"/>
              <a:pathLst>
                <a:path w="33808" h="33935" extrusionOk="0">
                  <a:moveTo>
                    <a:pt x="33771" y="0"/>
                  </a:moveTo>
                  <a:lnTo>
                    <a:pt x="1" y="33661"/>
                  </a:lnTo>
                  <a:lnTo>
                    <a:pt x="1" y="33935"/>
                  </a:lnTo>
                  <a:lnTo>
                    <a:pt x="3380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4" name="Google Shape;3294;p11"/>
            <p:cNvSpPr/>
            <p:nvPr/>
          </p:nvSpPr>
          <p:spPr>
            <a:xfrm>
              <a:off x="244050" y="1607550"/>
              <a:ext cx="1024275" cy="1034325"/>
            </a:xfrm>
            <a:custGeom>
              <a:avLst/>
              <a:gdLst/>
              <a:ahLst/>
              <a:cxnLst/>
              <a:rect l="l" t="t" r="r" b="b"/>
              <a:pathLst>
                <a:path w="40971" h="41373" extrusionOk="0">
                  <a:moveTo>
                    <a:pt x="40971" y="0"/>
                  </a:moveTo>
                  <a:lnTo>
                    <a:pt x="1" y="40824"/>
                  </a:lnTo>
                  <a:lnTo>
                    <a:pt x="1" y="41373"/>
                  </a:lnTo>
                  <a:lnTo>
                    <a:pt x="40971" y="256"/>
                  </a:lnTo>
                  <a:lnTo>
                    <a:pt x="40971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5" name="Google Shape;3295;p11"/>
            <p:cNvSpPr/>
            <p:nvPr/>
          </p:nvSpPr>
          <p:spPr>
            <a:xfrm>
              <a:off x="1268300" y="839600"/>
              <a:ext cx="771650" cy="774375"/>
            </a:xfrm>
            <a:custGeom>
              <a:avLst/>
              <a:gdLst/>
              <a:ahLst/>
              <a:cxnLst/>
              <a:rect l="l" t="t" r="r" b="b"/>
              <a:pathLst>
                <a:path w="30866" h="30975" extrusionOk="0">
                  <a:moveTo>
                    <a:pt x="30829" y="0"/>
                  </a:moveTo>
                  <a:lnTo>
                    <a:pt x="1" y="30718"/>
                  </a:lnTo>
                  <a:lnTo>
                    <a:pt x="1" y="30974"/>
                  </a:lnTo>
                  <a:lnTo>
                    <a:pt x="30866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6" name="Google Shape;3296;p11"/>
            <p:cNvSpPr/>
            <p:nvPr/>
          </p:nvSpPr>
          <p:spPr>
            <a:xfrm>
              <a:off x="244050" y="1534000"/>
              <a:ext cx="1024275" cy="1034325"/>
            </a:xfrm>
            <a:custGeom>
              <a:avLst/>
              <a:gdLst/>
              <a:ahLst/>
              <a:cxnLst/>
              <a:rect l="l" t="t" r="r" b="b"/>
              <a:pathLst>
                <a:path w="40971" h="41373" extrusionOk="0">
                  <a:moveTo>
                    <a:pt x="40971" y="0"/>
                  </a:moveTo>
                  <a:lnTo>
                    <a:pt x="1" y="40843"/>
                  </a:lnTo>
                  <a:lnTo>
                    <a:pt x="1" y="41373"/>
                  </a:lnTo>
                  <a:lnTo>
                    <a:pt x="40971" y="256"/>
                  </a:lnTo>
                  <a:lnTo>
                    <a:pt x="40971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7" name="Google Shape;3297;p11"/>
            <p:cNvSpPr/>
            <p:nvPr/>
          </p:nvSpPr>
          <p:spPr>
            <a:xfrm>
              <a:off x="1268300" y="839600"/>
              <a:ext cx="698100" cy="700825"/>
            </a:xfrm>
            <a:custGeom>
              <a:avLst/>
              <a:gdLst/>
              <a:ahLst/>
              <a:cxnLst/>
              <a:rect l="l" t="t" r="r" b="b"/>
              <a:pathLst>
                <a:path w="27924" h="28033" extrusionOk="0">
                  <a:moveTo>
                    <a:pt x="27869" y="0"/>
                  </a:moveTo>
                  <a:lnTo>
                    <a:pt x="1" y="27776"/>
                  </a:lnTo>
                  <a:lnTo>
                    <a:pt x="1" y="28032"/>
                  </a:lnTo>
                  <a:lnTo>
                    <a:pt x="27923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8" name="Google Shape;3298;p11"/>
            <p:cNvSpPr/>
            <p:nvPr/>
          </p:nvSpPr>
          <p:spPr>
            <a:xfrm>
              <a:off x="244050" y="1460900"/>
              <a:ext cx="1024275" cy="1033425"/>
            </a:xfrm>
            <a:custGeom>
              <a:avLst/>
              <a:gdLst/>
              <a:ahLst/>
              <a:cxnLst/>
              <a:rect l="l" t="t" r="r" b="b"/>
              <a:pathLst>
                <a:path w="40971" h="41337" extrusionOk="0">
                  <a:moveTo>
                    <a:pt x="40971" y="1"/>
                  </a:moveTo>
                  <a:lnTo>
                    <a:pt x="1" y="40825"/>
                  </a:lnTo>
                  <a:lnTo>
                    <a:pt x="1" y="41336"/>
                  </a:lnTo>
                  <a:lnTo>
                    <a:pt x="40971" y="220"/>
                  </a:lnTo>
                  <a:lnTo>
                    <a:pt x="40971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9" name="Google Shape;3299;p11"/>
            <p:cNvSpPr/>
            <p:nvPr/>
          </p:nvSpPr>
          <p:spPr>
            <a:xfrm>
              <a:off x="1268300" y="839600"/>
              <a:ext cx="624100" cy="626800"/>
            </a:xfrm>
            <a:custGeom>
              <a:avLst/>
              <a:gdLst/>
              <a:ahLst/>
              <a:cxnLst/>
              <a:rect l="l" t="t" r="r" b="b"/>
              <a:pathLst>
                <a:path w="24964" h="25072" extrusionOk="0">
                  <a:moveTo>
                    <a:pt x="24926" y="0"/>
                  </a:moveTo>
                  <a:lnTo>
                    <a:pt x="1" y="24853"/>
                  </a:lnTo>
                  <a:lnTo>
                    <a:pt x="1" y="25072"/>
                  </a:lnTo>
                  <a:lnTo>
                    <a:pt x="24963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0" name="Google Shape;3300;p11"/>
            <p:cNvSpPr/>
            <p:nvPr/>
          </p:nvSpPr>
          <p:spPr>
            <a:xfrm>
              <a:off x="244050" y="1387350"/>
              <a:ext cx="1024275" cy="1032950"/>
            </a:xfrm>
            <a:custGeom>
              <a:avLst/>
              <a:gdLst/>
              <a:ahLst/>
              <a:cxnLst/>
              <a:rect l="l" t="t" r="r" b="b"/>
              <a:pathLst>
                <a:path w="40971" h="41318" extrusionOk="0">
                  <a:moveTo>
                    <a:pt x="40971" y="0"/>
                  </a:moveTo>
                  <a:lnTo>
                    <a:pt x="1" y="40824"/>
                  </a:lnTo>
                  <a:lnTo>
                    <a:pt x="1" y="41318"/>
                  </a:lnTo>
                  <a:lnTo>
                    <a:pt x="40971" y="201"/>
                  </a:lnTo>
                  <a:lnTo>
                    <a:pt x="40971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1" name="Google Shape;3301;p11"/>
            <p:cNvSpPr/>
            <p:nvPr/>
          </p:nvSpPr>
          <p:spPr>
            <a:xfrm>
              <a:off x="1268300" y="839600"/>
              <a:ext cx="550525" cy="552800"/>
            </a:xfrm>
            <a:custGeom>
              <a:avLst/>
              <a:gdLst/>
              <a:ahLst/>
              <a:cxnLst/>
              <a:rect l="l" t="t" r="r" b="b"/>
              <a:pathLst>
                <a:path w="22021" h="22112" extrusionOk="0">
                  <a:moveTo>
                    <a:pt x="21984" y="0"/>
                  </a:moveTo>
                  <a:lnTo>
                    <a:pt x="1" y="21910"/>
                  </a:lnTo>
                  <a:lnTo>
                    <a:pt x="1" y="22111"/>
                  </a:lnTo>
                  <a:lnTo>
                    <a:pt x="22021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2" name="Google Shape;3302;p11"/>
            <p:cNvSpPr/>
            <p:nvPr/>
          </p:nvSpPr>
          <p:spPr>
            <a:xfrm>
              <a:off x="244050" y="1313800"/>
              <a:ext cx="1024275" cy="1032500"/>
            </a:xfrm>
            <a:custGeom>
              <a:avLst/>
              <a:gdLst/>
              <a:ahLst/>
              <a:cxnLst/>
              <a:rect l="l" t="t" r="r" b="b"/>
              <a:pathLst>
                <a:path w="40971" h="41300" extrusionOk="0">
                  <a:moveTo>
                    <a:pt x="40971" y="0"/>
                  </a:moveTo>
                  <a:lnTo>
                    <a:pt x="1" y="40824"/>
                  </a:lnTo>
                  <a:lnTo>
                    <a:pt x="1" y="41299"/>
                  </a:lnTo>
                  <a:lnTo>
                    <a:pt x="40971" y="183"/>
                  </a:lnTo>
                  <a:lnTo>
                    <a:pt x="40971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3" name="Google Shape;3303;p11"/>
            <p:cNvSpPr/>
            <p:nvPr/>
          </p:nvSpPr>
          <p:spPr>
            <a:xfrm>
              <a:off x="1268300" y="839600"/>
              <a:ext cx="476975" cy="478800"/>
            </a:xfrm>
            <a:custGeom>
              <a:avLst/>
              <a:gdLst/>
              <a:ahLst/>
              <a:cxnLst/>
              <a:rect l="l" t="t" r="r" b="b"/>
              <a:pathLst>
                <a:path w="19079" h="19152" extrusionOk="0">
                  <a:moveTo>
                    <a:pt x="19024" y="0"/>
                  </a:moveTo>
                  <a:lnTo>
                    <a:pt x="1" y="18968"/>
                  </a:lnTo>
                  <a:lnTo>
                    <a:pt x="1" y="19151"/>
                  </a:lnTo>
                  <a:lnTo>
                    <a:pt x="19079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4" name="Google Shape;3304;p11"/>
            <p:cNvSpPr/>
            <p:nvPr/>
          </p:nvSpPr>
          <p:spPr>
            <a:xfrm>
              <a:off x="244050" y="1240700"/>
              <a:ext cx="1024275" cy="1031600"/>
            </a:xfrm>
            <a:custGeom>
              <a:avLst/>
              <a:gdLst/>
              <a:ahLst/>
              <a:cxnLst/>
              <a:rect l="l" t="t" r="r" b="b"/>
              <a:pathLst>
                <a:path w="40971" h="41264" extrusionOk="0">
                  <a:moveTo>
                    <a:pt x="40971" y="1"/>
                  </a:moveTo>
                  <a:lnTo>
                    <a:pt x="1" y="40825"/>
                  </a:lnTo>
                  <a:lnTo>
                    <a:pt x="1" y="41263"/>
                  </a:lnTo>
                  <a:lnTo>
                    <a:pt x="40971" y="147"/>
                  </a:lnTo>
                  <a:lnTo>
                    <a:pt x="40971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5" name="Google Shape;3305;p11"/>
            <p:cNvSpPr/>
            <p:nvPr/>
          </p:nvSpPr>
          <p:spPr>
            <a:xfrm>
              <a:off x="1268300" y="839600"/>
              <a:ext cx="403425" cy="404775"/>
            </a:xfrm>
            <a:custGeom>
              <a:avLst/>
              <a:gdLst/>
              <a:ahLst/>
              <a:cxnLst/>
              <a:rect l="l" t="t" r="r" b="b"/>
              <a:pathLst>
                <a:path w="16137" h="16191" extrusionOk="0">
                  <a:moveTo>
                    <a:pt x="16082" y="0"/>
                  </a:moveTo>
                  <a:lnTo>
                    <a:pt x="1" y="16045"/>
                  </a:lnTo>
                  <a:lnTo>
                    <a:pt x="1" y="16191"/>
                  </a:lnTo>
                  <a:lnTo>
                    <a:pt x="16137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6" name="Google Shape;3306;p11"/>
            <p:cNvSpPr/>
            <p:nvPr/>
          </p:nvSpPr>
          <p:spPr>
            <a:xfrm>
              <a:off x="244050" y="1167150"/>
              <a:ext cx="1024275" cy="1031125"/>
            </a:xfrm>
            <a:custGeom>
              <a:avLst/>
              <a:gdLst/>
              <a:ahLst/>
              <a:cxnLst/>
              <a:rect l="l" t="t" r="r" b="b"/>
              <a:pathLst>
                <a:path w="40971" h="41245" extrusionOk="0">
                  <a:moveTo>
                    <a:pt x="40971" y="0"/>
                  </a:moveTo>
                  <a:lnTo>
                    <a:pt x="1" y="40824"/>
                  </a:lnTo>
                  <a:lnTo>
                    <a:pt x="1" y="41245"/>
                  </a:lnTo>
                  <a:lnTo>
                    <a:pt x="40971" y="128"/>
                  </a:lnTo>
                  <a:lnTo>
                    <a:pt x="40971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7" name="Google Shape;3307;p11"/>
            <p:cNvSpPr/>
            <p:nvPr/>
          </p:nvSpPr>
          <p:spPr>
            <a:xfrm>
              <a:off x="1268300" y="839600"/>
              <a:ext cx="329425" cy="330775"/>
            </a:xfrm>
            <a:custGeom>
              <a:avLst/>
              <a:gdLst/>
              <a:ahLst/>
              <a:cxnLst/>
              <a:rect l="l" t="t" r="r" b="b"/>
              <a:pathLst>
                <a:path w="13177" h="13231" extrusionOk="0">
                  <a:moveTo>
                    <a:pt x="13140" y="0"/>
                  </a:moveTo>
                  <a:lnTo>
                    <a:pt x="1" y="13102"/>
                  </a:lnTo>
                  <a:lnTo>
                    <a:pt x="1" y="13230"/>
                  </a:lnTo>
                  <a:lnTo>
                    <a:pt x="13176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8" name="Google Shape;3308;p11"/>
            <p:cNvSpPr/>
            <p:nvPr/>
          </p:nvSpPr>
          <p:spPr>
            <a:xfrm>
              <a:off x="244050" y="1093600"/>
              <a:ext cx="1024275" cy="1030675"/>
            </a:xfrm>
            <a:custGeom>
              <a:avLst/>
              <a:gdLst/>
              <a:ahLst/>
              <a:cxnLst/>
              <a:rect l="l" t="t" r="r" b="b"/>
              <a:pathLst>
                <a:path w="40971" h="41227" extrusionOk="0">
                  <a:moveTo>
                    <a:pt x="40971" y="0"/>
                  </a:moveTo>
                  <a:lnTo>
                    <a:pt x="1" y="40824"/>
                  </a:lnTo>
                  <a:lnTo>
                    <a:pt x="1" y="41226"/>
                  </a:lnTo>
                  <a:lnTo>
                    <a:pt x="40971" y="110"/>
                  </a:lnTo>
                  <a:lnTo>
                    <a:pt x="40971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9" name="Google Shape;3309;p11"/>
            <p:cNvSpPr/>
            <p:nvPr/>
          </p:nvSpPr>
          <p:spPr>
            <a:xfrm>
              <a:off x="1268300" y="839600"/>
              <a:ext cx="255875" cy="256750"/>
            </a:xfrm>
            <a:custGeom>
              <a:avLst/>
              <a:gdLst/>
              <a:ahLst/>
              <a:cxnLst/>
              <a:rect l="l" t="t" r="r" b="b"/>
              <a:pathLst>
                <a:path w="10235" h="10270" extrusionOk="0">
                  <a:moveTo>
                    <a:pt x="10198" y="0"/>
                  </a:moveTo>
                  <a:lnTo>
                    <a:pt x="1" y="10160"/>
                  </a:lnTo>
                  <a:lnTo>
                    <a:pt x="1" y="10270"/>
                  </a:lnTo>
                  <a:lnTo>
                    <a:pt x="10234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0" name="Google Shape;3310;p11"/>
            <p:cNvSpPr/>
            <p:nvPr/>
          </p:nvSpPr>
          <p:spPr>
            <a:xfrm>
              <a:off x="244050" y="1020050"/>
              <a:ext cx="1024275" cy="1030200"/>
            </a:xfrm>
            <a:custGeom>
              <a:avLst/>
              <a:gdLst/>
              <a:ahLst/>
              <a:cxnLst/>
              <a:rect l="l" t="t" r="r" b="b"/>
              <a:pathLst>
                <a:path w="40971" h="41208" extrusionOk="0">
                  <a:moveTo>
                    <a:pt x="40971" y="0"/>
                  </a:moveTo>
                  <a:lnTo>
                    <a:pt x="1" y="40824"/>
                  </a:lnTo>
                  <a:lnTo>
                    <a:pt x="1" y="41208"/>
                  </a:lnTo>
                  <a:lnTo>
                    <a:pt x="40971" y="92"/>
                  </a:lnTo>
                  <a:lnTo>
                    <a:pt x="40971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1" name="Google Shape;3311;p11"/>
            <p:cNvSpPr/>
            <p:nvPr/>
          </p:nvSpPr>
          <p:spPr>
            <a:xfrm>
              <a:off x="1268300" y="839600"/>
              <a:ext cx="182325" cy="182750"/>
            </a:xfrm>
            <a:custGeom>
              <a:avLst/>
              <a:gdLst/>
              <a:ahLst/>
              <a:cxnLst/>
              <a:rect l="l" t="t" r="r" b="b"/>
              <a:pathLst>
                <a:path w="7293" h="7310" extrusionOk="0">
                  <a:moveTo>
                    <a:pt x="7237" y="0"/>
                  </a:moveTo>
                  <a:lnTo>
                    <a:pt x="1" y="7218"/>
                  </a:lnTo>
                  <a:lnTo>
                    <a:pt x="1" y="7310"/>
                  </a:lnTo>
                  <a:lnTo>
                    <a:pt x="7292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2" name="Google Shape;3312;p11"/>
            <p:cNvSpPr/>
            <p:nvPr/>
          </p:nvSpPr>
          <p:spPr>
            <a:xfrm>
              <a:off x="244050" y="946950"/>
              <a:ext cx="1024275" cy="1029750"/>
            </a:xfrm>
            <a:custGeom>
              <a:avLst/>
              <a:gdLst/>
              <a:ahLst/>
              <a:cxnLst/>
              <a:rect l="l" t="t" r="r" b="b"/>
              <a:pathLst>
                <a:path w="40971" h="41190" extrusionOk="0">
                  <a:moveTo>
                    <a:pt x="40971" y="0"/>
                  </a:moveTo>
                  <a:lnTo>
                    <a:pt x="1" y="40824"/>
                  </a:lnTo>
                  <a:lnTo>
                    <a:pt x="1" y="41190"/>
                  </a:lnTo>
                  <a:lnTo>
                    <a:pt x="40971" y="73"/>
                  </a:lnTo>
                  <a:lnTo>
                    <a:pt x="40971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3" name="Google Shape;3313;p11"/>
            <p:cNvSpPr/>
            <p:nvPr/>
          </p:nvSpPr>
          <p:spPr>
            <a:xfrm>
              <a:off x="1268300" y="839600"/>
              <a:ext cx="108300" cy="109200"/>
            </a:xfrm>
            <a:custGeom>
              <a:avLst/>
              <a:gdLst/>
              <a:ahLst/>
              <a:cxnLst/>
              <a:rect l="l" t="t" r="r" b="b"/>
              <a:pathLst>
                <a:path w="4332" h="4368" extrusionOk="0">
                  <a:moveTo>
                    <a:pt x="4295" y="0"/>
                  </a:moveTo>
                  <a:lnTo>
                    <a:pt x="1" y="4294"/>
                  </a:lnTo>
                  <a:lnTo>
                    <a:pt x="1" y="4367"/>
                  </a:lnTo>
                  <a:lnTo>
                    <a:pt x="4332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4" name="Google Shape;3314;p11"/>
            <p:cNvSpPr/>
            <p:nvPr/>
          </p:nvSpPr>
          <p:spPr>
            <a:xfrm>
              <a:off x="244050" y="873400"/>
              <a:ext cx="1024275" cy="1029300"/>
            </a:xfrm>
            <a:custGeom>
              <a:avLst/>
              <a:gdLst/>
              <a:ahLst/>
              <a:cxnLst/>
              <a:rect l="l" t="t" r="r" b="b"/>
              <a:pathLst>
                <a:path w="40971" h="41172" extrusionOk="0">
                  <a:moveTo>
                    <a:pt x="40971" y="0"/>
                  </a:moveTo>
                  <a:lnTo>
                    <a:pt x="1" y="40824"/>
                  </a:lnTo>
                  <a:lnTo>
                    <a:pt x="1" y="41171"/>
                  </a:lnTo>
                  <a:lnTo>
                    <a:pt x="40971" y="55"/>
                  </a:lnTo>
                  <a:lnTo>
                    <a:pt x="40971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5" name="Google Shape;3315;p11"/>
            <p:cNvSpPr/>
            <p:nvPr/>
          </p:nvSpPr>
          <p:spPr>
            <a:xfrm>
              <a:off x="1268300" y="839600"/>
              <a:ext cx="34750" cy="35200"/>
            </a:xfrm>
            <a:custGeom>
              <a:avLst/>
              <a:gdLst/>
              <a:ahLst/>
              <a:cxnLst/>
              <a:rect l="l" t="t" r="r" b="b"/>
              <a:pathLst>
                <a:path w="1390" h="1408" extrusionOk="0">
                  <a:moveTo>
                    <a:pt x="1353" y="0"/>
                  </a:moveTo>
                  <a:lnTo>
                    <a:pt x="1" y="1352"/>
                  </a:lnTo>
                  <a:lnTo>
                    <a:pt x="1" y="1407"/>
                  </a:lnTo>
                  <a:lnTo>
                    <a:pt x="1390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6" name="Google Shape;3316;p11"/>
            <p:cNvSpPr/>
            <p:nvPr/>
          </p:nvSpPr>
          <p:spPr>
            <a:xfrm>
              <a:off x="244050" y="839600"/>
              <a:ext cx="985450" cy="989100"/>
            </a:xfrm>
            <a:custGeom>
              <a:avLst/>
              <a:gdLst/>
              <a:ahLst/>
              <a:cxnLst/>
              <a:rect l="l" t="t" r="r" b="b"/>
              <a:pathLst>
                <a:path w="39418" h="39564" extrusionOk="0">
                  <a:moveTo>
                    <a:pt x="39363" y="0"/>
                  </a:moveTo>
                  <a:lnTo>
                    <a:pt x="1" y="39234"/>
                  </a:lnTo>
                  <a:lnTo>
                    <a:pt x="1" y="39563"/>
                  </a:lnTo>
                  <a:lnTo>
                    <a:pt x="3941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7" name="Google Shape;3317;p11"/>
            <p:cNvSpPr/>
            <p:nvPr/>
          </p:nvSpPr>
          <p:spPr>
            <a:xfrm>
              <a:off x="244050" y="839600"/>
              <a:ext cx="911450" cy="915075"/>
            </a:xfrm>
            <a:custGeom>
              <a:avLst/>
              <a:gdLst/>
              <a:ahLst/>
              <a:cxnLst/>
              <a:rect l="l" t="t" r="r" b="b"/>
              <a:pathLst>
                <a:path w="36458" h="36603" extrusionOk="0">
                  <a:moveTo>
                    <a:pt x="36421" y="0"/>
                  </a:moveTo>
                  <a:lnTo>
                    <a:pt x="1" y="36310"/>
                  </a:lnTo>
                  <a:lnTo>
                    <a:pt x="1" y="36603"/>
                  </a:lnTo>
                  <a:lnTo>
                    <a:pt x="36457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8" name="Google Shape;3318;p11"/>
            <p:cNvSpPr/>
            <p:nvPr/>
          </p:nvSpPr>
          <p:spPr>
            <a:xfrm>
              <a:off x="244050" y="839600"/>
              <a:ext cx="837900" cy="841075"/>
            </a:xfrm>
            <a:custGeom>
              <a:avLst/>
              <a:gdLst/>
              <a:ahLst/>
              <a:cxnLst/>
              <a:rect l="l" t="t" r="r" b="b"/>
              <a:pathLst>
                <a:path w="33516" h="33643" extrusionOk="0">
                  <a:moveTo>
                    <a:pt x="33478" y="0"/>
                  </a:moveTo>
                  <a:lnTo>
                    <a:pt x="1" y="33368"/>
                  </a:lnTo>
                  <a:lnTo>
                    <a:pt x="1" y="33642"/>
                  </a:lnTo>
                  <a:lnTo>
                    <a:pt x="33515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9" name="Google Shape;3319;p11"/>
            <p:cNvSpPr/>
            <p:nvPr/>
          </p:nvSpPr>
          <p:spPr>
            <a:xfrm>
              <a:off x="244050" y="839600"/>
              <a:ext cx="764325" cy="767050"/>
            </a:xfrm>
            <a:custGeom>
              <a:avLst/>
              <a:gdLst/>
              <a:ahLst/>
              <a:cxnLst/>
              <a:rect l="l" t="t" r="r" b="b"/>
              <a:pathLst>
                <a:path w="30573" h="30682" extrusionOk="0">
                  <a:moveTo>
                    <a:pt x="30518" y="0"/>
                  </a:moveTo>
                  <a:lnTo>
                    <a:pt x="1" y="30426"/>
                  </a:lnTo>
                  <a:lnTo>
                    <a:pt x="1" y="30682"/>
                  </a:lnTo>
                  <a:lnTo>
                    <a:pt x="30573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0" name="Google Shape;3320;p11"/>
            <p:cNvSpPr/>
            <p:nvPr/>
          </p:nvSpPr>
          <p:spPr>
            <a:xfrm>
              <a:off x="244050" y="839600"/>
              <a:ext cx="690775" cy="693050"/>
            </a:xfrm>
            <a:custGeom>
              <a:avLst/>
              <a:gdLst/>
              <a:ahLst/>
              <a:cxnLst/>
              <a:rect l="l" t="t" r="r" b="b"/>
              <a:pathLst>
                <a:path w="27631" h="27722" extrusionOk="0">
                  <a:moveTo>
                    <a:pt x="27576" y="0"/>
                  </a:moveTo>
                  <a:lnTo>
                    <a:pt x="1" y="27484"/>
                  </a:lnTo>
                  <a:lnTo>
                    <a:pt x="1" y="27722"/>
                  </a:lnTo>
                  <a:lnTo>
                    <a:pt x="27631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1" name="Google Shape;3321;p11"/>
            <p:cNvSpPr/>
            <p:nvPr/>
          </p:nvSpPr>
          <p:spPr>
            <a:xfrm>
              <a:off x="244050" y="839600"/>
              <a:ext cx="616775" cy="619050"/>
            </a:xfrm>
            <a:custGeom>
              <a:avLst/>
              <a:gdLst/>
              <a:ahLst/>
              <a:cxnLst/>
              <a:rect l="l" t="t" r="r" b="b"/>
              <a:pathLst>
                <a:path w="24671" h="24762" extrusionOk="0">
                  <a:moveTo>
                    <a:pt x="24634" y="0"/>
                  </a:moveTo>
                  <a:lnTo>
                    <a:pt x="1" y="24560"/>
                  </a:lnTo>
                  <a:lnTo>
                    <a:pt x="1" y="24761"/>
                  </a:lnTo>
                  <a:lnTo>
                    <a:pt x="24670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2" name="Google Shape;3322;p11"/>
            <p:cNvSpPr/>
            <p:nvPr/>
          </p:nvSpPr>
          <p:spPr>
            <a:xfrm>
              <a:off x="244050" y="839600"/>
              <a:ext cx="543225" cy="545500"/>
            </a:xfrm>
            <a:custGeom>
              <a:avLst/>
              <a:gdLst/>
              <a:ahLst/>
              <a:cxnLst/>
              <a:rect l="l" t="t" r="r" b="b"/>
              <a:pathLst>
                <a:path w="21729" h="21820" extrusionOk="0">
                  <a:moveTo>
                    <a:pt x="21692" y="0"/>
                  </a:moveTo>
                  <a:lnTo>
                    <a:pt x="1" y="21618"/>
                  </a:lnTo>
                  <a:lnTo>
                    <a:pt x="1" y="21819"/>
                  </a:lnTo>
                  <a:lnTo>
                    <a:pt x="2172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3" name="Google Shape;3323;p11"/>
            <p:cNvSpPr/>
            <p:nvPr/>
          </p:nvSpPr>
          <p:spPr>
            <a:xfrm>
              <a:off x="244050" y="839600"/>
              <a:ext cx="469675" cy="471475"/>
            </a:xfrm>
            <a:custGeom>
              <a:avLst/>
              <a:gdLst/>
              <a:ahLst/>
              <a:cxnLst/>
              <a:rect l="l" t="t" r="r" b="b"/>
              <a:pathLst>
                <a:path w="18787" h="18859" extrusionOk="0">
                  <a:moveTo>
                    <a:pt x="18731" y="0"/>
                  </a:moveTo>
                  <a:lnTo>
                    <a:pt x="1" y="18676"/>
                  </a:lnTo>
                  <a:lnTo>
                    <a:pt x="1" y="18859"/>
                  </a:lnTo>
                  <a:lnTo>
                    <a:pt x="18786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4" name="Google Shape;3324;p11"/>
            <p:cNvSpPr/>
            <p:nvPr/>
          </p:nvSpPr>
          <p:spPr>
            <a:xfrm>
              <a:off x="244050" y="839600"/>
              <a:ext cx="395650" cy="397475"/>
            </a:xfrm>
            <a:custGeom>
              <a:avLst/>
              <a:gdLst/>
              <a:ahLst/>
              <a:cxnLst/>
              <a:rect l="l" t="t" r="r" b="b"/>
              <a:pathLst>
                <a:path w="15826" h="15899" extrusionOk="0">
                  <a:moveTo>
                    <a:pt x="15789" y="0"/>
                  </a:moveTo>
                  <a:lnTo>
                    <a:pt x="1" y="15734"/>
                  </a:lnTo>
                  <a:lnTo>
                    <a:pt x="1" y="15898"/>
                  </a:lnTo>
                  <a:lnTo>
                    <a:pt x="15826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5" name="Google Shape;3325;p11"/>
            <p:cNvSpPr/>
            <p:nvPr/>
          </p:nvSpPr>
          <p:spPr>
            <a:xfrm>
              <a:off x="244050" y="839600"/>
              <a:ext cx="322100" cy="323450"/>
            </a:xfrm>
            <a:custGeom>
              <a:avLst/>
              <a:gdLst/>
              <a:ahLst/>
              <a:cxnLst/>
              <a:rect l="l" t="t" r="r" b="b"/>
              <a:pathLst>
                <a:path w="12884" h="12938" extrusionOk="0">
                  <a:moveTo>
                    <a:pt x="12847" y="0"/>
                  </a:moveTo>
                  <a:lnTo>
                    <a:pt x="1" y="12810"/>
                  </a:lnTo>
                  <a:lnTo>
                    <a:pt x="1" y="12938"/>
                  </a:lnTo>
                  <a:lnTo>
                    <a:pt x="12884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Google Shape;3326;p11"/>
            <p:cNvSpPr/>
            <p:nvPr/>
          </p:nvSpPr>
          <p:spPr>
            <a:xfrm>
              <a:off x="244050" y="839600"/>
              <a:ext cx="248550" cy="249450"/>
            </a:xfrm>
            <a:custGeom>
              <a:avLst/>
              <a:gdLst/>
              <a:ahLst/>
              <a:cxnLst/>
              <a:rect l="l" t="t" r="r" b="b"/>
              <a:pathLst>
                <a:path w="9942" h="9978" extrusionOk="0">
                  <a:moveTo>
                    <a:pt x="9887" y="0"/>
                  </a:moveTo>
                  <a:lnTo>
                    <a:pt x="1" y="9868"/>
                  </a:lnTo>
                  <a:lnTo>
                    <a:pt x="1" y="9978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7" name="Google Shape;3327;p11"/>
            <p:cNvSpPr/>
            <p:nvPr/>
          </p:nvSpPr>
          <p:spPr>
            <a:xfrm>
              <a:off x="244050" y="839600"/>
              <a:ext cx="174550" cy="175450"/>
            </a:xfrm>
            <a:custGeom>
              <a:avLst/>
              <a:gdLst/>
              <a:ahLst/>
              <a:cxnLst/>
              <a:rect l="l" t="t" r="r" b="b"/>
              <a:pathLst>
                <a:path w="6982" h="7018" extrusionOk="0">
                  <a:moveTo>
                    <a:pt x="6945" y="0"/>
                  </a:moveTo>
                  <a:lnTo>
                    <a:pt x="1" y="6926"/>
                  </a:lnTo>
                  <a:lnTo>
                    <a:pt x="1" y="7017"/>
                  </a:lnTo>
                  <a:lnTo>
                    <a:pt x="6981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Google Shape;3328;p11"/>
            <p:cNvSpPr/>
            <p:nvPr/>
          </p:nvSpPr>
          <p:spPr>
            <a:xfrm>
              <a:off x="244050" y="839600"/>
              <a:ext cx="101000" cy="101425"/>
            </a:xfrm>
            <a:custGeom>
              <a:avLst/>
              <a:gdLst/>
              <a:ahLst/>
              <a:cxnLst/>
              <a:rect l="l" t="t" r="r" b="b"/>
              <a:pathLst>
                <a:path w="4040" h="4057" extrusionOk="0">
                  <a:moveTo>
                    <a:pt x="4003" y="0"/>
                  </a:moveTo>
                  <a:lnTo>
                    <a:pt x="1" y="3984"/>
                  </a:lnTo>
                  <a:lnTo>
                    <a:pt x="1" y="4057"/>
                  </a:lnTo>
                  <a:lnTo>
                    <a:pt x="4039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9" name="Google Shape;3329;p11"/>
            <p:cNvSpPr/>
            <p:nvPr/>
          </p:nvSpPr>
          <p:spPr>
            <a:xfrm>
              <a:off x="244050" y="839600"/>
              <a:ext cx="27425" cy="27875"/>
            </a:xfrm>
            <a:custGeom>
              <a:avLst/>
              <a:gdLst/>
              <a:ahLst/>
              <a:cxnLst/>
              <a:rect l="l" t="t" r="r" b="b"/>
              <a:pathLst>
                <a:path w="1097" h="1115" extrusionOk="0">
                  <a:moveTo>
                    <a:pt x="1042" y="0"/>
                  </a:moveTo>
                  <a:lnTo>
                    <a:pt x="1" y="1060"/>
                  </a:lnTo>
                  <a:lnTo>
                    <a:pt x="1" y="1115"/>
                  </a:lnTo>
                  <a:lnTo>
                    <a:pt x="1097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0" name="Google Shape;3330;p11"/>
            <p:cNvSpPr/>
            <p:nvPr/>
          </p:nvSpPr>
          <p:spPr>
            <a:xfrm>
              <a:off x="7365875" y="4842950"/>
              <a:ext cx="13725" cy="13725"/>
            </a:xfrm>
            <a:custGeom>
              <a:avLst/>
              <a:gdLst/>
              <a:ahLst/>
              <a:cxnLst/>
              <a:rect l="l" t="t" r="r" b="b"/>
              <a:pathLst>
                <a:path w="549" h="549" extrusionOk="0">
                  <a:moveTo>
                    <a:pt x="549" y="1"/>
                  </a:moveTo>
                  <a:lnTo>
                    <a:pt x="0" y="549"/>
                  </a:lnTo>
                  <a:lnTo>
                    <a:pt x="549" y="549"/>
                  </a:lnTo>
                  <a:lnTo>
                    <a:pt x="549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1" name="Google Shape;3331;p11"/>
            <p:cNvSpPr/>
            <p:nvPr/>
          </p:nvSpPr>
          <p:spPr>
            <a:xfrm>
              <a:off x="7292325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46" y="0"/>
                  </a:moveTo>
                  <a:lnTo>
                    <a:pt x="0" y="1828"/>
                  </a:lnTo>
                  <a:lnTo>
                    <a:pt x="1188" y="1828"/>
                  </a:lnTo>
                  <a:lnTo>
                    <a:pt x="2997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2" name="Google Shape;3332;p11"/>
            <p:cNvSpPr/>
            <p:nvPr/>
          </p:nvSpPr>
          <p:spPr>
            <a:xfrm>
              <a:off x="7338450" y="4769850"/>
              <a:ext cx="41150" cy="41150"/>
            </a:xfrm>
            <a:custGeom>
              <a:avLst/>
              <a:gdLst/>
              <a:ahLst/>
              <a:cxnLst/>
              <a:rect l="l" t="t" r="r" b="b"/>
              <a:pathLst>
                <a:path w="1646" h="1646" extrusionOk="0">
                  <a:moveTo>
                    <a:pt x="1646" y="1"/>
                  </a:moveTo>
                  <a:lnTo>
                    <a:pt x="1" y="1645"/>
                  </a:lnTo>
                  <a:lnTo>
                    <a:pt x="1152" y="1645"/>
                  </a:lnTo>
                  <a:lnTo>
                    <a:pt x="1646" y="1152"/>
                  </a:lnTo>
                  <a:lnTo>
                    <a:pt x="1646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3" name="Google Shape;3333;p11"/>
            <p:cNvSpPr/>
            <p:nvPr/>
          </p:nvSpPr>
          <p:spPr>
            <a:xfrm>
              <a:off x="7218775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28" y="0"/>
                  </a:moveTo>
                  <a:lnTo>
                    <a:pt x="0" y="1828"/>
                  </a:lnTo>
                  <a:lnTo>
                    <a:pt x="1170" y="1828"/>
                  </a:lnTo>
                  <a:lnTo>
                    <a:pt x="2997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4" name="Google Shape;3334;p11"/>
            <p:cNvSpPr/>
            <p:nvPr/>
          </p:nvSpPr>
          <p:spPr>
            <a:xfrm>
              <a:off x="7264450" y="4696300"/>
              <a:ext cx="115150" cy="114700"/>
            </a:xfrm>
            <a:custGeom>
              <a:avLst/>
              <a:gdLst/>
              <a:ahLst/>
              <a:cxnLst/>
              <a:rect l="l" t="t" r="r" b="b"/>
              <a:pathLst>
                <a:path w="4606" h="4588" extrusionOk="0">
                  <a:moveTo>
                    <a:pt x="4606" y="1"/>
                  </a:moveTo>
                  <a:lnTo>
                    <a:pt x="1" y="4587"/>
                  </a:lnTo>
                  <a:lnTo>
                    <a:pt x="1170" y="4587"/>
                  </a:lnTo>
                  <a:lnTo>
                    <a:pt x="4606" y="1134"/>
                  </a:lnTo>
                  <a:lnTo>
                    <a:pt x="4606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5" name="Google Shape;3335;p11"/>
            <p:cNvSpPr/>
            <p:nvPr/>
          </p:nvSpPr>
          <p:spPr>
            <a:xfrm>
              <a:off x="7145225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27" y="0"/>
                  </a:moveTo>
                  <a:lnTo>
                    <a:pt x="0" y="1828"/>
                  </a:lnTo>
                  <a:lnTo>
                    <a:pt x="1170" y="1828"/>
                  </a:lnTo>
                  <a:lnTo>
                    <a:pt x="2997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6" name="Google Shape;3336;p11"/>
            <p:cNvSpPr/>
            <p:nvPr/>
          </p:nvSpPr>
          <p:spPr>
            <a:xfrm>
              <a:off x="7190900" y="4622750"/>
              <a:ext cx="188700" cy="188250"/>
            </a:xfrm>
            <a:custGeom>
              <a:avLst/>
              <a:gdLst/>
              <a:ahLst/>
              <a:cxnLst/>
              <a:rect l="l" t="t" r="r" b="b"/>
              <a:pathLst>
                <a:path w="7548" h="7530" extrusionOk="0">
                  <a:moveTo>
                    <a:pt x="7548" y="1"/>
                  </a:moveTo>
                  <a:lnTo>
                    <a:pt x="0" y="7529"/>
                  </a:lnTo>
                  <a:lnTo>
                    <a:pt x="1170" y="7529"/>
                  </a:lnTo>
                  <a:lnTo>
                    <a:pt x="7548" y="1115"/>
                  </a:lnTo>
                  <a:lnTo>
                    <a:pt x="7548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7" name="Google Shape;3337;p11"/>
            <p:cNvSpPr/>
            <p:nvPr/>
          </p:nvSpPr>
          <p:spPr>
            <a:xfrm>
              <a:off x="7071200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46" y="0"/>
                  </a:moveTo>
                  <a:lnTo>
                    <a:pt x="1" y="1828"/>
                  </a:lnTo>
                  <a:lnTo>
                    <a:pt x="1189" y="1828"/>
                  </a:lnTo>
                  <a:lnTo>
                    <a:pt x="299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8" name="Google Shape;3338;p11"/>
            <p:cNvSpPr/>
            <p:nvPr/>
          </p:nvSpPr>
          <p:spPr>
            <a:xfrm>
              <a:off x="7117350" y="4549200"/>
              <a:ext cx="262250" cy="261800"/>
            </a:xfrm>
            <a:custGeom>
              <a:avLst/>
              <a:gdLst/>
              <a:ahLst/>
              <a:cxnLst/>
              <a:rect l="l" t="t" r="r" b="b"/>
              <a:pathLst>
                <a:path w="10490" h="10472" extrusionOk="0">
                  <a:moveTo>
                    <a:pt x="10490" y="0"/>
                  </a:moveTo>
                  <a:lnTo>
                    <a:pt x="0" y="10471"/>
                  </a:lnTo>
                  <a:lnTo>
                    <a:pt x="1152" y="10471"/>
                  </a:lnTo>
                  <a:lnTo>
                    <a:pt x="10490" y="1097"/>
                  </a:lnTo>
                  <a:lnTo>
                    <a:pt x="10490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9" name="Google Shape;3339;p11"/>
            <p:cNvSpPr/>
            <p:nvPr/>
          </p:nvSpPr>
          <p:spPr>
            <a:xfrm>
              <a:off x="6997650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28" y="0"/>
                  </a:moveTo>
                  <a:lnTo>
                    <a:pt x="1" y="1828"/>
                  </a:lnTo>
                  <a:lnTo>
                    <a:pt x="1170" y="1828"/>
                  </a:lnTo>
                  <a:lnTo>
                    <a:pt x="299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0" name="Google Shape;3340;p11"/>
            <p:cNvSpPr/>
            <p:nvPr/>
          </p:nvSpPr>
          <p:spPr>
            <a:xfrm>
              <a:off x="7043350" y="4476100"/>
              <a:ext cx="336250" cy="334900"/>
            </a:xfrm>
            <a:custGeom>
              <a:avLst/>
              <a:gdLst/>
              <a:ahLst/>
              <a:cxnLst/>
              <a:rect l="l" t="t" r="r" b="b"/>
              <a:pathLst>
                <a:path w="13450" h="13396" extrusionOk="0">
                  <a:moveTo>
                    <a:pt x="13450" y="1"/>
                  </a:moveTo>
                  <a:lnTo>
                    <a:pt x="0" y="13395"/>
                  </a:lnTo>
                  <a:lnTo>
                    <a:pt x="1170" y="13395"/>
                  </a:lnTo>
                  <a:lnTo>
                    <a:pt x="13450" y="1060"/>
                  </a:lnTo>
                  <a:lnTo>
                    <a:pt x="13450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1" name="Google Shape;3341;p11"/>
            <p:cNvSpPr/>
            <p:nvPr/>
          </p:nvSpPr>
          <p:spPr>
            <a:xfrm>
              <a:off x="6924100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28" y="0"/>
                  </a:moveTo>
                  <a:lnTo>
                    <a:pt x="1" y="1828"/>
                  </a:lnTo>
                  <a:lnTo>
                    <a:pt x="1170" y="1828"/>
                  </a:lnTo>
                  <a:lnTo>
                    <a:pt x="2997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2" name="Google Shape;3342;p11"/>
            <p:cNvSpPr/>
            <p:nvPr/>
          </p:nvSpPr>
          <p:spPr>
            <a:xfrm>
              <a:off x="6969775" y="4402550"/>
              <a:ext cx="409825" cy="408450"/>
            </a:xfrm>
            <a:custGeom>
              <a:avLst/>
              <a:gdLst/>
              <a:ahLst/>
              <a:cxnLst/>
              <a:rect l="l" t="t" r="r" b="b"/>
              <a:pathLst>
                <a:path w="16393" h="16338" extrusionOk="0">
                  <a:moveTo>
                    <a:pt x="16393" y="0"/>
                  </a:moveTo>
                  <a:lnTo>
                    <a:pt x="1" y="16337"/>
                  </a:lnTo>
                  <a:lnTo>
                    <a:pt x="1170" y="16337"/>
                  </a:lnTo>
                  <a:lnTo>
                    <a:pt x="16393" y="1060"/>
                  </a:lnTo>
                  <a:lnTo>
                    <a:pt x="16393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3" name="Google Shape;3343;p11"/>
            <p:cNvSpPr/>
            <p:nvPr/>
          </p:nvSpPr>
          <p:spPr>
            <a:xfrm>
              <a:off x="6850100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46" y="0"/>
                  </a:moveTo>
                  <a:lnTo>
                    <a:pt x="0" y="1828"/>
                  </a:lnTo>
                  <a:lnTo>
                    <a:pt x="1188" y="1828"/>
                  </a:lnTo>
                  <a:lnTo>
                    <a:pt x="2997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4" name="Google Shape;3344;p11"/>
            <p:cNvSpPr/>
            <p:nvPr/>
          </p:nvSpPr>
          <p:spPr>
            <a:xfrm>
              <a:off x="6896225" y="4329000"/>
              <a:ext cx="483375" cy="482000"/>
            </a:xfrm>
            <a:custGeom>
              <a:avLst/>
              <a:gdLst/>
              <a:ahLst/>
              <a:cxnLst/>
              <a:rect l="l" t="t" r="r" b="b"/>
              <a:pathLst>
                <a:path w="19335" h="19280" extrusionOk="0">
                  <a:moveTo>
                    <a:pt x="19335" y="0"/>
                  </a:moveTo>
                  <a:lnTo>
                    <a:pt x="1" y="19279"/>
                  </a:lnTo>
                  <a:lnTo>
                    <a:pt x="1152" y="19279"/>
                  </a:lnTo>
                  <a:lnTo>
                    <a:pt x="19335" y="1042"/>
                  </a:lnTo>
                  <a:lnTo>
                    <a:pt x="19335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5" name="Google Shape;3345;p11"/>
            <p:cNvSpPr/>
            <p:nvPr/>
          </p:nvSpPr>
          <p:spPr>
            <a:xfrm>
              <a:off x="6776550" y="4810975"/>
              <a:ext cx="74925" cy="45700"/>
            </a:xfrm>
            <a:custGeom>
              <a:avLst/>
              <a:gdLst/>
              <a:ahLst/>
              <a:cxnLst/>
              <a:rect l="l" t="t" r="r" b="b"/>
              <a:pathLst>
                <a:path w="2997" h="1828" extrusionOk="0">
                  <a:moveTo>
                    <a:pt x="1827" y="0"/>
                  </a:moveTo>
                  <a:lnTo>
                    <a:pt x="0" y="1828"/>
                  </a:lnTo>
                  <a:lnTo>
                    <a:pt x="1170" y="1828"/>
                  </a:lnTo>
                  <a:lnTo>
                    <a:pt x="2997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6" name="Google Shape;3346;p11"/>
            <p:cNvSpPr/>
            <p:nvPr/>
          </p:nvSpPr>
          <p:spPr>
            <a:xfrm>
              <a:off x="6822225" y="4255900"/>
              <a:ext cx="557375" cy="555100"/>
            </a:xfrm>
            <a:custGeom>
              <a:avLst/>
              <a:gdLst/>
              <a:ahLst/>
              <a:cxnLst/>
              <a:rect l="l" t="t" r="r" b="b"/>
              <a:pathLst>
                <a:path w="22295" h="22204" extrusionOk="0">
                  <a:moveTo>
                    <a:pt x="22295" y="1"/>
                  </a:moveTo>
                  <a:lnTo>
                    <a:pt x="0" y="22203"/>
                  </a:lnTo>
                  <a:lnTo>
                    <a:pt x="1170" y="22203"/>
                  </a:lnTo>
                  <a:lnTo>
                    <a:pt x="22295" y="1006"/>
                  </a:lnTo>
                  <a:lnTo>
                    <a:pt x="22295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7" name="Google Shape;3347;p11"/>
            <p:cNvSpPr/>
            <p:nvPr/>
          </p:nvSpPr>
          <p:spPr>
            <a:xfrm>
              <a:off x="6702975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28" y="0"/>
                  </a:moveTo>
                  <a:lnTo>
                    <a:pt x="1" y="1828"/>
                  </a:lnTo>
                  <a:lnTo>
                    <a:pt x="1170" y="1828"/>
                  </a:lnTo>
                  <a:lnTo>
                    <a:pt x="299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8" name="Google Shape;3348;p11"/>
            <p:cNvSpPr/>
            <p:nvPr/>
          </p:nvSpPr>
          <p:spPr>
            <a:xfrm>
              <a:off x="6748675" y="4182350"/>
              <a:ext cx="630925" cy="628650"/>
            </a:xfrm>
            <a:custGeom>
              <a:avLst/>
              <a:gdLst/>
              <a:ahLst/>
              <a:cxnLst/>
              <a:rect l="l" t="t" r="r" b="b"/>
              <a:pathLst>
                <a:path w="25237" h="25146" extrusionOk="0">
                  <a:moveTo>
                    <a:pt x="25237" y="0"/>
                  </a:moveTo>
                  <a:lnTo>
                    <a:pt x="0" y="25145"/>
                  </a:lnTo>
                  <a:lnTo>
                    <a:pt x="1170" y="25145"/>
                  </a:lnTo>
                  <a:lnTo>
                    <a:pt x="25237" y="987"/>
                  </a:lnTo>
                  <a:lnTo>
                    <a:pt x="25237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9" name="Google Shape;3349;p11"/>
            <p:cNvSpPr/>
            <p:nvPr/>
          </p:nvSpPr>
          <p:spPr>
            <a:xfrm>
              <a:off x="6628975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46" y="0"/>
                  </a:moveTo>
                  <a:lnTo>
                    <a:pt x="1" y="1828"/>
                  </a:lnTo>
                  <a:lnTo>
                    <a:pt x="1188" y="1828"/>
                  </a:lnTo>
                  <a:lnTo>
                    <a:pt x="2997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0" name="Google Shape;3350;p11"/>
            <p:cNvSpPr/>
            <p:nvPr/>
          </p:nvSpPr>
          <p:spPr>
            <a:xfrm>
              <a:off x="6675125" y="4108800"/>
              <a:ext cx="704475" cy="702200"/>
            </a:xfrm>
            <a:custGeom>
              <a:avLst/>
              <a:gdLst/>
              <a:ahLst/>
              <a:cxnLst/>
              <a:rect l="l" t="t" r="r" b="b"/>
              <a:pathLst>
                <a:path w="28179" h="28088" extrusionOk="0">
                  <a:moveTo>
                    <a:pt x="28179" y="0"/>
                  </a:moveTo>
                  <a:lnTo>
                    <a:pt x="0" y="28087"/>
                  </a:lnTo>
                  <a:lnTo>
                    <a:pt x="1151" y="28087"/>
                  </a:lnTo>
                  <a:lnTo>
                    <a:pt x="28179" y="969"/>
                  </a:lnTo>
                  <a:lnTo>
                    <a:pt x="28179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1" name="Google Shape;3351;p11"/>
            <p:cNvSpPr/>
            <p:nvPr/>
          </p:nvSpPr>
          <p:spPr>
            <a:xfrm>
              <a:off x="6555425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46" y="0"/>
                  </a:moveTo>
                  <a:lnTo>
                    <a:pt x="0" y="1828"/>
                  </a:lnTo>
                  <a:lnTo>
                    <a:pt x="1188" y="1828"/>
                  </a:lnTo>
                  <a:lnTo>
                    <a:pt x="2997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2" name="Google Shape;3352;p11"/>
            <p:cNvSpPr/>
            <p:nvPr/>
          </p:nvSpPr>
          <p:spPr>
            <a:xfrm>
              <a:off x="6601575" y="4035250"/>
              <a:ext cx="778025" cy="775750"/>
            </a:xfrm>
            <a:custGeom>
              <a:avLst/>
              <a:gdLst/>
              <a:ahLst/>
              <a:cxnLst/>
              <a:rect l="l" t="t" r="r" b="b"/>
              <a:pathLst>
                <a:path w="31121" h="31030" extrusionOk="0">
                  <a:moveTo>
                    <a:pt x="31121" y="0"/>
                  </a:moveTo>
                  <a:lnTo>
                    <a:pt x="0" y="31029"/>
                  </a:lnTo>
                  <a:lnTo>
                    <a:pt x="1151" y="31029"/>
                  </a:lnTo>
                  <a:lnTo>
                    <a:pt x="31121" y="950"/>
                  </a:lnTo>
                  <a:lnTo>
                    <a:pt x="31121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3" name="Google Shape;3353;p11"/>
            <p:cNvSpPr/>
            <p:nvPr/>
          </p:nvSpPr>
          <p:spPr>
            <a:xfrm>
              <a:off x="6481875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28" y="0"/>
                  </a:moveTo>
                  <a:lnTo>
                    <a:pt x="0" y="1828"/>
                  </a:lnTo>
                  <a:lnTo>
                    <a:pt x="1170" y="1828"/>
                  </a:lnTo>
                  <a:lnTo>
                    <a:pt x="2997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4" name="Google Shape;3354;p11"/>
            <p:cNvSpPr/>
            <p:nvPr/>
          </p:nvSpPr>
          <p:spPr>
            <a:xfrm>
              <a:off x="6527550" y="3962150"/>
              <a:ext cx="852050" cy="848850"/>
            </a:xfrm>
            <a:custGeom>
              <a:avLst/>
              <a:gdLst/>
              <a:ahLst/>
              <a:cxnLst/>
              <a:rect l="l" t="t" r="r" b="b"/>
              <a:pathLst>
                <a:path w="34082" h="33954" extrusionOk="0">
                  <a:moveTo>
                    <a:pt x="34082" y="0"/>
                  </a:moveTo>
                  <a:lnTo>
                    <a:pt x="1" y="33953"/>
                  </a:lnTo>
                  <a:lnTo>
                    <a:pt x="1170" y="33953"/>
                  </a:lnTo>
                  <a:lnTo>
                    <a:pt x="34082" y="914"/>
                  </a:lnTo>
                  <a:lnTo>
                    <a:pt x="34082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5" name="Google Shape;3355;p11"/>
            <p:cNvSpPr/>
            <p:nvPr/>
          </p:nvSpPr>
          <p:spPr>
            <a:xfrm>
              <a:off x="6408325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28" y="0"/>
                  </a:moveTo>
                  <a:lnTo>
                    <a:pt x="0" y="1828"/>
                  </a:lnTo>
                  <a:lnTo>
                    <a:pt x="1170" y="1828"/>
                  </a:lnTo>
                  <a:lnTo>
                    <a:pt x="2997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6" name="Google Shape;3356;p11"/>
            <p:cNvSpPr/>
            <p:nvPr/>
          </p:nvSpPr>
          <p:spPr>
            <a:xfrm>
              <a:off x="6454000" y="3888600"/>
              <a:ext cx="925600" cy="922400"/>
            </a:xfrm>
            <a:custGeom>
              <a:avLst/>
              <a:gdLst/>
              <a:ahLst/>
              <a:cxnLst/>
              <a:rect l="l" t="t" r="r" b="b"/>
              <a:pathLst>
                <a:path w="37024" h="36896" extrusionOk="0">
                  <a:moveTo>
                    <a:pt x="37024" y="0"/>
                  </a:moveTo>
                  <a:lnTo>
                    <a:pt x="1" y="36895"/>
                  </a:lnTo>
                  <a:lnTo>
                    <a:pt x="1170" y="36895"/>
                  </a:lnTo>
                  <a:lnTo>
                    <a:pt x="37024" y="896"/>
                  </a:lnTo>
                  <a:lnTo>
                    <a:pt x="37024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7" name="Google Shape;3357;p11"/>
            <p:cNvSpPr/>
            <p:nvPr/>
          </p:nvSpPr>
          <p:spPr>
            <a:xfrm>
              <a:off x="6334300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46" y="0"/>
                  </a:moveTo>
                  <a:lnTo>
                    <a:pt x="1" y="1828"/>
                  </a:lnTo>
                  <a:lnTo>
                    <a:pt x="1189" y="1828"/>
                  </a:lnTo>
                  <a:lnTo>
                    <a:pt x="299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8" name="Google Shape;3358;p11"/>
            <p:cNvSpPr/>
            <p:nvPr/>
          </p:nvSpPr>
          <p:spPr>
            <a:xfrm>
              <a:off x="6380450" y="3815050"/>
              <a:ext cx="999150" cy="995950"/>
            </a:xfrm>
            <a:custGeom>
              <a:avLst/>
              <a:gdLst/>
              <a:ahLst/>
              <a:cxnLst/>
              <a:rect l="l" t="t" r="r" b="b"/>
              <a:pathLst>
                <a:path w="39966" h="39838" extrusionOk="0">
                  <a:moveTo>
                    <a:pt x="39966" y="0"/>
                  </a:moveTo>
                  <a:lnTo>
                    <a:pt x="0" y="39837"/>
                  </a:lnTo>
                  <a:lnTo>
                    <a:pt x="1152" y="39837"/>
                  </a:lnTo>
                  <a:lnTo>
                    <a:pt x="39966" y="896"/>
                  </a:lnTo>
                  <a:lnTo>
                    <a:pt x="39966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9" name="Google Shape;3359;p11"/>
            <p:cNvSpPr/>
            <p:nvPr/>
          </p:nvSpPr>
          <p:spPr>
            <a:xfrm>
              <a:off x="6260750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28" y="0"/>
                  </a:moveTo>
                  <a:lnTo>
                    <a:pt x="1" y="1828"/>
                  </a:lnTo>
                  <a:lnTo>
                    <a:pt x="1170" y="1828"/>
                  </a:lnTo>
                  <a:lnTo>
                    <a:pt x="299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0" name="Google Shape;3360;p11"/>
            <p:cNvSpPr/>
            <p:nvPr/>
          </p:nvSpPr>
          <p:spPr>
            <a:xfrm>
              <a:off x="6306450" y="3741500"/>
              <a:ext cx="1073600" cy="1069500"/>
            </a:xfrm>
            <a:custGeom>
              <a:avLst/>
              <a:gdLst/>
              <a:ahLst/>
              <a:cxnLst/>
              <a:rect l="l" t="t" r="r" b="b"/>
              <a:pathLst>
                <a:path w="42944" h="42780" extrusionOk="0">
                  <a:moveTo>
                    <a:pt x="42944" y="0"/>
                  </a:moveTo>
                  <a:lnTo>
                    <a:pt x="0" y="42779"/>
                  </a:lnTo>
                  <a:lnTo>
                    <a:pt x="1170" y="42779"/>
                  </a:lnTo>
                  <a:lnTo>
                    <a:pt x="42944" y="877"/>
                  </a:lnTo>
                  <a:lnTo>
                    <a:pt x="42944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1" name="Google Shape;3361;p11"/>
            <p:cNvSpPr/>
            <p:nvPr/>
          </p:nvSpPr>
          <p:spPr>
            <a:xfrm>
              <a:off x="6187200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28" y="0"/>
                  </a:moveTo>
                  <a:lnTo>
                    <a:pt x="1" y="1828"/>
                  </a:lnTo>
                  <a:lnTo>
                    <a:pt x="1170" y="1828"/>
                  </a:lnTo>
                  <a:lnTo>
                    <a:pt x="299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2" name="Google Shape;3362;p11"/>
            <p:cNvSpPr/>
            <p:nvPr/>
          </p:nvSpPr>
          <p:spPr>
            <a:xfrm>
              <a:off x="6232875" y="3668400"/>
              <a:ext cx="1147175" cy="1142600"/>
            </a:xfrm>
            <a:custGeom>
              <a:avLst/>
              <a:gdLst/>
              <a:ahLst/>
              <a:cxnLst/>
              <a:rect l="l" t="t" r="r" b="b"/>
              <a:pathLst>
                <a:path w="45887" h="45704" extrusionOk="0">
                  <a:moveTo>
                    <a:pt x="45887" y="0"/>
                  </a:moveTo>
                  <a:lnTo>
                    <a:pt x="1" y="45703"/>
                  </a:lnTo>
                  <a:lnTo>
                    <a:pt x="1171" y="45703"/>
                  </a:lnTo>
                  <a:lnTo>
                    <a:pt x="45887" y="841"/>
                  </a:lnTo>
                  <a:lnTo>
                    <a:pt x="45887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3" name="Google Shape;3363;p11"/>
            <p:cNvSpPr/>
            <p:nvPr/>
          </p:nvSpPr>
          <p:spPr>
            <a:xfrm>
              <a:off x="6113200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46" y="0"/>
                  </a:moveTo>
                  <a:lnTo>
                    <a:pt x="0" y="1828"/>
                  </a:lnTo>
                  <a:lnTo>
                    <a:pt x="1188" y="1828"/>
                  </a:lnTo>
                  <a:lnTo>
                    <a:pt x="2997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4" name="Google Shape;3364;p11"/>
            <p:cNvSpPr/>
            <p:nvPr/>
          </p:nvSpPr>
          <p:spPr>
            <a:xfrm>
              <a:off x="6159325" y="3594850"/>
              <a:ext cx="1220725" cy="1216150"/>
            </a:xfrm>
            <a:custGeom>
              <a:avLst/>
              <a:gdLst/>
              <a:ahLst/>
              <a:cxnLst/>
              <a:rect l="l" t="t" r="r" b="b"/>
              <a:pathLst>
                <a:path w="48829" h="48646" extrusionOk="0">
                  <a:moveTo>
                    <a:pt x="48829" y="0"/>
                  </a:moveTo>
                  <a:lnTo>
                    <a:pt x="1" y="48645"/>
                  </a:lnTo>
                  <a:lnTo>
                    <a:pt x="1152" y="48645"/>
                  </a:lnTo>
                  <a:lnTo>
                    <a:pt x="48829" y="822"/>
                  </a:lnTo>
                  <a:lnTo>
                    <a:pt x="48829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5" name="Google Shape;3365;p11"/>
            <p:cNvSpPr/>
            <p:nvPr/>
          </p:nvSpPr>
          <p:spPr>
            <a:xfrm>
              <a:off x="6039650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27" y="0"/>
                  </a:moveTo>
                  <a:lnTo>
                    <a:pt x="0" y="1828"/>
                  </a:lnTo>
                  <a:lnTo>
                    <a:pt x="1170" y="1828"/>
                  </a:lnTo>
                  <a:lnTo>
                    <a:pt x="2997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6" name="Google Shape;3366;p11"/>
            <p:cNvSpPr/>
            <p:nvPr/>
          </p:nvSpPr>
          <p:spPr>
            <a:xfrm>
              <a:off x="6085325" y="3521300"/>
              <a:ext cx="1294725" cy="1289700"/>
            </a:xfrm>
            <a:custGeom>
              <a:avLst/>
              <a:gdLst/>
              <a:ahLst/>
              <a:cxnLst/>
              <a:rect l="l" t="t" r="r" b="b"/>
              <a:pathLst>
                <a:path w="51789" h="51588" extrusionOk="0">
                  <a:moveTo>
                    <a:pt x="51789" y="0"/>
                  </a:moveTo>
                  <a:lnTo>
                    <a:pt x="0" y="51587"/>
                  </a:lnTo>
                  <a:lnTo>
                    <a:pt x="1170" y="51587"/>
                  </a:lnTo>
                  <a:lnTo>
                    <a:pt x="51789" y="804"/>
                  </a:lnTo>
                  <a:lnTo>
                    <a:pt x="51789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7" name="Google Shape;3367;p11"/>
            <p:cNvSpPr/>
            <p:nvPr/>
          </p:nvSpPr>
          <p:spPr>
            <a:xfrm>
              <a:off x="5966075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28" y="0"/>
                  </a:moveTo>
                  <a:lnTo>
                    <a:pt x="1" y="1828"/>
                  </a:lnTo>
                  <a:lnTo>
                    <a:pt x="1171" y="1828"/>
                  </a:lnTo>
                  <a:lnTo>
                    <a:pt x="299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8" name="Google Shape;3368;p11"/>
            <p:cNvSpPr/>
            <p:nvPr/>
          </p:nvSpPr>
          <p:spPr>
            <a:xfrm>
              <a:off x="6011775" y="3447725"/>
              <a:ext cx="1368275" cy="1363275"/>
            </a:xfrm>
            <a:custGeom>
              <a:avLst/>
              <a:gdLst/>
              <a:ahLst/>
              <a:cxnLst/>
              <a:rect l="l" t="t" r="r" b="b"/>
              <a:pathLst>
                <a:path w="54731" h="54531" extrusionOk="0">
                  <a:moveTo>
                    <a:pt x="54731" y="1"/>
                  </a:moveTo>
                  <a:lnTo>
                    <a:pt x="0" y="54530"/>
                  </a:lnTo>
                  <a:lnTo>
                    <a:pt x="1170" y="54530"/>
                  </a:lnTo>
                  <a:lnTo>
                    <a:pt x="54731" y="787"/>
                  </a:lnTo>
                  <a:lnTo>
                    <a:pt x="54731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9" name="Google Shape;3369;p11"/>
            <p:cNvSpPr/>
            <p:nvPr/>
          </p:nvSpPr>
          <p:spPr>
            <a:xfrm>
              <a:off x="5892075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46" y="0"/>
                  </a:moveTo>
                  <a:lnTo>
                    <a:pt x="1" y="1828"/>
                  </a:lnTo>
                  <a:lnTo>
                    <a:pt x="1188" y="1828"/>
                  </a:lnTo>
                  <a:lnTo>
                    <a:pt x="299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0" name="Google Shape;3370;p11"/>
            <p:cNvSpPr/>
            <p:nvPr/>
          </p:nvSpPr>
          <p:spPr>
            <a:xfrm>
              <a:off x="5938225" y="3374650"/>
              <a:ext cx="1441825" cy="1436350"/>
            </a:xfrm>
            <a:custGeom>
              <a:avLst/>
              <a:gdLst/>
              <a:ahLst/>
              <a:cxnLst/>
              <a:rect l="l" t="t" r="r" b="b"/>
              <a:pathLst>
                <a:path w="57673" h="57454" extrusionOk="0">
                  <a:moveTo>
                    <a:pt x="57673" y="0"/>
                  </a:moveTo>
                  <a:lnTo>
                    <a:pt x="0" y="57453"/>
                  </a:lnTo>
                  <a:lnTo>
                    <a:pt x="1170" y="57453"/>
                  </a:lnTo>
                  <a:lnTo>
                    <a:pt x="57673" y="749"/>
                  </a:lnTo>
                  <a:lnTo>
                    <a:pt x="57673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1" name="Google Shape;3371;p11"/>
            <p:cNvSpPr/>
            <p:nvPr/>
          </p:nvSpPr>
          <p:spPr>
            <a:xfrm>
              <a:off x="5818525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46" y="0"/>
                  </a:moveTo>
                  <a:lnTo>
                    <a:pt x="0" y="1828"/>
                  </a:lnTo>
                  <a:lnTo>
                    <a:pt x="1188" y="1828"/>
                  </a:lnTo>
                  <a:lnTo>
                    <a:pt x="2997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2" name="Google Shape;3372;p11"/>
            <p:cNvSpPr/>
            <p:nvPr/>
          </p:nvSpPr>
          <p:spPr>
            <a:xfrm>
              <a:off x="5864675" y="3301100"/>
              <a:ext cx="1515375" cy="1509900"/>
            </a:xfrm>
            <a:custGeom>
              <a:avLst/>
              <a:gdLst/>
              <a:ahLst/>
              <a:cxnLst/>
              <a:rect l="l" t="t" r="r" b="b"/>
              <a:pathLst>
                <a:path w="60615" h="60396" extrusionOk="0">
                  <a:moveTo>
                    <a:pt x="60615" y="0"/>
                  </a:moveTo>
                  <a:lnTo>
                    <a:pt x="0" y="60395"/>
                  </a:lnTo>
                  <a:lnTo>
                    <a:pt x="1151" y="60395"/>
                  </a:lnTo>
                  <a:lnTo>
                    <a:pt x="60615" y="731"/>
                  </a:lnTo>
                  <a:lnTo>
                    <a:pt x="60615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3" name="Google Shape;3373;p11"/>
            <p:cNvSpPr/>
            <p:nvPr/>
          </p:nvSpPr>
          <p:spPr>
            <a:xfrm>
              <a:off x="5744975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28" y="0"/>
                  </a:moveTo>
                  <a:lnTo>
                    <a:pt x="0" y="1828"/>
                  </a:lnTo>
                  <a:lnTo>
                    <a:pt x="1170" y="1828"/>
                  </a:lnTo>
                  <a:lnTo>
                    <a:pt x="2997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4" name="Google Shape;3374;p11"/>
            <p:cNvSpPr/>
            <p:nvPr/>
          </p:nvSpPr>
          <p:spPr>
            <a:xfrm>
              <a:off x="5790650" y="3227525"/>
              <a:ext cx="1589400" cy="1583475"/>
            </a:xfrm>
            <a:custGeom>
              <a:avLst/>
              <a:gdLst/>
              <a:ahLst/>
              <a:cxnLst/>
              <a:rect l="l" t="t" r="r" b="b"/>
              <a:pathLst>
                <a:path w="63576" h="63339" extrusionOk="0">
                  <a:moveTo>
                    <a:pt x="63576" y="1"/>
                  </a:moveTo>
                  <a:lnTo>
                    <a:pt x="1" y="63338"/>
                  </a:lnTo>
                  <a:lnTo>
                    <a:pt x="1170" y="63338"/>
                  </a:lnTo>
                  <a:lnTo>
                    <a:pt x="63576" y="732"/>
                  </a:lnTo>
                  <a:lnTo>
                    <a:pt x="63576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5" name="Google Shape;3375;p11"/>
            <p:cNvSpPr/>
            <p:nvPr/>
          </p:nvSpPr>
          <p:spPr>
            <a:xfrm>
              <a:off x="5671425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28" y="0"/>
                  </a:moveTo>
                  <a:lnTo>
                    <a:pt x="0" y="1828"/>
                  </a:lnTo>
                  <a:lnTo>
                    <a:pt x="1170" y="1828"/>
                  </a:lnTo>
                  <a:lnTo>
                    <a:pt x="2997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6" name="Google Shape;3376;p11"/>
            <p:cNvSpPr/>
            <p:nvPr/>
          </p:nvSpPr>
          <p:spPr>
            <a:xfrm>
              <a:off x="5717100" y="3154450"/>
              <a:ext cx="1662950" cy="1656550"/>
            </a:xfrm>
            <a:custGeom>
              <a:avLst/>
              <a:gdLst/>
              <a:ahLst/>
              <a:cxnLst/>
              <a:rect l="l" t="t" r="r" b="b"/>
              <a:pathLst>
                <a:path w="66518" h="66262" extrusionOk="0">
                  <a:moveTo>
                    <a:pt x="66518" y="0"/>
                  </a:moveTo>
                  <a:lnTo>
                    <a:pt x="1" y="66261"/>
                  </a:lnTo>
                  <a:lnTo>
                    <a:pt x="1170" y="66261"/>
                  </a:lnTo>
                  <a:lnTo>
                    <a:pt x="66518" y="694"/>
                  </a:lnTo>
                  <a:lnTo>
                    <a:pt x="6651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7" name="Google Shape;3377;p11"/>
            <p:cNvSpPr/>
            <p:nvPr/>
          </p:nvSpPr>
          <p:spPr>
            <a:xfrm>
              <a:off x="5597400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47" y="0"/>
                  </a:moveTo>
                  <a:lnTo>
                    <a:pt x="1" y="1828"/>
                  </a:lnTo>
                  <a:lnTo>
                    <a:pt x="1189" y="1828"/>
                  </a:lnTo>
                  <a:lnTo>
                    <a:pt x="299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8" name="Google Shape;3378;p11"/>
            <p:cNvSpPr/>
            <p:nvPr/>
          </p:nvSpPr>
          <p:spPr>
            <a:xfrm>
              <a:off x="5643550" y="3080875"/>
              <a:ext cx="1736500" cy="1730125"/>
            </a:xfrm>
            <a:custGeom>
              <a:avLst/>
              <a:gdLst/>
              <a:ahLst/>
              <a:cxnLst/>
              <a:rect l="l" t="t" r="r" b="b"/>
              <a:pathLst>
                <a:path w="69460" h="69205" extrusionOk="0">
                  <a:moveTo>
                    <a:pt x="69460" y="1"/>
                  </a:moveTo>
                  <a:lnTo>
                    <a:pt x="1" y="69204"/>
                  </a:lnTo>
                  <a:lnTo>
                    <a:pt x="1152" y="69204"/>
                  </a:lnTo>
                  <a:lnTo>
                    <a:pt x="69460" y="677"/>
                  </a:lnTo>
                  <a:lnTo>
                    <a:pt x="69460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9" name="Google Shape;3379;p11"/>
            <p:cNvSpPr/>
            <p:nvPr/>
          </p:nvSpPr>
          <p:spPr>
            <a:xfrm>
              <a:off x="5523850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28" y="0"/>
                  </a:moveTo>
                  <a:lnTo>
                    <a:pt x="1" y="1828"/>
                  </a:lnTo>
                  <a:lnTo>
                    <a:pt x="1170" y="1828"/>
                  </a:lnTo>
                  <a:lnTo>
                    <a:pt x="299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0" name="Google Shape;3380;p11"/>
            <p:cNvSpPr/>
            <p:nvPr/>
          </p:nvSpPr>
          <p:spPr>
            <a:xfrm>
              <a:off x="5569550" y="3007325"/>
              <a:ext cx="1810500" cy="1803675"/>
            </a:xfrm>
            <a:custGeom>
              <a:avLst/>
              <a:gdLst/>
              <a:ahLst/>
              <a:cxnLst/>
              <a:rect l="l" t="t" r="r" b="b"/>
              <a:pathLst>
                <a:path w="72420" h="72147" extrusionOk="0">
                  <a:moveTo>
                    <a:pt x="72420" y="1"/>
                  </a:moveTo>
                  <a:lnTo>
                    <a:pt x="0" y="72146"/>
                  </a:lnTo>
                  <a:lnTo>
                    <a:pt x="1170" y="72146"/>
                  </a:lnTo>
                  <a:lnTo>
                    <a:pt x="72420" y="659"/>
                  </a:lnTo>
                  <a:lnTo>
                    <a:pt x="72420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1" name="Google Shape;3381;p11"/>
            <p:cNvSpPr/>
            <p:nvPr/>
          </p:nvSpPr>
          <p:spPr>
            <a:xfrm>
              <a:off x="5450300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28" y="0"/>
                  </a:moveTo>
                  <a:lnTo>
                    <a:pt x="1" y="1828"/>
                  </a:lnTo>
                  <a:lnTo>
                    <a:pt x="1170" y="1828"/>
                  </a:lnTo>
                  <a:lnTo>
                    <a:pt x="299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2" name="Google Shape;3382;p11"/>
            <p:cNvSpPr/>
            <p:nvPr/>
          </p:nvSpPr>
          <p:spPr>
            <a:xfrm>
              <a:off x="5496000" y="2933775"/>
              <a:ext cx="1884050" cy="1877225"/>
            </a:xfrm>
            <a:custGeom>
              <a:avLst/>
              <a:gdLst/>
              <a:ahLst/>
              <a:cxnLst/>
              <a:rect l="l" t="t" r="r" b="b"/>
              <a:pathLst>
                <a:path w="75362" h="75089" extrusionOk="0">
                  <a:moveTo>
                    <a:pt x="75362" y="1"/>
                  </a:moveTo>
                  <a:lnTo>
                    <a:pt x="0" y="75088"/>
                  </a:lnTo>
                  <a:lnTo>
                    <a:pt x="1170" y="75088"/>
                  </a:lnTo>
                  <a:lnTo>
                    <a:pt x="75362" y="640"/>
                  </a:lnTo>
                  <a:lnTo>
                    <a:pt x="75362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3" name="Google Shape;3383;p11"/>
            <p:cNvSpPr/>
            <p:nvPr/>
          </p:nvSpPr>
          <p:spPr>
            <a:xfrm>
              <a:off x="5376300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46" y="0"/>
                  </a:moveTo>
                  <a:lnTo>
                    <a:pt x="0" y="1828"/>
                  </a:lnTo>
                  <a:lnTo>
                    <a:pt x="1188" y="1828"/>
                  </a:lnTo>
                  <a:lnTo>
                    <a:pt x="2997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4" name="Google Shape;3384;p11"/>
            <p:cNvSpPr/>
            <p:nvPr/>
          </p:nvSpPr>
          <p:spPr>
            <a:xfrm>
              <a:off x="5422425" y="2860675"/>
              <a:ext cx="1957625" cy="1950325"/>
            </a:xfrm>
            <a:custGeom>
              <a:avLst/>
              <a:gdLst/>
              <a:ahLst/>
              <a:cxnLst/>
              <a:rect l="l" t="t" r="r" b="b"/>
              <a:pathLst>
                <a:path w="78305" h="78013" extrusionOk="0">
                  <a:moveTo>
                    <a:pt x="78305" y="1"/>
                  </a:moveTo>
                  <a:lnTo>
                    <a:pt x="1" y="78012"/>
                  </a:lnTo>
                  <a:lnTo>
                    <a:pt x="1152" y="78012"/>
                  </a:lnTo>
                  <a:lnTo>
                    <a:pt x="78305" y="604"/>
                  </a:lnTo>
                  <a:lnTo>
                    <a:pt x="78305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5" name="Google Shape;3385;p11"/>
            <p:cNvSpPr/>
            <p:nvPr/>
          </p:nvSpPr>
          <p:spPr>
            <a:xfrm>
              <a:off x="2631550" y="839600"/>
              <a:ext cx="2149950" cy="2142625"/>
            </a:xfrm>
            <a:custGeom>
              <a:avLst/>
              <a:gdLst/>
              <a:ahLst/>
              <a:cxnLst/>
              <a:rect l="l" t="t" r="r" b="b"/>
              <a:pathLst>
                <a:path w="85998" h="85705" extrusionOk="0">
                  <a:moveTo>
                    <a:pt x="85395" y="0"/>
                  </a:moveTo>
                  <a:lnTo>
                    <a:pt x="0" y="85705"/>
                  </a:lnTo>
                  <a:lnTo>
                    <a:pt x="8599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6" name="Google Shape;3386;p11"/>
            <p:cNvSpPr/>
            <p:nvPr/>
          </p:nvSpPr>
          <p:spPr>
            <a:xfrm>
              <a:off x="2623325" y="839600"/>
              <a:ext cx="2142175" cy="2134400"/>
            </a:xfrm>
            <a:custGeom>
              <a:avLst/>
              <a:gdLst/>
              <a:ahLst/>
              <a:cxnLst/>
              <a:rect l="l" t="t" r="r" b="b"/>
              <a:pathLst>
                <a:path w="85687" h="85376" extrusionOk="0">
                  <a:moveTo>
                    <a:pt x="85084" y="0"/>
                  </a:moveTo>
                  <a:lnTo>
                    <a:pt x="0" y="85376"/>
                  </a:lnTo>
                  <a:lnTo>
                    <a:pt x="85687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7" name="Google Shape;3387;p11"/>
            <p:cNvSpPr/>
            <p:nvPr/>
          </p:nvSpPr>
          <p:spPr>
            <a:xfrm>
              <a:off x="821050" y="4408025"/>
              <a:ext cx="447275" cy="448650"/>
            </a:xfrm>
            <a:custGeom>
              <a:avLst/>
              <a:gdLst/>
              <a:ahLst/>
              <a:cxnLst/>
              <a:rect l="l" t="t" r="r" b="b"/>
              <a:pathLst>
                <a:path w="17891" h="17946" extrusionOk="0">
                  <a:moveTo>
                    <a:pt x="17891" y="1"/>
                  </a:moveTo>
                  <a:lnTo>
                    <a:pt x="1" y="17946"/>
                  </a:lnTo>
                  <a:lnTo>
                    <a:pt x="110" y="17946"/>
                  </a:lnTo>
                  <a:lnTo>
                    <a:pt x="17891" y="238"/>
                  </a:lnTo>
                  <a:lnTo>
                    <a:pt x="17891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8" name="Google Shape;3388;p11"/>
            <p:cNvSpPr/>
            <p:nvPr/>
          </p:nvSpPr>
          <p:spPr>
            <a:xfrm>
              <a:off x="1268300" y="839600"/>
              <a:ext cx="3587200" cy="3574400"/>
            </a:xfrm>
            <a:custGeom>
              <a:avLst/>
              <a:gdLst/>
              <a:ahLst/>
              <a:cxnLst/>
              <a:rect l="l" t="t" r="r" b="b"/>
              <a:pathLst>
                <a:path w="143488" h="142976" extrusionOk="0">
                  <a:moveTo>
                    <a:pt x="142227" y="0"/>
                  </a:moveTo>
                  <a:lnTo>
                    <a:pt x="1" y="142738"/>
                  </a:lnTo>
                  <a:lnTo>
                    <a:pt x="1" y="142975"/>
                  </a:lnTo>
                  <a:lnTo>
                    <a:pt x="14348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9" name="Google Shape;3389;p11"/>
            <p:cNvSpPr/>
            <p:nvPr/>
          </p:nvSpPr>
          <p:spPr>
            <a:xfrm>
              <a:off x="894600" y="4482050"/>
              <a:ext cx="373725" cy="374625"/>
            </a:xfrm>
            <a:custGeom>
              <a:avLst/>
              <a:gdLst/>
              <a:ahLst/>
              <a:cxnLst/>
              <a:rect l="l" t="t" r="r" b="b"/>
              <a:pathLst>
                <a:path w="14949" h="14985" extrusionOk="0">
                  <a:moveTo>
                    <a:pt x="14949" y="0"/>
                  </a:moveTo>
                  <a:lnTo>
                    <a:pt x="1" y="14985"/>
                  </a:lnTo>
                  <a:lnTo>
                    <a:pt x="110" y="14985"/>
                  </a:lnTo>
                  <a:lnTo>
                    <a:pt x="14949" y="219"/>
                  </a:lnTo>
                  <a:lnTo>
                    <a:pt x="14949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0" name="Google Shape;3390;p11"/>
            <p:cNvSpPr/>
            <p:nvPr/>
          </p:nvSpPr>
          <p:spPr>
            <a:xfrm>
              <a:off x="1268300" y="839600"/>
              <a:ext cx="3660775" cy="3647950"/>
            </a:xfrm>
            <a:custGeom>
              <a:avLst/>
              <a:gdLst/>
              <a:ahLst/>
              <a:cxnLst/>
              <a:rect l="l" t="t" r="r" b="b"/>
              <a:pathLst>
                <a:path w="146431" h="145918" extrusionOk="0">
                  <a:moveTo>
                    <a:pt x="145169" y="0"/>
                  </a:moveTo>
                  <a:lnTo>
                    <a:pt x="1" y="145698"/>
                  </a:lnTo>
                  <a:lnTo>
                    <a:pt x="1" y="145917"/>
                  </a:lnTo>
                  <a:lnTo>
                    <a:pt x="146430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1" name="Google Shape;3391;p11"/>
            <p:cNvSpPr/>
            <p:nvPr/>
          </p:nvSpPr>
          <p:spPr>
            <a:xfrm>
              <a:off x="968150" y="4556050"/>
              <a:ext cx="300175" cy="300625"/>
            </a:xfrm>
            <a:custGeom>
              <a:avLst/>
              <a:gdLst/>
              <a:ahLst/>
              <a:cxnLst/>
              <a:rect l="l" t="t" r="r" b="b"/>
              <a:pathLst>
                <a:path w="12007" h="12025" extrusionOk="0">
                  <a:moveTo>
                    <a:pt x="12007" y="1"/>
                  </a:moveTo>
                  <a:lnTo>
                    <a:pt x="1" y="12025"/>
                  </a:lnTo>
                  <a:lnTo>
                    <a:pt x="129" y="12025"/>
                  </a:lnTo>
                  <a:lnTo>
                    <a:pt x="12007" y="202"/>
                  </a:lnTo>
                  <a:lnTo>
                    <a:pt x="12007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2" name="Google Shape;3392;p11"/>
            <p:cNvSpPr/>
            <p:nvPr/>
          </p:nvSpPr>
          <p:spPr>
            <a:xfrm>
              <a:off x="1268300" y="839600"/>
              <a:ext cx="3734325" cy="3721500"/>
            </a:xfrm>
            <a:custGeom>
              <a:avLst/>
              <a:gdLst/>
              <a:ahLst/>
              <a:cxnLst/>
              <a:rect l="l" t="t" r="r" b="b"/>
              <a:pathLst>
                <a:path w="149373" h="148860" extrusionOk="0">
                  <a:moveTo>
                    <a:pt x="148130" y="0"/>
                  </a:moveTo>
                  <a:lnTo>
                    <a:pt x="1" y="148659"/>
                  </a:lnTo>
                  <a:lnTo>
                    <a:pt x="1" y="148860"/>
                  </a:lnTo>
                  <a:lnTo>
                    <a:pt x="149372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3" name="Google Shape;3393;p11"/>
            <p:cNvSpPr/>
            <p:nvPr/>
          </p:nvSpPr>
          <p:spPr>
            <a:xfrm>
              <a:off x="1042175" y="4630050"/>
              <a:ext cx="226150" cy="226625"/>
            </a:xfrm>
            <a:custGeom>
              <a:avLst/>
              <a:gdLst/>
              <a:ahLst/>
              <a:cxnLst/>
              <a:rect l="l" t="t" r="r" b="b"/>
              <a:pathLst>
                <a:path w="9046" h="9065" extrusionOk="0">
                  <a:moveTo>
                    <a:pt x="9046" y="1"/>
                  </a:moveTo>
                  <a:lnTo>
                    <a:pt x="0" y="9065"/>
                  </a:lnTo>
                  <a:lnTo>
                    <a:pt x="110" y="9065"/>
                  </a:lnTo>
                  <a:lnTo>
                    <a:pt x="9046" y="184"/>
                  </a:lnTo>
                  <a:lnTo>
                    <a:pt x="9046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4" name="Google Shape;3394;p11"/>
            <p:cNvSpPr/>
            <p:nvPr/>
          </p:nvSpPr>
          <p:spPr>
            <a:xfrm>
              <a:off x="1268300" y="839600"/>
              <a:ext cx="3807875" cy="3795050"/>
            </a:xfrm>
            <a:custGeom>
              <a:avLst/>
              <a:gdLst/>
              <a:ahLst/>
              <a:cxnLst/>
              <a:rect l="l" t="t" r="r" b="b"/>
              <a:pathLst>
                <a:path w="152315" h="151802" extrusionOk="0">
                  <a:moveTo>
                    <a:pt x="151072" y="0"/>
                  </a:moveTo>
                  <a:lnTo>
                    <a:pt x="1" y="151619"/>
                  </a:lnTo>
                  <a:lnTo>
                    <a:pt x="1" y="151802"/>
                  </a:lnTo>
                  <a:lnTo>
                    <a:pt x="152314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5" name="Google Shape;3395;p11"/>
            <p:cNvSpPr/>
            <p:nvPr/>
          </p:nvSpPr>
          <p:spPr>
            <a:xfrm>
              <a:off x="1115725" y="4704075"/>
              <a:ext cx="152600" cy="152600"/>
            </a:xfrm>
            <a:custGeom>
              <a:avLst/>
              <a:gdLst/>
              <a:ahLst/>
              <a:cxnLst/>
              <a:rect l="l" t="t" r="r" b="b"/>
              <a:pathLst>
                <a:path w="6104" h="6104" extrusionOk="0">
                  <a:moveTo>
                    <a:pt x="6104" y="0"/>
                  </a:moveTo>
                  <a:lnTo>
                    <a:pt x="0" y="6104"/>
                  </a:lnTo>
                  <a:lnTo>
                    <a:pt x="110" y="6104"/>
                  </a:lnTo>
                  <a:lnTo>
                    <a:pt x="6104" y="146"/>
                  </a:lnTo>
                  <a:lnTo>
                    <a:pt x="6104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6" name="Google Shape;3396;p11"/>
            <p:cNvSpPr/>
            <p:nvPr/>
          </p:nvSpPr>
          <p:spPr>
            <a:xfrm>
              <a:off x="1268300" y="839600"/>
              <a:ext cx="3881875" cy="3868150"/>
            </a:xfrm>
            <a:custGeom>
              <a:avLst/>
              <a:gdLst/>
              <a:ahLst/>
              <a:cxnLst/>
              <a:rect l="l" t="t" r="r" b="b"/>
              <a:pathLst>
                <a:path w="155275" h="154726" extrusionOk="0">
                  <a:moveTo>
                    <a:pt x="154014" y="0"/>
                  </a:moveTo>
                  <a:lnTo>
                    <a:pt x="1" y="154579"/>
                  </a:lnTo>
                  <a:lnTo>
                    <a:pt x="1" y="154725"/>
                  </a:lnTo>
                  <a:lnTo>
                    <a:pt x="155275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7" name="Google Shape;3397;p11"/>
            <p:cNvSpPr/>
            <p:nvPr/>
          </p:nvSpPr>
          <p:spPr>
            <a:xfrm>
              <a:off x="1189275" y="4777625"/>
              <a:ext cx="79050" cy="79050"/>
            </a:xfrm>
            <a:custGeom>
              <a:avLst/>
              <a:gdLst/>
              <a:ahLst/>
              <a:cxnLst/>
              <a:rect l="l" t="t" r="r" b="b"/>
              <a:pathLst>
                <a:path w="3162" h="3162" extrusionOk="0">
                  <a:moveTo>
                    <a:pt x="3162" y="0"/>
                  </a:moveTo>
                  <a:lnTo>
                    <a:pt x="0" y="3162"/>
                  </a:lnTo>
                  <a:lnTo>
                    <a:pt x="128" y="3162"/>
                  </a:lnTo>
                  <a:lnTo>
                    <a:pt x="3162" y="147"/>
                  </a:lnTo>
                  <a:lnTo>
                    <a:pt x="3162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8" name="Google Shape;3398;p11"/>
            <p:cNvSpPr/>
            <p:nvPr/>
          </p:nvSpPr>
          <p:spPr>
            <a:xfrm>
              <a:off x="1268300" y="839600"/>
              <a:ext cx="3955425" cy="3941700"/>
            </a:xfrm>
            <a:custGeom>
              <a:avLst/>
              <a:gdLst/>
              <a:ahLst/>
              <a:cxnLst/>
              <a:rect l="l" t="t" r="r" b="b"/>
              <a:pathLst>
                <a:path w="158217" h="157668" extrusionOk="0">
                  <a:moveTo>
                    <a:pt x="156974" y="0"/>
                  </a:moveTo>
                  <a:lnTo>
                    <a:pt x="1" y="157521"/>
                  </a:lnTo>
                  <a:lnTo>
                    <a:pt x="1" y="157668"/>
                  </a:lnTo>
                  <a:lnTo>
                    <a:pt x="158217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9" name="Google Shape;3399;p11"/>
            <p:cNvSpPr/>
            <p:nvPr/>
          </p:nvSpPr>
          <p:spPr>
            <a:xfrm>
              <a:off x="1263275" y="4810975"/>
              <a:ext cx="48450" cy="45700"/>
            </a:xfrm>
            <a:custGeom>
              <a:avLst/>
              <a:gdLst/>
              <a:ahLst/>
              <a:cxnLst/>
              <a:rect l="l" t="t" r="r" b="b"/>
              <a:pathLst>
                <a:path w="1938" h="1828" extrusionOk="0">
                  <a:moveTo>
                    <a:pt x="1810" y="0"/>
                  </a:moveTo>
                  <a:lnTo>
                    <a:pt x="1" y="1828"/>
                  </a:lnTo>
                  <a:lnTo>
                    <a:pt x="110" y="1828"/>
                  </a:lnTo>
                  <a:lnTo>
                    <a:pt x="193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0" name="Google Shape;3400;p11"/>
            <p:cNvSpPr/>
            <p:nvPr/>
          </p:nvSpPr>
          <p:spPr>
            <a:xfrm>
              <a:off x="1308500" y="839600"/>
              <a:ext cx="3988775" cy="3971400"/>
            </a:xfrm>
            <a:custGeom>
              <a:avLst/>
              <a:gdLst/>
              <a:ahLst/>
              <a:cxnLst/>
              <a:rect l="l" t="t" r="r" b="b"/>
              <a:pathLst>
                <a:path w="159551" h="158856" extrusionOk="0">
                  <a:moveTo>
                    <a:pt x="158308" y="0"/>
                  </a:moveTo>
                  <a:lnTo>
                    <a:pt x="1" y="158855"/>
                  </a:lnTo>
                  <a:lnTo>
                    <a:pt x="129" y="158855"/>
                  </a:lnTo>
                  <a:lnTo>
                    <a:pt x="159551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1" name="Google Shape;3401;p11"/>
            <p:cNvSpPr/>
            <p:nvPr/>
          </p:nvSpPr>
          <p:spPr>
            <a:xfrm>
              <a:off x="1336825" y="4810975"/>
              <a:ext cx="48925" cy="45700"/>
            </a:xfrm>
            <a:custGeom>
              <a:avLst/>
              <a:gdLst/>
              <a:ahLst/>
              <a:cxnLst/>
              <a:rect l="l" t="t" r="r" b="b"/>
              <a:pathLst>
                <a:path w="1957" h="1828" extrusionOk="0">
                  <a:moveTo>
                    <a:pt x="1828" y="0"/>
                  </a:moveTo>
                  <a:lnTo>
                    <a:pt x="1" y="1828"/>
                  </a:lnTo>
                  <a:lnTo>
                    <a:pt x="111" y="1828"/>
                  </a:lnTo>
                  <a:lnTo>
                    <a:pt x="1956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2" name="Google Shape;3402;p11"/>
            <p:cNvSpPr/>
            <p:nvPr/>
          </p:nvSpPr>
          <p:spPr>
            <a:xfrm>
              <a:off x="1382525" y="839600"/>
              <a:ext cx="3988775" cy="3971400"/>
            </a:xfrm>
            <a:custGeom>
              <a:avLst/>
              <a:gdLst/>
              <a:ahLst/>
              <a:cxnLst/>
              <a:rect l="l" t="t" r="r" b="b"/>
              <a:pathLst>
                <a:path w="159551" h="158856" extrusionOk="0">
                  <a:moveTo>
                    <a:pt x="158289" y="0"/>
                  </a:moveTo>
                  <a:lnTo>
                    <a:pt x="0" y="158855"/>
                  </a:lnTo>
                  <a:lnTo>
                    <a:pt x="128" y="158855"/>
                  </a:lnTo>
                  <a:lnTo>
                    <a:pt x="159550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3" name="Google Shape;3403;p11"/>
            <p:cNvSpPr/>
            <p:nvPr/>
          </p:nvSpPr>
          <p:spPr>
            <a:xfrm>
              <a:off x="1410375" y="4810975"/>
              <a:ext cx="48925" cy="45700"/>
            </a:xfrm>
            <a:custGeom>
              <a:avLst/>
              <a:gdLst/>
              <a:ahLst/>
              <a:cxnLst/>
              <a:rect l="l" t="t" r="r" b="b"/>
              <a:pathLst>
                <a:path w="1957" h="1828" extrusionOk="0">
                  <a:moveTo>
                    <a:pt x="1828" y="0"/>
                  </a:moveTo>
                  <a:lnTo>
                    <a:pt x="1" y="1828"/>
                  </a:lnTo>
                  <a:lnTo>
                    <a:pt x="129" y="1828"/>
                  </a:lnTo>
                  <a:lnTo>
                    <a:pt x="1956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4" name="Google Shape;3404;p11"/>
            <p:cNvSpPr/>
            <p:nvPr/>
          </p:nvSpPr>
          <p:spPr>
            <a:xfrm>
              <a:off x="1456075" y="839600"/>
              <a:ext cx="3988775" cy="3971400"/>
            </a:xfrm>
            <a:custGeom>
              <a:avLst/>
              <a:gdLst/>
              <a:ahLst/>
              <a:cxnLst/>
              <a:rect l="l" t="t" r="r" b="b"/>
              <a:pathLst>
                <a:path w="159551" h="158856" extrusionOk="0">
                  <a:moveTo>
                    <a:pt x="158308" y="0"/>
                  </a:moveTo>
                  <a:lnTo>
                    <a:pt x="0" y="158855"/>
                  </a:lnTo>
                  <a:lnTo>
                    <a:pt x="128" y="158855"/>
                  </a:lnTo>
                  <a:lnTo>
                    <a:pt x="159550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5" name="Google Shape;3405;p11"/>
            <p:cNvSpPr/>
            <p:nvPr/>
          </p:nvSpPr>
          <p:spPr>
            <a:xfrm>
              <a:off x="1484400" y="4810975"/>
              <a:ext cx="48450" cy="45700"/>
            </a:xfrm>
            <a:custGeom>
              <a:avLst/>
              <a:gdLst/>
              <a:ahLst/>
              <a:cxnLst/>
              <a:rect l="l" t="t" r="r" b="b"/>
              <a:pathLst>
                <a:path w="1938" h="1828" extrusionOk="0">
                  <a:moveTo>
                    <a:pt x="1810" y="0"/>
                  </a:moveTo>
                  <a:lnTo>
                    <a:pt x="0" y="1828"/>
                  </a:lnTo>
                  <a:lnTo>
                    <a:pt x="110" y="1828"/>
                  </a:lnTo>
                  <a:lnTo>
                    <a:pt x="1937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6" name="Google Shape;3406;p11"/>
            <p:cNvSpPr/>
            <p:nvPr/>
          </p:nvSpPr>
          <p:spPr>
            <a:xfrm>
              <a:off x="1529625" y="839600"/>
              <a:ext cx="3988775" cy="3971400"/>
            </a:xfrm>
            <a:custGeom>
              <a:avLst/>
              <a:gdLst/>
              <a:ahLst/>
              <a:cxnLst/>
              <a:rect l="l" t="t" r="r" b="b"/>
              <a:pathLst>
                <a:path w="159551" h="158856" extrusionOk="0">
                  <a:moveTo>
                    <a:pt x="158308" y="0"/>
                  </a:moveTo>
                  <a:lnTo>
                    <a:pt x="1" y="158855"/>
                  </a:lnTo>
                  <a:lnTo>
                    <a:pt x="128" y="158855"/>
                  </a:lnTo>
                  <a:lnTo>
                    <a:pt x="159551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7" name="Google Shape;3407;p11"/>
            <p:cNvSpPr/>
            <p:nvPr/>
          </p:nvSpPr>
          <p:spPr>
            <a:xfrm>
              <a:off x="1557950" y="4810975"/>
              <a:ext cx="48900" cy="45700"/>
            </a:xfrm>
            <a:custGeom>
              <a:avLst/>
              <a:gdLst/>
              <a:ahLst/>
              <a:cxnLst/>
              <a:rect l="l" t="t" r="r" b="b"/>
              <a:pathLst>
                <a:path w="1956" h="1828" extrusionOk="0">
                  <a:moveTo>
                    <a:pt x="1810" y="0"/>
                  </a:moveTo>
                  <a:lnTo>
                    <a:pt x="0" y="1828"/>
                  </a:lnTo>
                  <a:lnTo>
                    <a:pt x="110" y="1828"/>
                  </a:lnTo>
                  <a:lnTo>
                    <a:pt x="1956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8" name="Google Shape;3408;p11"/>
            <p:cNvSpPr/>
            <p:nvPr/>
          </p:nvSpPr>
          <p:spPr>
            <a:xfrm>
              <a:off x="1603175" y="839600"/>
              <a:ext cx="3989225" cy="3971400"/>
            </a:xfrm>
            <a:custGeom>
              <a:avLst/>
              <a:gdLst/>
              <a:ahLst/>
              <a:cxnLst/>
              <a:rect l="l" t="t" r="r" b="b"/>
              <a:pathLst>
                <a:path w="159569" h="158856" extrusionOk="0">
                  <a:moveTo>
                    <a:pt x="158308" y="0"/>
                  </a:moveTo>
                  <a:lnTo>
                    <a:pt x="1" y="158855"/>
                  </a:lnTo>
                  <a:lnTo>
                    <a:pt x="147" y="158855"/>
                  </a:lnTo>
                  <a:lnTo>
                    <a:pt x="159569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9" name="Google Shape;3409;p11"/>
            <p:cNvSpPr/>
            <p:nvPr/>
          </p:nvSpPr>
          <p:spPr>
            <a:xfrm>
              <a:off x="1631500" y="4810975"/>
              <a:ext cx="48900" cy="45700"/>
            </a:xfrm>
            <a:custGeom>
              <a:avLst/>
              <a:gdLst/>
              <a:ahLst/>
              <a:cxnLst/>
              <a:rect l="l" t="t" r="r" b="b"/>
              <a:pathLst>
                <a:path w="1956" h="1828" extrusionOk="0">
                  <a:moveTo>
                    <a:pt x="1828" y="0"/>
                  </a:moveTo>
                  <a:lnTo>
                    <a:pt x="1" y="1828"/>
                  </a:lnTo>
                  <a:lnTo>
                    <a:pt x="110" y="1828"/>
                  </a:lnTo>
                  <a:lnTo>
                    <a:pt x="1956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0" name="Google Shape;3410;p11"/>
            <p:cNvSpPr/>
            <p:nvPr/>
          </p:nvSpPr>
          <p:spPr>
            <a:xfrm>
              <a:off x="1677175" y="839600"/>
              <a:ext cx="3988775" cy="3971400"/>
            </a:xfrm>
            <a:custGeom>
              <a:avLst/>
              <a:gdLst/>
              <a:ahLst/>
              <a:cxnLst/>
              <a:rect l="l" t="t" r="r" b="b"/>
              <a:pathLst>
                <a:path w="159551" h="158856" extrusionOk="0">
                  <a:moveTo>
                    <a:pt x="158290" y="0"/>
                  </a:moveTo>
                  <a:lnTo>
                    <a:pt x="1" y="158855"/>
                  </a:lnTo>
                  <a:lnTo>
                    <a:pt x="129" y="158855"/>
                  </a:lnTo>
                  <a:lnTo>
                    <a:pt x="159551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1" name="Google Shape;3411;p11"/>
            <p:cNvSpPr/>
            <p:nvPr/>
          </p:nvSpPr>
          <p:spPr>
            <a:xfrm>
              <a:off x="1705050" y="4810975"/>
              <a:ext cx="48925" cy="45700"/>
            </a:xfrm>
            <a:custGeom>
              <a:avLst/>
              <a:gdLst/>
              <a:ahLst/>
              <a:cxnLst/>
              <a:rect l="l" t="t" r="r" b="b"/>
              <a:pathLst>
                <a:path w="1957" h="1828" extrusionOk="0">
                  <a:moveTo>
                    <a:pt x="1828" y="0"/>
                  </a:moveTo>
                  <a:lnTo>
                    <a:pt x="1" y="1828"/>
                  </a:lnTo>
                  <a:lnTo>
                    <a:pt x="129" y="1828"/>
                  </a:lnTo>
                  <a:lnTo>
                    <a:pt x="1956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2" name="Google Shape;3412;p11"/>
            <p:cNvSpPr/>
            <p:nvPr/>
          </p:nvSpPr>
          <p:spPr>
            <a:xfrm>
              <a:off x="1750750" y="839600"/>
              <a:ext cx="3988775" cy="3971400"/>
            </a:xfrm>
            <a:custGeom>
              <a:avLst/>
              <a:gdLst/>
              <a:ahLst/>
              <a:cxnLst/>
              <a:rect l="l" t="t" r="r" b="b"/>
              <a:pathLst>
                <a:path w="159551" h="158856" extrusionOk="0">
                  <a:moveTo>
                    <a:pt x="158307" y="0"/>
                  </a:moveTo>
                  <a:lnTo>
                    <a:pt x="0" y="158855"/>
                  </a:lnTo>
                  <a:lnTo>
                    <a:pt x="128" y="158855"/>
                  </a:lnTo>
                  <a:lnTo>
                    <a:pt x="159550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3" name="Google Shape;3413;p11"/>
            <p:cNvSpPr/>
            <p:nvPr/>
          </p:nvSpPr>
          <p:spPr>
            <a:xfrm>
              <a:off x="1779075" y="4810975"/>
              <a:ext cx="48450" cy="45700"/>
            </a:xfrm>
            <a:custGeom>
              <a:avLst/>
              <a:gdLst/>
              <a:ahLst/>
              <a:cxnLst/>
              <a:rect l="l" t="t" r="r" b="b"/>
              <a:pathLst>
                <a:path w="1938" h="1828" extrusionOk="0">
                  <a:moveTo>
                    <a:pt x="1809" y="0"/>
                  </a:moveTo>
                  <a:lnTo>
                    <a:pt x="0" y="1828"/>
                  </a:lnTo>
                  <a:lnTo>
                    <a:pt x="110" y="1828"/>
                  </a:lnTo>
                  <a:lnTo>
                    <a:pt x="1937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4" name="Google Shape;3414;p11"/>
            <p:cNvSpPr/>
            <p:nvPr/>
          </p:nvSpPr>
          <p:spPr>
            <a:xfrm>
              <a:off x="1824300" y="839600"/>
              <a:ext cx="3988775" cy="3971400"/>
            </a:xfrm>
            <a:custGeom>
              <a:avLst/>
              <a:gdLst/>
              <a:ahLst/>
              <a:cxnLst/>
              <a:rect l="l" t="t" r="r" b="b"/>
              <a:pathLst>
                <a:path w="159551" h="158856" extrusionOk="0">
                  <a:moveTo>
                    <a:pt x="158308" y="0"/>
                  </a:moveTo>
                  <a:lnTo>
                    <a:pt x="0" y="158855"/>
                  </a:lnTo>
                  <a:lnTo>
                    <a:pt x="128" y="158855"/>
                  </a:lnTo>
                  <a:lnTo>
                    <a:pt x="159550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5" name="Google Shape;3415;p11"/>
            <p:cNvSpPr/>
            <p:nvPr/>
          </p:nvSpPr>
          <p:spPr>
            <a:xfrm>
              <a:off x="1852625" y="4810975"/>
              <a:ext cx="48900" cy="45700"/>
            </a:xfrm>
            <a:custGeom>
              <a:avLst/>
              <a:gdLst/>
              <a:ahLst/>
              <a:cxnLst/>
              <a:rect l="l" t="t" r="r" b="b"/>
              <a:pathLst>
                <a:path w="1956" h="1828" extrusionOk="0">
                  <a:moveTo>
                    <a:pt x="1828" y="0"/>
                  </a:moveTo>
                  <a:lnTo>
                    <a:pt x="0" y="1828"/>
                  </a:lnTo>
                  <a:lnTo>
                    <a:pt x="110" y="1828"/>
                  </a:lnTo>
                  <a:lnTo>
                    <a:pt x="1956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6" name="Google Shape;3416;p11"/>
            <p:cNvSpPr/>
            <p:nvPr/>
          </p:nvSpPr>
          <p:spPr>
            <a:xfrm>
              <a:off x="1898300" y="839600"/>
              <a:ext cx="3988775" cy="3971400"/>
            </a:xfrm>
            <a:custGeom>
              <a:avLst/>
              <a:gdLst/>
              <a:ahLst/>
              <a:cxnLst/>
              <a:rect l="l" t="t" r="r" b="b"/>
              <a:pathLst>
                <a:path w="159551" h="158856" extrusionOk="0">
                  <a:moveTo>
                    <a:pt x="158290" y="0"/>
                  </a:moveTo>
                  <a:lnTo>
                    <a:pt x="1" y="158855"/>
                  </a:lnTo>
                  <a:lnTo>
                    <a:pt x="129" y="158855"/>
                  </a:lnTo>
                  <a:lnTo>
                    <a:pt x="159551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7" name="Google Shape;3417;p11"/>
            <p:cNvSpPr/>
            <p:nvPr/>
          </p:nvSpPr>
          <p:spPr>
            <a:xfrm>
              <a:off x="1926175" y="4810975"/>
              <a:ext cx="48900" cy="45700"/>
            </a:xfrm>
            <a:custGeom>
              <a:avLst/>
              <a:gdLst/>
              <a:ahLst/>
              <a:cxnLst/>
              <a:rect l="l" t="t" r="r" b="b"/>
              <a:pathLst>
                <a:path w="1956" h="1828" extrusionOk="0">
                  <a:moveTo>
                    <a:pt x="1828" y="0"/>
                  </a:moveTo>
                  <a:lnTo>
                    <a:pt x="0" y="1828"/>
                  </a:lnTo>
                  <a:lnTo>
                    <a:pt x="128" y="1828"/>
                  </a:lnTo>
                  <a:lnTo>
                    <a:pt x="1956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8" name="Google Shape;3418;p11"/>
            <p:cNvSpPr/>
            <p:nvPr/>
          </p:nvSpPr>
          <p:spPr>
            <a:xfrm>
              <a:off x="1971850" y="839600"/>
              <a:ext cx="3988775" cy="3971400"/>
            </a:xfrm>
            <a:custGeom>
              <a:avLst/>
              <a:gdLst/>
              <a:ahLst/>
              <a:cxnLst/>
              <a:rect l="l" t="t" r="r" b="b"/>
              <a:pathLst>
                <a:path w="159551" h="158856" extrusionOk="0">
                  <a:moveTo>
                    <a:pt x="158308" y="0"/>
                  </a:moveTo>
                  <a:lnTo>
                    <a:pt x="1" y="158855"/>
                  </a:lnTo>
                  <a:lnTo>
                    <a:pt x="129" y="158855"/>
                  </a:lnTo>
                  <a:lnTo>
                    <a:pt x="159551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9" name="Google Shape;3419;p11"/>
            <p:cNvSpPr/>
            <p:nvPr/>
          </p:nvSpPr>
          <p:spPr>
            <a:xfrm>
              <a:off x="2000175" y="4810975"/>
              <a:ext cx="48450" cy="45700"/>
            </a:xfrm>
            <a:custGeom>
              <a:avLst/>
              <a:gdLst/>
              <a:ahLst/>
              <a:cxnLst/>
              <a:rect l="l" t="t" r="r" b="b"/>
              <a:pathLst>
                <a:path w="1938" h="1828" extrusionOk="0">
                  <a:moveTo>
                    <a:pt x="1810" y="0"/>
                  </a:moveTo>
                  <a:lnTo>
                    <a:pt x="1" y="1828"/>
                  </a:lnTo>
                  <a:lnTo>
                    <a:pt x="110" y="1828"/>
                  </a:lnTo>
                  <a:lnTo>
                    <a:pt x="193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0" name="Google Shape;3420;p11"/>
            <p:cNvSpPr/>
            <p:nvPr/>
          </p:nvSpPr>
          <p:spPr>
            <a:xfrm>
              <a:off x="2045400" y="839600"/>
              <a:ext cx="3988775" cy="3971400"/>
            </a:xfrm>
            <a:custGeom>
              <a:avLst/>
              <a:gdLst/>
              <a:ahLst/>
              <a:cxnLst/>
              <a:rect l="l" t="t" r="r" b="b"/>
              <a:pathLst>
                <a:path w="159551" h="158856" extrusionOk="0">
                  <a:moveTo>
                    <a:pt x="158308" y="0"/>
                  </a:moveTo>
                  <a:lnTo>
                    <a:pt x="1" y="158855"/>
                  </a:lnTo>
                  <a:lnTo>
                    <a:pt x="129" y="158855"/>
                  </a:lnTo>
                  <a:lnTo>
                    <a:pt x="159551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1" name="Google Shape;3421;p11"/>
            <p:cNvSpPr/>
            <p:nvPr/>
          </p:nvSpPr>
          <p:spPr>
            <a:xfrm>
              <a:off x="2073725" y="4810975"/>
              <a:ext cx="48925" cy="45700"/>
            </a:xfrm>
            <a:custGeom>
              <a:avLst/>
              <a:gdLst/>
              <a:ahLst/>
              <a:cxnLst/>
              <a:rect l="l" t="t" r="r" b="b"/>
              <a:pathLst>
                <a:path w="1957" h="1828" extrusionOk="0">
                  <a:moveTo>
                    <a:pt x="1828" y="0"/>
                  </a:moveTo>
                  <a:lnTo>
                    <a:pt x="1" y="1828"/>
                  </a:lnTo>
                  <a:lnTo>
                    <a:pt x="110" y="1828"/>
                  </a:lnTo>
                  <a:lnTo>
                    <a:pt x="1956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2" name="Google Shape;3422;p11"/>
            <p:cNvSpPr/>
            <p:nvPr/>
          </p:nvSpPr>
          <p:spPr>
            <a:xfrm>
              <a:off x="2119425" y="839600"/>
              <a:ext cx="3988775" cy="3971400"/>
            </a:xfrm>
            <a:custGeom>
              <a:avLst/>
              <a:gdLst/>
              <a:ahLst/>
              <a:cxnLst/>
              <a:rect l="l" t="t" r="r" b="b"/>
              <a:pathLst>
                <a:path w="159551" h="158856" extrusionOk="0">
                  <a:moveTo>
                    <a:pt x="158289" y="0"/>
                  </a:moveTo>
                  <a:lnTo>
                    <a:pt x="0" y="158855"/>
                  </a:lnTo>
                  <a:lnTo>
                    <a:pt x="128" y="158855"/>
                  </a:lnTo>
                  <a:lnTo>
                    <a:pt x="159550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3" name="Google Shape;3423;p11"/>
            <p:cNvSpPr/>
            <p:nvPr/>
          </p:nvSpPr>
          <p:spPr>
            <a:xfrm>
              <a:off x="2147275" y="4810975"/>
              <a:ext cx="48925" cy="45700"/>
            </a:xfrm>
            <a:custGeom>
              <a:avLst/>
              <a:gdLst/>
              <a:ahLst/>
              <a:cxnLst/>
              <a:rect l="l" t="t" r="r" b="b"/>
              <a:pathLst>
                <a:path w="1957" h="1828" extrusionOk="0">
                  <a:moveTo>
                    <a:pt x="1828" y="0"/>
                  </a:moveTo>
                  <a:lnTo>
                    <a:pt x="1" y="1828"/>
                  </a:lnTo>
                  <a:lnTo>
                    <a:pt x="129" y="1828"/>
                  </a:lnTo>
                  <a:lnTo>
                    <a:pt x="1956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4" name="Google Shape;3424;p11"/>
            <p:cNvSpPr/>
            <p:nvPr/>
          </p:nvSpPr>
          <p:spPr>
            <a:xfrm>
              <a:off x="2192975" y="839600"/>
              <a:ext cx="3988775" cy="3971400"/>
            </a:xfrm>
            <a:custGeom>
              <a:avLst/>
              <a:gdLst/>
              <a:ahLst/>
              <a:cxnLst/>
              <a:rect l="l" t="t" r="r" b="b"/>
              <a:pathLst>
                <a:path w="159551" h="158856" extrusionOk="0">
                  <a:moveTo>
                    <a:pt x="158308" y="0"/>
                  </a:moveTo>
                  <a:lnTo>
                    <a:pt x="0" y="158855"/>
                  </a:lnTo>
                  <a:lnTo>
                    <a:pt x="128" y="158855"/>
                  </a:lnTo>
                  <a:lnTo>
                    <a:pt x="159550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5" name="Google Shape;3425;p11"/>
            <p:cNvSpPr/>
            <p:nvPr/>
          </p:nvSpPr>
          <p:spPr>
            <a:xfrm>
              <a:off x="2221300" y="4810975"/>
              <a:ext cx="48450" cy="45700"/>
            </a:xfrm>
            <a:custGeom>
              <a:avLst/>
              <a:gdLst/>
              <a:ahLst/>
              <a:cxnLst/>
              <a:rect l="l" t="t" r="r" b="b"/>
              <a:pathLst>
                <a:path w="1938" h="1828" extrusionOk="0">
                  <a:moveTo>
                    <a:pt x="1809" y="0"/>
                  </a:moveTo>
                  <a:lnTo>
                    <a:pt x="0" y="1828"/>
                  </a:lnTo>
                  <a:lnTo>
                    <a:pt x="110" y="1828"/>
                  </a:lnTo>
                  <a:lnTo>
                    <a:pt x="1937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6" name="Google Shape;3426;p11"/>
            <p:cNvSpPr/>
            <p:nvPr/>
          </p:nvSpPr>
          <p:spPr>
            <a:xfrm>
              <a:off x="2266525" y="839600"/>
              <a:ext cx="3988775" cy="3971400"/>
            </a:xfrm>
            <a:custGeom>
              <a:avLst/>
              <a:gdLst/>
              <a:ahLst/>
              <a:cxnLst/>
              <a:rect l="l" t="t" r="r" b="b"/>
              <a:pathLst>
                <a:path w="159551" h="158856" extrusionOk="0">
                  <a:moveTo>
                    <a:pt x="158308" y="0"/>
                  </a:moveTo>
                  <a:lnTo>
                    <a:pt x="0" y="158855"/>
                  </a:lnTo>
                  <a:lnTo>
                    <a:pt x="128" y="158855"/>
                  </a:lnTo>
                  <a:lnTo>
                    <a:pt x="159550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7" name="Google Shape;3427;p11"/>
            <p:cNvSpPr/>
            <p:nvPr/>
          </p:nvSpPr>
          <p:spPr>
            <a:xfrm>
              <a:off x="2294850" y="4810975"/>
              <a:ext cx="48900" cy="45700"/>
            </a:xfrm>
            <a:custGeom>
              <a:avLst/>
              <a:gdLst/>
              <a:ahLst/>
              <a:cxnLst/>
              <a:rect l="l" t="t" r="r" b="b"/>
              <a:pathLst>
                <a:path w="1956" h="1828" extrusionOk="0">
                  <a:moveTo>
                    <a:pt x="1810" y="0"/>
                  </a:moveTo>
                  <a:lnTo>
                    <a:pt x="0" y="1828"/>
                  </a:lnTo>
                  <a:lnTo>
                    <a:pt x="110" y="1828"/>
                  </a:lnTo>
                  <a:lnTo>
                    <a:pt x="1956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8" name="Google Shape;3428;p11"/>
            <p:cNvSpPr/>
            <p:nvPr/>
          </p:nvSpPr>
          <p:spPr>
            <a:xfrm>
              <a:off x="2340525" y="839600"/>
              <a:ext cx="3988775" cy="3971400"/>
            </a:xfrm>
            <a:custGeom>
              <a:avLst/>
              <a:gdLst/>
              <a:ahLst/>
              <a:cxnLst/>
              <a:rect l="l" t="t" r="r" b="b"/>
              <a:pathLst>
                <a:path w="159551" h="158856" extrusionOk="0">
                  <a:moveTo>
                    <a:pt x="158290" y="0"/>
                  </a:moveTo>
                  <a:lnTo>
                    <a:pt x="1" y="158855"/>
                  </a:lnTo>
                  <a:lnTo>
                    <a:pt x="129" y="158855"/>
                  </a:lnTo>
                  <a:lnTo>
                    <a:pt x="159551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9" name="Google Shape;3429;p11"/>
            <p:cNvSpPr/>
            <p:nvPr/>
          </p:nvSpPr>
          <p:spPr>
            <a:xfrm>
              <a:off x="2368400" y="4810975"/>
              <a:ext cx="48900" cy="45700"/>
            </a:xfrm>
            <a:custGeom>
              <a:avLst/>
              <a:gdLst/>
              <a:ahLst/>
              <a:cxnLst/>
              <a:rect l="l" t="t" r="r" b="b"/>
              <a:pathLst>
                <a:path w="1956" h="1828" extrusionOk="0">
                  <a:moveTo>
                    <a:pt x="1828" y="0"/>
                  </a:moveTo>
                  <a:lnTo>
                    <a:pt x="1" y="1828"/>
                  </a:lnTo>
                  <a:lnTo>
                    <a:pt x="110" y="1828"/>
                  </a:lnTo>
                  <a:lnTo>
                    <a:pt x="1956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0" name="Google Shape;3430;p11"/>
            <p:cNvSpPr/>
            <p:nvPr/>
          </p:nvSpPr>
          <p:spPr>
            <a:xfrm>
              <a:off x="2414075" y="839600"/>
              <a:ext cx="3988775" cy="3971400"/>
            </a:xfrm>
            <a:custGeom>
              <a:avLst/>
              <a:gdLst/>
              <a:ahLst/>
              <a:cxnLst/>
              <a:rect l="l" t="t" r="r" b="b"/>
              <a:pathLst>
                <a:path w="159551" h="158856" extrusionOk="0">
                  <a:moveTo>
                    <a:pt x="158290" y="0"/>
                  </a:moveTo>
                  <a:lnTo>
                    <a:pt x="1" y="158855"/>
                  </a:lnTo>
                  <a:lnTo>
                    <a:pt x="129" y="158855"/>
                  </a:lnTo>
                  <a:lnTo>
                    <a:pt x="159551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1" name="Google Shape;3431;p11"/>
            <p:cNvSpPr/>
            <p:nvPr/>
          </p:nvSpPr>
          <p:spPr>
            <a:xfrm>
              <a:off x="2441950" y="4810975"/>
              <a:ext cx="48900" cy="45700"/>
            </a:xfrm>
            <a:custGeom>
              <a:avLst/>
              <a:gdLst/>
              <a:ahLst/>
              <a:cxnLst/>
              <a:rect l="l" t="t" r="r" b="b"/>
              <a:pathLst>
                <a:path w="1956" h="1828" extrusionOk="0">
                  <a:moveTo>
                    <a:pt x="1828" y="0"/>
                  </a:moveTo>
                  <a:lnTo>
                    <a:pt x="1" y="1828"/>
                  </a:lnTo>
                  <a:lnTo>
                    <a:pt x="129" y="1828"/>
                  </a:lnTo>
                  <a:lnTo>
                    <a:pt x="1956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2" name="Google Shape;3432;p11"/>
            <p:cNvSpPr/>
            <p:nvPr/>
          </p:nvSpPr>
          <p:spPr>
            <a:xfrm>
              <a:off x="2487650" y="839600"/>
              <a:ext cx="3988775" cy="3971400"/>
            </a:xfrm>
            <a:custGeom>
              <a:avLst/>
              <a:gdLst/>
              <a:ahLst/>
              <a:cxnLst/>
              <a:rect l="l" t="t" r="r" b="b"/>
              <a:pathLst>
                <a:path w="159551" h="158856" extrusionOk="0">
                  <a:moveTo>
                    <a:pt x="158307" y="0"/>
                  </a:moveTo>
                  <a:lnTo>
                    <a:pt x="0" y="158855"/>
                  </a:lnTo>
                  <a:lnTo>
                    <a:pt x="128" y="158855"/>
                  </a:lnTo>
                  <a:lnTo>
                    <a:pt x="159550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3" name="Google Shape;3433;p11"/>
            <p:cNvSpPr/>
            <p:nvPr/>
          </p:nvSpPr>
          <p:spPr>
            <a:xfrm>
              <a:off x="2515950" y="4810975"/>
              <a:ext cx="48475" cy="45700"/>
            </a:xfrm>
            <a:custGeom>
              <a:avLst/>
              <a:gdLst/>
              <a:ahLst/>
              <a:cxnLst/>
              <a:rect l="l" t="t" r="r" b="b"/>
              <a:pathLst>
                <a:path w="1939" h="1828" extrusionOk="0">
                  <a:moveTo>
                    <a:pt x="1810" y="0"/>
                  </a:moveTo>
                  <a:lnTo>
                    <a:pt x="1" y="1828"/>
                  </a:lnTo>
                  <a:lnTo>
                    <a:pt x="111" y="1828"/>
                  </a:lnTo>
                  <a:lnTo>
                    <a:pt x="193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4" name="Google Shape;3434;p11"/>
            <p:cNvSpPr/>
            <p:nvPr/>
          </p:nvSpPr>
          <p:spPr>
            <a:xfrm>
              <a:off x="2561200" y="839600"/>
              <a:ext cx="3988775" cy="3971400"/>
            </a:xfrm>
            <a:custGeom>
              <a:avLst/>
              <a:gdLst/>
              <a:ahLst/>
              <a:cxnLst/>
              <a:rect l="l" t="t" r="r" b="b"/>
              <a:pathLst>
                <a:path w="159551" h="158856" extrusionOk="0">
                  <a:moveTo>
                    <a:pt x="158307" y="0"/>
                  </a:moveTo>
                  <a:lnTo>
                    <a:pt x="0" y="158855"/>
                  </a:lnTo>
                  <a:lnTo>
                    <a:pt x="128" y="158855"/>
                  </a:lnTo>
                  <a:lnTo>
                    <a:pt x="159550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5" name="Google Shape;3435;p11"/>
            <p:cNvSpPr/>
            <p:nvPr/>
          </p:nvSpPr>
          <p:spPr>
            <a:xfrm>
              <a:off x="2589525" y="4810975"/>
              <a:ext cx="48900" cy="45700"/>
            </a:xfrm>
            <a:custGeom>
              <a:avLst/>
              <a:gdLst/>
              <a:ahLst/>
              <a:cxnLst/>
              <a:rect l="l" t="t" r="r" b="b"/>
              <a:pathLst>
                <a:path w="1956" h="1828" extrusionOk="0">
                  <a:moveTo>
                    <a:pt x="1828" y="0"/>
                  </a:moveTo>
                  <a:lnTo>
                    <a:pt x="0" y="1828"/>
                  </a:lnTo>
                  <a:lnTo>
                    <a:pt x="110" y="1828"/>
                  </a:lnTo>
                  <a:lnTo>
                    <a:pt x="1955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6" name="Google Shape;3436;p11"/>
            <p:cNvSpPr/>
            <p:nvPr/>
          </p:nvSpPr>
          <p:spPr>
            <a:xfrm>
              <a:off x="2635200" y="839600"/>
              <a:ext cx="3988775" cy="3971400"/>
            </a:xfrm>
            <a:custGeom>
              <a:avLst/>
              <a:gdLst/>
              <a:ahLst/>
              <a:cxnLst/>
              <a:rect l="l" t="t" r="r" b="b"/>
              <a:pathLst>
                <a:path w="159551" h="158856" extrusionOk="0">
                  <a:moveTo>
                    <a:pt x="158290" y="0"/>
                  </a:moveTo>
                  <a:lnTo>
                    <a:pt x="1" y="158855"/>
                  </a:lnTo>
                  <a:lnTo>
                    <a:pt x="128" y="158855"/>
                  </a:lnTo>
                  <a:lnTo>
                    <a:pt x="159551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7" name="Google Shape;3437;p11"/>
            <p:cNvSpPr/>
            <p:nvPr/>
          </p:nvSpPr>
          <p:spPr>
            <a:xfrm>
              <a:off x="2663075" y="4810975"/>
              <a:ext cx="48900" cy="45700"/>
            </a:xfrm>
            <a:custGeom>
              <a:avLst/>
              <a:gdLst/>
              <a:ahLst/>
              <a:cxnLst/>
              <a:rect l="l" t="t" r="r" b="b"/>
              <a:pathLst>
                <a:path w="1956" h="1828" extrusionOk="0">
                  <a:moveTo>
                    <a:pt x="1828" y="0"/>
                  </a:moveTo>
                  <a:lnTo>
                    <a:pt x="0" y="1828"/>
                  </a:lnTo>
                  <a:lnTo>
                    <a:pt x="128" y="1828"/>
                  </a:lnTo>
                  <a:lnTo>
                    <a:pt x="1956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8" name="Google Shape;3438;p11"/>
            <p:cNvSpPr/>
            <p:nvPr/>
          </p:nvSpPr>
          <p:spPr>
            <a:xfrm>
              <a:off x="2708750" y="839600"/>
              <a:ext cx="3988775" cy="3971400"/>
            </a:xfrm>
            <a:custGeom>
              <a:avLst/>
              <a:gdLst/>
              <a:ahLst/>
              <a:cxnLst/>
              <a:rect l="l" t="t" r="r" b="b"/>
              <a:pathLst>
                <a:path w="159551" h="158856" extrusionOk="0">
                  <a:moveTo>
                    <a:pt x="158308" y="0"/>
                  </a:moveTo>
                  <a:lnTo>
                    <a:pt x="1" y="158855"/>
                  </a:lnTo>
                  <a:lnTo>
                    <a:pt x="129" y="158855"/>
                  </a:lnTo>
                  <a:lnTo>
                    <a:pt x="159551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9" name="Google Shape;3439;p11"/>
            <p:cNvSpPr/>
            <p:nvPr/>
          </p:nvSpPr>
          <p:spPr>
            <a:xfrm>
              <a:off x="2737075" y="4810975"/>
              <a:ext cx="48450" cy="45700"/>
            </a:xfrm>
            <a:custGeom>
              <a:avLst/>
              <a:gdLst/>
              <a:ahLst/>
              <a:cxnLst/>
              <a:rect l="l" t="t" r="r" b="b"/>
              <a:pathLst>
                <a:path w="1938" h="1828" extrusionOk="0">
                  <a:moveTo>
                    <a:pt x="1810" y="0"/>
                  </a:moveTo>
                  <a:lnTo>
                    <a:pt x="1" y="1828"/>
                  </a:lnTo>
                  <a:lnTo>
                    <a:pt x="110" y="1828"/>
                  </a:lnTo>
                  <a:lnTo>
                    <a:pt x="193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0" name="Google Shape;3440;p11"/>
            <p:cNvSpPr/>
            <p:nvPr/>
          </p:nvSpPr>
          <p:spPr>
            <a:xfrm>
              <a:off x="2782300" y="839600"/>
              <a:ext cx="3988775" cy="3971400"/>
            </a:xfrm>
            <a:custGeom>
              <a:avLst/>
              <a:gdLst/>
              <a:ahLst/>
              <a:cxnLst/>
              <a:rect l="l" t="t" r="r" b="b"/>
              <a:pathLst>
                <a:path w="159551" h="158856" extrusionOk="0">
                  <a:moveTo>
                    <a:pt x="158308" y="0"/>
                  </a:moveTo>
                  <a:lnTo>
                    <a:pt x="1" y="158855"/>
                  </a:lnTo>
                  <a:lnTo>
                    <a:pt x="129" y="158855"/>
                  </a:lnTo>
                  <a:lnTo>
                    <a:pt x="159551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1" name="Google Shape;3441;p11"/>
            <p:cNvSpPr/>
            <p:nvPr/>
          </p:nvSpPr>
          <p:spPr>
            <a:xfrm>
              <a:off x="2810625" y="4810975"/>
              <a:ext cx="48925" cy="45700"/>
            </a:xfrm>
            <a:custGeom>
              <a:avLst/>
              <a:gdLst/>
              <a:ahLst/>
              <a:cxnLst/>
              <a:rect l="l" t="t" r="r" b="b"/>
              <a:pathLst>
                <a:path w="1957" h="1828" extrusionOk="0">
                  <a:moveTo>
                    <a:pt x="1828" y="0"/>
                  </a:moveTo>
                  <a:lnTo>
                    <a:pt x="1" y="1828"/>
                  </a:lnTo>
                  <a:lnTo>
                    <a:pt x="110" y="1828"/>
                  </a:lnTo>
                  <a:lnTo>
                    <a:pt x="1956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2" name="Google Shape;3442;p11"/>
            <p:cNvSpPr/>
            <p:nvPr/>
          </p:nvSpPr>
          <p:spPr>
            <a:xfrm>
              <a:off x="2856325" y="839600"/>
              <a:ext cx="3988775" cy="3971400"/>
            </a:xfrm>
            <a:custGeom>
              <a:avLst/>
              <a:gdLst/>
              <a:ahLst/>
              <a:cxnLst/>
              <a:rect l="l" t="t" r="r" b="b"/>
              <a:pathLst>
                <a:path w="159551" h="158856" extrusionOk="0">
                  <a:moveTo>
                    <a:pt x="158289" y="0"/>
                  </a:moveTo>
                  <a:lnTo>
                    <a:pt x="0" y="158855"/>
                  </a:lnTo>
                  <a:lnTo>
                    <a:pt x="128" y="158855"/>
                  </a:lnTo>
                  <a:lnTo>
                    <a:pt x="159550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3" name="Google Shape;3443;p11"/>
            <p:cNvSpPr/>
            <p:nvPr/>
          </p:nvSpPr>
          <p:spPr>
            <a:xfrm>
              <a:off x="2884175" y="4810975"/>
              <a:ext cx="48925" cy="45700"/>
            </a:xfrm>
            <a:custGeom>
              <a:avLst/>
              <a:gdLst/>
              <a:ahLst/>
              <a:cxnLst/>
              <a:rect l="l" t="t" r="r" b="b"/>
              <a:pathLst>
                <a:path w="1957" h="1828" extrusionOk="0">
                  <a:moveTo>
                    <a:pt x="1828" y="0"/>
                  </a:moveTo>
                  <a:lnTo>
                    <a:pt x="1" y="1828"/>
                  </a:lnTo>
                  <a:lnTo>
                    <a:pt x="129" y="1828"/>
                  </a:lnTo>
                  <a:lnTo>
                    <a:pt x="1956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4" name="Google Shape;3444;p11"/>
            <p:cNvSpPr/>
            <p:nvPr/>
          </p:nvSpPr>
          <p:spPr>
            <a:xfrm>
              <a:off x="2929875" y="839600"/>
              <a:ext cx="3988775" cy="3971400"/>
            </a:xfrm>
            <a:custGeom>
              <a:avLst/>
              <a:gdLst/>
              <a:ahLst/>
              <a:cxnLst/>
              <a:rect l="l" t="t" r="r" b="b"/>
              <a:pathLst>
                <a:path w="159551" h="158856" extrusionOk="0">
                  <a:moveTo>
                    <a:pt x="158308" y="0"/>
                  </a:moveTo>
                  <a:lnTo>
                    <a:pt x="0" y="158855"/>
                  </a:lnTo>
                  <a:lnTo>
                    <a:pt x="128" y="158855"/>
                  </a:lnTo>
                  <a:lnTo>
                    <a:pt x="159550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5" name="Google Shape;3445;p11"/>
            <p:cNvSpPr/>
            <p:nvPr/>
          </p:nvSpPr>
          <p:spPr>
            <a:xfrm>
              <a:off x="2958200" y="4810975"/>
              <a:ext cx="48450" cy="45700"/>
            </a:xfrm>
            <a:custGeom>
              <a:avLst/>
              <a:gdLst/>
              <a:ahLst/>
              <a:cxnLst/>
              <a:rect l="l" t="t" r="r" b="b"/>
              <a:pathLst>
                <a:path w="1938" h="1828" extrusionOk="0">
                  <a:moveTo>
                    <a:pt x="1809" y="0"/>
                  </a:moveTo>
                  <a:lnTo>
                    <a:pt x="0" y="1828"/>
                  </a:lnTo>
                  <a:lnTo>
                    <a:pt x="110" y="1828"/>
                  </a:lnTo>
                  <a:lnTo>
                    <a:pt x="1937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6" name="Google Shape;3446;p11"/>
            <p:cNvSpPr/>
            <p:nvPr/>
          </p:nvSpPr>
          <p:spPr>
            <a:xfrm>
              <a:off x="3003425" y="839600"/>
              <a:ext cx="3988775" cy="3971400"/>
            </a:xfrm>
            <a:custGeom>
              <a:avLst/>
              <a:gdLst/>
              <a:ahLst/>
              <a:cxnLst/>
              <a:rect l="l" t="t" r="r" b="b"/>
              <a:pathLst>
                <a:path w="159551" h="158856" extrusionOk="0">
                  <a:moveTo>
                    <a:pt x="158308" y="0"/>
                  </a:moveTo>
                  <a:lnTo>
                    <a:pt x="0" y="158855"/>
                  </a:lnTo>
                  <a:lnTo>
                    <a:pt x="128" y="158855"/>
                  </a:lnTo>
                  <a:lnTo>
                    <a:pt x="159550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7" name="Google Shape;3447;p11"/>
            <p:cNvSpPr/>
            <p:nvPr/>
          </p:nvSpPr>
          <p:spPr>
            <a:xfrm>
              <a:off x="4915800" y="839600"/>
              <a:ext cx="2150400" cy="2142625"/>
            </a:xfrm>
            <a:custGeom>
              <a:avLst/>
              <a:gdLst/>
              <a:ahLst/>
              <a:cxnLst/>
              <a:rect l="l" t="t" r="r" b="b"/>
              <a:pathLst>
                <a:path w="86016" h="85705" extrusionOk="0">
                  <a:moveTo>
                    <a:pt x="85394" y="0"/>
                  </a:moveTo>
                  <a:lnTo>
                    <a:pt x="0" y="85705"/>
                  </a:lnTo>
                  <a:lnTo>
                    <a:pt x="86016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8" name="Google Shape;3448;p11"/>
            <p:cNvSpPr/>
            <p:nvPr/>
          </p:nvSpPr>
          <p:spPr>
            <a:xfrm>
              <a:off x="4908025" y="839600"/>
              <a:ext cx="2141725" cy="2134400"/>
            </a:xfrm>
            <a:custGeom>
              <a:avLst/>
              <a:gdLst/>
              <a:ahLst/>
              <a:cxnLst/>
              <a:rect l="l" t="t" r="r" b="b"/>
              <a:pathLst>
                <a:path w="85669" h="85376" extrusionOk="0">
                  <a:moveTo>
                    <a:pt x="85066" y="0"/>
                  </a:moveTo>
                  <a:lnTo>
                    <a:pt x="0" y="85376"/>
                  </a:lnTo>
                  <a:lnTo>
                    <a:pt x="85669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9" name="Google Shape;3449;p11"/>
            <p:cNvSpPr/>
            <p:nvPr/>
          </p:nvSpPr>
          <p:spPr>
            <a:xfrm>
              <a:off x="750250" y="4340875"/>
              <a:ext cx="518075" cy="515800"/>
            </a:xfrm>
            <a:custGeom>
              <a:avLst/>
              <a:gdLst/>
              <a:ahLst/>
              <a:cxnLst/>
              <a:rect l="l" t="t" r="r" b="b"/>
              <a:pathLst>
                <a:path w="20723" h="20632" extrusionOk="0">
                  <a:moveTo>
                    <a:pt x="20723" y="0"/>
                  </a:moveTo>
                  <a:lnTo>
                    <a:pt x="0" y="20632"/>
                  </a:lnTo>
                  <a:lnTo>
                    <a:pt x="530" y="20632"/>
                  </a:lnTo>
                  <a:lnTo>
                    <a:pt x="20723" y="384"/>
                  </a:lnTo>
                  <a:lnTo>
                    <a:pt x="20723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0" name="Google Shape;3450;p11"/>
            <p:cNvSpPr/>
            <p:nvPr/>
          </p:nvSpPr>
          <p:spPr>
            <a:xfrm>
              <a:off x="733800" y="4324425"/>
              <a:ext cx="534525" cy="532250"/>
            </a:xfrm>
            <a:custGeom>
              <a:avLst/>
              <a:gdLst/>
              <a:ahLst/>
              <a:cxnLst/>
              <a:rect l="l" t="t" r="r" b="b"/>
              <a:pathLst>
                <a:path w="21381" h="21290" extrusionOk="0">
                  <a:moveTo>
                    <a:pt x="21381" y="1"/>
                  </a:moveTo>
                  <a:lnTo>
                    <a:pt x="0" y="21290"/>
                  </a:lnTo>
                  <a:lnTo>
                    <a:pt x="548" y="21290"/>
                  </a:lnTo>
                  <a:lnTo>
                    <a:pt x="21381" y="384"/>
                  </a:lnTo>
                  <a:lnTo>
                    <a:pt x="21381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1" name="Google Shape;3451;p11"/>
            <p:cNvSpPr/>
            <p:nvPr/>
          </p:nvSpPr>
          <p:spPr>
            <a:xfrm>
              <a:off x="1268300" y="2973975"/>
              <a:ext cx="1355050" cy="1360075"/>
            </a:xfrm>
            <a:custGeom>
              <a:avLst/>
              <a:gdLst/>
              <a:ahLst/>
              <a:cxnLst/>
              <a:rect l="l" t="t" r="r" b="b"/>
              <a:pathLst>
                <a:path w="54202" h="54403" extrusionOk="0">
                  <a:moveTo>
                    <a:pt x="54201" y="1"/>
                  </a:moveTo>
                  <a:lnTo>
                    <a:pt x="1" y="54019"/>
                  </a:lnTo>
                  <a:lnTo>
                    <a:pt x="1" y="54402"/>
                  </a:lnTo>
                  <a:lnTo>
                    <a:pt x="54201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2" name="Google Shape;3452;p11"/>
            <p:cNvSpPr/>
            <p:nvPr/>
          </p:nvSpPr>
          <p:spPr>
            <a:xfrm>
              <a:off x="1268300" y="2982200"/>
              <a:ext cx="1363275" cy="1368300"/>
            </a:xfrm>
            <a:custGeom>
              <a:avLst/>
              <a:gdLst/>
              <a:ahLst/>
              <a:cxnLst/>
              <a:rect l="l" t="t" r="r" b="b"/>
              <a:pathLst>
                <a:path w="54531" h="54732" extrusionOk="0">
                  <a:moveTo>
                    <a:pt x="54530" y="1"/>
                  </a:moveTo>
                  <a:lnTo>
                    <a:pt x="1" y="54347"/>
                  </a:lnTo>
                  <a:lnTo>
                    <a:pt x="1" y="54731"/>
                  </a:lnTo>
                  <a:lnTo>
                    <a:pt x="54530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3" name="Google Shape;3453;p11"/>
            <p:cNvSpPr/>
            <p:nvPr/>
          </p:nvSpPr>
          <p:spPr>
            <a:xfrm>
              <a:off x="747500" y="4334025"/>
              <a:ext cx="520825" cy="522650"/>
            </a:xfrm>
            <a:custGeom>
              <a:avLst/>
              <a:gdLst/>
              <a:ahLst/>
              <a:cxnLst/>
              <a:rect l="l" t="t" r="r" b="b"/>
              <a:pathLst>
                <a:path w="20833" h="20906" extrusionOk="0">
                  <a:moveTo>
                    <a:pt x="20833" y="0"/>
                  </a:moveTo>
                  <a:lnTo>
                    <a:pt x="0" y="20906"/>
                  </a:lnTo>
                  <a:lnTo>
                    <a:pt x="110" y="20906"/>
                  </a:lnTo>
                  <a:lnTo>
                    <a:pt x="20833" y="274"/>
                  </a:lnTo>
                  <a:lnTo>
                    <a:pt x="20833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4" name="Google Shape;3454;p11"/>
            <p:cNvSpPr/>
            <p:nvPr/>
          </p:nvSpPr>
          <p:spPr>
            <a:xfrm>
              <a:off x="1268300" y="839600"/>
              <a:ext cx="3498125" cy="3501300"/>
            </a:xfrm>
            <a:custGeom>
              <a:avLst/>
              <a:gdLst/>
              <a:ahLst/>
              <a:cxnLst/>
              <a:rect l="l" t="t" r="r" b="b"/>
              <a:pathLst>
                <a:path w="139925" h="140052" extrusionOk="0">
                  <a:moveTo>
                    <a:pt x="139888" y="0"/>
                  </a:moveTo>
                  <a:lnTo>
                    <a:pt x="54201" y="85376"/>
                  </a:lnTo>
                  <a:lnTo>
                    <a:pt x="1" y="139777"/>
                  </a:lnTo>
                  <a:lnTo>
                    <a:pt x="1" y="140051"/>
                  </a:lnTo>
                  <a:lnTo>
                    <a:pt x="54530" y="85705"/>
                  </a:lnTo>
                  <a:lnTo>
                    <a:pt x="139925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5" name="Google Shape;3455;p11"/>
            <p:cNvSpPr/>
            <p:nvPr/>
          </p:nvSpPr>
          <p:spPr>
            <a:xfrm>
              <a:off x="660250" y="4251325"/>
              <a:ext cx="608075" cy="605350"/>
            </a:xfrm>
            <a:custGeom>
              <a:avLst/>
              <a:gdLst/>
              <a:ahLst/>
              <a:cxnLst/>
              <a:rect l="l" t="t" r="r" b="b"/>
              <a:pathLst>
                <a:path w="24323" h="24214" extrusionOk="0">
                  <a:moveTo>
                    <a:pt x="24323" y="1"/>
                  </a:moveTo>
                  <a:lnTo>
                    <a:pt x="0" y="24214"/>
                  </a:lnTo>
                  <a:lnTo>
                    <a:pt x="1188" y="24214"/>
                  </a:lnTo>
                  <a:lnTo>
                    <a:pt x="24323" y="1006"/>
                  </a:lnTo>
                  <a:lnTo>
                    <a:pt x="24323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6" name="Google Shape;3456;p11"/>
            <p:cNvSpPr/>
            <p:nvPr/>
          </p:nvSpPr>
          <p:spPr>
            <a:xfrm>
              <a:off x="1268300" y="839600"/>
              <a:ext cx="3424575" cy="3436875"/>
            </a:xfrm>
            <a:custGeom>
              <a:avLst/>
              <a:gdLst/>
              <a:ahLst/>
              <a:cxnLst/>
              <a:rect l="l" t="t" r="r" b="b"/>
              <a:pathLst>
                <a:path w="136983" h="137475" extrusionOk="0">
                  <a:moveTo>
                    <a:pt x="136946" y="0"/>
                  </a:moveTo>
                  <a:lnTo>
                    <a:pt x="1" y="136470"/>
                  </a:lnTo>
                  <a:lnTo>
                    <a:pt x="1" y="137475"/>
                  </a:lnTo>
                  <a:lnTo>
                    <a:pt x="136982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7" name="Google Shape;3457;p11"/>
            <p:cNvSpPr/>
            <p:nvPr/>
          </p:nvSpPr>
          <p:spPr>
            <a:xfrm>
              <a:off x="586700" y="4177775"/>
              <a:ext cx="681625" cy="678900"/>
            </a:xfrm>
            <a:custGeom>
              <a:avLst/>
              <a:gdLst/>
              <a:ahLst/>
              <a:cxnLst/>
              <a:rect l="l" t="t" r="r" b="b"/>
              <a:pathLst>
                <a:path w="27265" h="27156" extrusionOk="0">
                  <a:moveTo>
                    <a:pt x="27265" y="1"/>
                  </a:moveTo>
                  <a:lnTo>
                    <a:pt x="0" y="27156"/>
                  </a:lnTo>
                  <a:lnTo>
                    <a:pt x="1170" y="27156"/>
                  </a:lnTo>
                  <a:lnTo>
                    <a:pt x="27265" y="987"/>
                  </a:lnTo>
                  <a:lnTo>
                    <a:pt x="27265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8" name="Google Shape;3458;p11"/>
            <p:cNvSpPr/>
            <p:nvPr/>
          </p:nvSpPr>
          <p:spPr>
            <a:xfrm>
              <a:off x="1268300" y="839600"/>
              <a:ext cx="3351025" cy="3362875"/>
            </a:xfrm>
            <a:custGeom>
              <a:avLst/>
              <a:gdLst/>
              <a:ahLst/>
              <a:cxnLst/>
              <a:rect l="l" t="t" r="r" b="b"/>
              <a:pathLst>
                <a:path w="134041" h="134515" extrusionOk="0">
                  <a:moveTo>
                    <a:pt x="133986" y="0"/>
                  </a:moveTo>
                  <a:lnTo>
                    <a:pt x="1" y="133528"/>
                  </a:lnTo>
                  <a:lnTo>
                    <a:pt x="1" y="134514"/>
                  </a:lnTo>
                  <a:lnTo>
                    <a:pt x="134040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9" name="Google Shape;3459;p11"/>
            <p:cNvSpPr/>
            <p:nvPr/>
          </p:nvSpPr>
          <p:spPr>
            <a:xfrm>
              <a:off x="513125" y="4104225"/>
              <a:ext cx="755200" cy="752450"/>
            </a:xfrm>
            <a:custGeom>
              <a:avLst/>
              <a:gdLst/>
              <a:ahLst/>
              <a:cxnLst/>
              <a:rect l="l" t="t" r="r" b="b"/>
              <a:pathLst>
                <a:path w="30208" h="30098" extrusionOk="0">
                  <a:moveTo>
                    <a:pt x="30208" y="1"/>
                  </a:moveTo>
                  <a:lnTo>
                    <a:pt x="1" y="30098"/>
                  </a:lnTo>
                  <a:lnTo>
                    <a:pt x="1170" y="30098"/>
                  </a:lnTo>
                  <a:lnTo>
                    <a:pt x="30208" y="969"/>
                  </a:lnTo>
                  <a:lnTo>
                    <a:pt x="30208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0" name="Google Shape;3460;p11"/>
            <p:cNvSpPr/>
            <p:nvPr/>
          </p:nvSpPr>
          <p:spPr>
            <a:xfrm>
              <a:off x="1268300" y="839600"/>
              <a:ext cx="3277000" cy="3288875"/>
            </a:xfrm>
            <a:custGeom>
              <a:avLst/>
              <a:gdLst/>
              <a:ahLst/>
              <a:cxnLst/>
              <a:rect l="l" t="t" r="r" b="b"/>
              <a:pathLst>
                <a:path w="131080" h="131555" extrusionOk="0">
                  <a:moveTo>
                    <a:pt x="131043" y="0"/>
                  </a:moveTo>
                  <a:lnTo>
                    <a:pt x="1" y="130586"/>
                  </a:lnTo>
                  <a:lnTo>
                    <a:pt x="1" y="131554"/>
                  </a:lnTo>
                  <a:lnTo>
                    <a:pt x="131080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1" name="Google Shape;3461;p11"/>
            <p:cNvSpPr/>
            <p:nvPr/>
          </p:nvSpPr>
          <p:spPr>
            <a:xfrm>
              <a:off x="439125" y="4030675"/>
              <a:ext cx="829200" cy="826000"/>
            </a:xfrm>
            <a:custGeom>
              <a:avLst/>
              <a:gdLst/>
              <a:ahLst/>
              <a:cxnLst/>
              <a:rect l="l" t="t" r="r" b="b"/>
              <a:pathLst>
                <a:path w="33168" h="33040" extrusionOk="0">
                  <a:moveTo>
                    <a:pt x="33168" y="0"/>
                  </a:moveTo>
                  <a:lnTo>
                    <a:pt x="1" y="33040"/>
                  </a:lnTo>
                  <a:lnTo>
                    <a:pt x="1188" y="33040"/>
                  </a:lnTo>
                  <a:lnTo>
                    <a:pt x="33168" y="951"/>
                  </a:lnTo>
                  <a:lnTo>
                    <a:pt x="3316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2" name="Google Shape;3462;p11"/>
            <p:cNvSpPr/>
            <p:nvPr/>
          </p:nvSpPr>
          <p:spPr>
            <a:xfrm>
              <a:off x="1268300" y="839600"/>
              <a:ext cx="3203450" cy="3214850"/>
            </a:xfrm>
            <a:custGeom>
              <a:avLst/>
              <a:gdLst/>
              <a:ahLst/>
              <a:cxnLst/>
              <a:rect l="l" t="t" r="r" b="b"/>
              <a:pathLst>
                <a:path w="128138" h="128594" extrusionOk="0">
                  <a:moveTo>
                    <a:pt x="128101" y="0"/>
                  </a:moveTo>
                  <a:lnTo>
                    <a:pt x="1" y="127643"/>
                  </a:lnTo>
                  <a:lnTo>
                    <a:pt x="1" y="128594"/>
                  </a:lnTo>
                  <a:lnTo>
                    <a:pt x="12813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3" name="Google Shape;3463;p11"/>
            <p:cNvSpPr/>
            <p:nvPr/>
          </p:nvSpPr>
          <p:spPr>
            <a:xfrm>
              <a:off x="365575" y="3957575"/>
              <a:ext cx="902750" cy="899100"/>
            </a:xfrm>
            <a:custGeom>
              <a:avLst/>
              <a:gdLst/>
              <a:ahLst/>
              <a:cxnLst/>
              <a:rect l="l" t="t" r="r" b="b"/>
              <a:pathLst>
                <a:path w="36110" h="35964" extrusionOk="0">
                  <a:moveTo>
                    <a:pt x="36110" y="1"/>
                  </a:moveTo>
                  <a:lnTo>
                    <a:pt x="0" y="35964"/>
                  </a:lnTo>
                  <a:lnTo>
                    <a:pt x="1170" y="35964"/>
                  </a:lnTo>
                  <a:lnTo>
                    <a:pt x="36110" y="914"/>
                  </a:lnTo>
                  <a:lnTo>
                    <a:pt x="36110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4" name="Google Shape;3464;p11"/>
            <p:cNvSpPr/>
            <p:nvPr/>
          </p:nvSpPr>
          <p:spPr>
            <a:xfrm>
              <a:off x="1268300" y="839600"/>
              <a:ext cx="3129900" cy="3140850"/>
            </a:xfrm>
            <a:custGeom>
              <a:avLst/>
              <a:gdLst/>
              <a:ahLst/>
              <a:cxnLst/>
              <a:rect l="l" t="t" r="r" b="b"/>
              <a:pathLst>
                <a:path w="125196" h="125634" extrusionOk="0">
                  <a:moveTo>
                    <a:pt x="125141" y="0"/>
                  </a:moveTo>
                  <a:lnTo>
                    <a:pt x="1" y="124720"/>
                  </a:lnTo>
                  <a:lnTo>
                    <a:pt x="1" y="125633"/>
                  </a:lnTo>
                  <a:lnTo>
                    <a:pt x="125196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5" name="Google Shape;3465;p11"/>
            <p:cNvSpPr/>
            <p:nvPr/>
          </p:nvSpPr>
          <p:spPr>
            <a:xfrm>
              <a:off x="292025" y="3884025"/>
              <a:ext cx="976300" cy="972650"/>
            </a:xfrm>
            <a:custGeom>
              <a:avLst/>
              <a:gdLst/>
              <a:ahLst/>
              <a:cxnLst/>
              <a:rect l="l" t="t" r="r" b="b"/>
              <a:pathLst>
                <a:path w="39052" h="38906" extrusionOk="0">
                  <a:moveTo>
                    <a:pt x="39052" y="1"/>
                  </a:moveTo>
                  <a:lnTo>
                    <a:pt x="0" y="38906"/>
                  </a:lnTo>
                  <a:lnTo>
                    <a:pt x="1170" y="38906"/>
                  </a:lnTo>
                  <a:lnTo>
                    <a:pt x="39052" y="896"/>
                  </a:lnTo>
                  <a:lnTo>
                    <a:pt x="39052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6" name="Google Shape;3466;p11"/>
            <p:cNvSpPr/>
            <p:nvPr/>
          </p:nvSpPr>
          <p:spPr>
            <a:xfrm>
              <a:off x="1268300" y="839600"/>
              <a:ext cx="3055900" cy="3066825"/>
            </a:xfrm>
            <a:custGeom>
              <a:avLst/>
              <a:gdLst/>
              <a:ahLst/>
              <a:cxnLst/>
              <a:rect l="l" t="t" r="r" b="b"/>
              <a:pathLst>
                <a:path w="122236" h="122673" extrusionOk="0">
                  <a:moveTo>
                    <a:pt x="122199" y="0"/>
                  </a:moveTo>
                  <a:lnTo>
                    <a:pt x="1" y="121778"/>
                  </a:lnTo>
                  <a:lnTo>
                    <a:pt x="1" y="122673"/>
                  </a:lnTo>
                  <a:lnTo>
                    <a:pt x="122235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7" name="Google Shape;3467;p11"/>
            <p:cNvSpPr/>
            <p:nvPr/>
          </p:nvSpPr>
          <p:spPr>
            <a:xfrm>
              <a:off x="238125" y="3810475"/>
              <a:ext cx="1030200" cy="1046200"/>
            </a:xfrm>
            <a:custGeom>
              <a:avLst/>
              <a:gdLst/>
              <a:ahLst/>
              <a:cxnLst/>
              <a:rect l="l" t="t" r="r" b="b"/>
              <a:pathLst>
                <a:path w="41208" h="41848" extrusionOk="0">
                  <a:moveTo>
                    <a:pt x="41208" y="0"/>
                  </a:moveTo>
                  <a:lnTo>
                    <a:pt x="0" y="41062"/>
                  </a:lnTo>
                  <a:lnTo>
                    <a:pt x="0" y="41848"/>
                  </a:lnTo>
                  <a:lnTo>
                    <a:pt x="384" y="41848"/>
                  </a:lnTo>
                  <a:lnTo>
                    <a:pt x="41208" y="896"/>
                  </a:lnTo>
                  <a:lnTo>
                    <a:pt x="4120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8" name="Google Shape;3468;p11"/>
            <p:cNvSpPr/>
            <p:nvPr/>
          </p:nvSpPr>
          <p:spPr>
            <a:xfrm>
              <a:off x="1268300" y="839600"/>
              <a:ext cx="2982350" cy="2993275"/>
            </a:xfrm>
            <a:custGeom>
              <a:avLst/>
              <a:gdLst/>
              <a:ahLst/>
              <a:cxnLst/>
              <a:rect l="l" t="t" r="r" b="b"/>
              <a:pathLst>
                <a:path w="119294" h="119731" extrusionOk="0">
                  <a:moveTo>
                    <a:pt x="119257" y="0"/>
                  </a:moveTo>
                  <a:lnTo>
                    <a:pt x="1" y="118835"/>
                  </a:lnTo>
                  <a:lnTo>
                    <a:pt x="1" y="119731"/>
                  </a:lnTo>
                  <a:lnTo>
                    <a:pt x="119293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9" name="Google Shape;3469;p11"/>
            <p:cNvSpPr/>
            <p:nvPr/>
          </p:nvSpPr>
          <p:spPr>
            <a:xfrm>
              <a:off x="244050" y="3736925"/>
              <a:ext cx="1024275" cy="1049850"/>
            </a:xfrm>
            <a:custGeom>
              <a:avLst/>
              <a:gdLst/>
              <a:ahLst/>
              <a:cxnLst/>
              <a:rect l="l" t="t" r="r" b="b"/>
              <a:pathLst>
                <a:path w="40971" h="41994" extrusionOk="0">
                  <a:moveTo>
                    <a:pt x="40971" y="0"/>
                  </a:moveTo>
                  <a:lnTo>
                    <a:pt x="1" y="40843"/>
                  </a:lnTo>
                  <a:lnTo>
                    <a:pt x="1" y="41994"/>
                  </a:lnTo>
                  <a:lnTo>
                    <a:pt x="40971" y="877"/>
                  </a:lnTo>
                  <a:lnTo>
                    <a:pt x="40971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0" name="Google Shape;3470;p11"/>
            <p:cNvSpPr/>
            <p:nvPr/>
          </p:nvSpPr>
          <p:spPr>
            <a:xfrm>
              <a:off x="1268300" y="839600"/>
              <a:ext cx="2908800" cy="2919275"/>
            </a:xfrm>
            <a:custGeom>
              <a:avLst/>
              <a:gdLst/>
              <a:ahLst/>
              <a:cxnLst/>
              <a:rect l="l" t="t" r="r" b="b"/>
              <a:pathLst>
                <a:path w="116352" h="116771" extrusionOk="0">
                  <a:moveTo>
                    <a:pt x="116296" y="0"/>
                  </a:moveTo>
                  <a:lnTo>
                    <a:pt x="1" y="115893"/>
                  </a:lnTo>
                  <a:lnTo>
                    <a:pt x="1" y="116770"/>
                  </a:lnTo>
                  <a:lnTo>
                    <a:pt x="116351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1" name="Google Shape;3471;p11"/>
            <p:cNvSpPr/>
            <p:nvPr/>
          </p:nvSpPr>
          <p:spPr>
            <a:xfrm>
              <a:off x="244050" y="3663825"/>
              <a:ext cx="1024275" cy="1048950"/>
            </a:xfrm>
            <a:custGeom>
              <a:avLst/>
              <a:gdLst/>
              <a:ahLst/>
              <a:cxnLst/>
              <a:rect l="l" t="t" r="r" b="b"/>
              <a:pathLst>
                <a:path w="40971" h="41958" extrusionOk="0">
                  <a:moveTo>
                    <a:pt x="40971" y="1"/>
                  </a:moveTo>
                  <a:lnTo>
                    <a:pt x="1" y="40825"/>
                  </a:lnTo>
                  <a:lnTo>
                    <a:pt x="1" y="41957"/>
                  </a:lnTo>
                  <a:lnTo>
                    <a:pt x="40971" y="841"/>
                  </a:lnTo>
                  <a:lnTo>
                    <a:pt x="40971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2" name="Google Shape;3472;p11"/>
            <p:cNvSpPr/>
            <p:nvPr/>
          </p:nvSpPr>
          <p:spPr>
            <a:xfrm>
              <a:off x="1268300" y="839600"/>
              <a:ext cx="2834775" cy="2845275"/>
            </a:xfrm>
            <a:custGeom>
              <a:avLst/>
              <a:gdLst/>
              <a:ahLst/>
              <a:cxnLst/>
              <a:rect l="l" t="t" r="r" b="b"/>
              <a:pathLst>
                <a:path w="113391" h="113811" extrusionOk="0">
                  <a:moveTo>
                    <a:pt x="113354" y="0"/>
                  </a:moveTo>
                  <a:lnTo>
                    <a:pt x="1" y="112970"/>
                  </a:lnTo>
                  <a:lnTo>
                    <a:pt x="1" y="113810"/>
                  </a:lnTo>
                  <a:lnTo>
                    <a:pt x="113391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3" name="Google Shape;3473;p11"/>
            <p:cNvSpPr/>
            <p:nvPr/>
          </p:nvSpPr>
          <p:spPr>
            <a:xfrm>
              <a:off x="244050" y="3590275"/>
              <a:ext cx="1024275" cy="1048500"/>
            </a:xfrm>
            <a:custGeom>
              <a:avLst/>
              <a:gdLst/>
              <a:ahLst/>
              <a:cxnLst/>
              <a:rect l="l" t="t" r="r" b="b"/>
              <a:pathLst>
                <a:path w="40971" h="41940" extrusionOk="0">
                  <a:moveTo>
                    <a:pt x="40971" y="0"/>
                  </a:moveTo>
                  <a:lnTo>
                    <a:pt x="1" y="40824"/>
                  </a:lnTo>
                  <a:lnTo>
                    <a:pt x="1" y="41939"/>
                  </a:lnTo>
                  <a:lnTo>
                    <a:pt x="40971" y="823"/>
                  </a:lnTo>
                  <a:lnTo>
                    <a:pt x="40971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4" name="Google Shape;3474;p11"/>
            <p:cNvSpPr/>
            <p:nvPr/>
          </p:nvSpPr>
          <p:spPr>
            <a:xfrm>
              <a:off x="1268300" y="839600"/>
              <a:ext cx="2761225" cy="2771250"/>
            </a:xfrm>
            <a:custGeom>
              <a:avLst/>
              <a:gdLst/>
              <a:ahLst/>
              <a:cxnLst/>
              <a:rect l="l" t="t" r="r" b="b"/>
              <a:pathLst>
                <a:path w="110449" h="110850" extrusionOk="0">
                  <a:moveTo>
                    <a:pt x="110412" y="0"/>
                  </a:moveTo>
                  <a:lnTo>
                    <a:pt x="1" y="110027"/>
                  </a:lnTo>
                  <a:lnTo>
                    <a:pt x="1" y="110850"/>
                  </a:lnTo>
                  <a:lnTo>
                    <a:pt x="110449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5" name="Google Shape;3475;p11"/>
            <p:cNvSpPr/>
            <p:nvPr/>
          </p:nvSpPr>
          <p:spPr>
            <a:xfrm>
              <a:off x="244050" y="3516725"/>
              <a:ext cx="1024275" cy="1048025"/>
            </a:xfrm>
            <a:custGeom>
              <a:avLst/>
              <a:gdLst/>
              <a:ahLst/>
              <a:cxnLst/>
              <a:rect l="l" t="t" r="r" b="b"/>
              <a:pathLst>
                <a:path w="40971" h="41921" extrusionOk="0">
                  <a:moveTo>
                    <a:pt x="40971" y="0"/>
                  </a:moveTo>
                  <a:lnTo>
                    <a:pt x="1" y="40824"/>
                  </a:lnTo>
                  <a:lnTo>
                    <a:pt x="1" y="41921"/>
                  </a:lnTo>
                  <a:lnTo>
                    <a:pt x="40971" y="804"/>
                  </a:lnTo>
                  <a:lnTo>
                    <a:pt x="40971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6" name="Google Shape;3476;p11"/>
            <p:cNvSpPr/>
            <p:nvPr/>
          </p:nvSpPr>
          <p:spPr>
            <a:xfrm>
              <a:off x="1268300" y="839600"/>
              <a:ext cx="2687675" cy="2697250"/>
            </a:xfrm>
            <a:custGeom>
              <a:avLst/>
              <a:gdLst/>
              <a:ahLst/>
              <a:cxnLst/>
              <a:rect l="l" t="t" r="r" b="b"/>
              <a:pathLst>
                <a:path w="107507" h="107890" extrusionOk="0">
                  <a:moveTo>
                    <a:pt x="107470" y="0"/>
                  </a:moveTo>
                  <a:lnTo>
                    <a:pt x="1" y="107085"/>
                  </a:lnTo>
                  <a:lnTo>
                    <a:pt x="1" y="107889"/>
                  </a:lnTo>
                  <a:lnTo>
                    <a:pt x="107507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7" name="Google Shape;3477;p11"/>
            <p:cNvSpPr/>
            <p:nvPr/>
          </p:nvSpPr>
          <p:spPr>
            <a:xfrm>
              <a:off x="244050" y="3443625"/>
              <a:ext cx="1024275" cy="1047125"/>
            </a:xfrm>
            <a:custGeom>
              <a:avLst/>
              <a:gdLst/>
              <a:ahLst/>
              <a:cxnLst/>
              <a:rect l="l" t="t" r="r" b="b"/>
              <a:pathLst>
                <a:path w="40971" h="41885" extrusionOk="0">
                  <a:moveTo>
                    <a:pt x="40971" y="0"/>
                  </a:moveTo>
                  <a:lnTo>
                    <a:pt x="1" y="40824"/>
                  </a:lnTo>
                  <a:lnTo>
                    <a:pt x="1" y="41884"/>
                  </a:lnTo>
                  <a:lnTo>
                    <a:pt x="40971" y="768"/>
                  </a:lnTo>
                  <a:lnTo>
                    <a:pt x="40971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8" name="Google Shape;3478;p11"/>
            <p:cNvSpPr/>
            <p:nvPr/>
          </p:nvSpPr>
          <p:spPr>
            <a:xfrm>
              <a:off x="1268300" y="839600"/>
              <a:ext cx="2614125" cy="2623225"/>
            </a:xfrm>
            <a:custGeom>
              <a:avLst/>
              <a:gdLst/>
              <a:ahLst/>
              <a:cxnLst/>
              <a:rect l="l" t="t" r="r" b="b"/>
              <a:pathLst>
                <a:path w="104565" h="104929" extrusionOk="0">
                  <a:moveTo>
                    <a:pt x="104510" y="0"/>
                  </a:moveTo>
                  <a:lnTo>
                    <a:pt x="1" y="104161"/>
                  </a:lnTo>
                  <a:lnTo>
                    <a:pt x="1" y="104929"/>
                  </a:lnTo>
                  <a:lnTo>
                    <a:pt x="104564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9" name="Google Shape;3479;p11"/>
            <p:cNvSpPr/>
            <p:nvPr/>
          </p:nvSpPr>
          <p:spPr>
            <a:xfrm>
              <a:off x="244050" y="3370075"/>
              <a:ext cx="1024275" cy="1046650"/>
            </a:xfrm>
            <a:custGeom>
              <a:avLst/>
              <a:gdLst/>
              <a:ahLst/>
              <a:cxnLst/>
              <a:rect l="l" t="t" r="r" b="b"/>
              <a:pathLst>
                <a:path w="40971" h="41866" extrusionOk="0">
                  <a:moveTo>
                    <a:pt x="40971" y="0"/>
                  </a:moveTo>
                  <a:lnTo>
                    <a:pt x="1" y="40824"/>
                  </a:lnTo>
                  <a:lnTo>
                    <a:pt x="1" y="41866"/>
                  </a:lnTo>
                  <a:lnTo>
                    <a:pt x="40971" y="750"/>
                  </a:lnTo>
                  <a:lnTo>
                    <a:pt x="40971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0" name="Google Shape;3480;p11"/>
            <p:cNvSpPr/>
            <p:nvPr/>
          </p:nvSpPr>
          <p:spPr>
            <a:xfrm>
              <a:off x="1268300" y="839600"/>
              <a:ext cx="2540125" cy="2549225"/>
            </a:xfrm>
            <a:custGeom>
              <a:avLst/>
              <a:gdLst/>
              <a:ahLst/>
              <a:cxnLst/>
              <a:rect l="l" t="t" r="r" b="b"/>
              <a:pathLst>
                <a:path w="101605" h="101969" extrusionOk="0">
                  <a:moveTo>
                    <a:pt x="101568" y="0"/>
                  </a:moveTo>
                  <a:lnTo>
                    <a:pt x="1" y="101219"/>
                  </a:lnTo>
                  <a:lnTo>
                    <a:pt x="1" y="101969"/>
                  </a:lnTo>
                  <a:lnTo>
                    <a:pt x="101604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1" name="Google Shape;3481;p11"/>
            <p:cNvSpPr/>
            <p:nvPr/>
          </p:nvSpPr>
          <p:spPr>
            <a:xfrm>
              <a:off x="244050" y="3296525"/>
              <a:ext cx="1024275" cy="1046200"/>
            </a:xfrm>
            <a:custGeom>
              <a:avLst/>
              <a:gdLst/>
              <a:ahLst/>
              <a:cxnLst/>
              <a:rect l="l" t="t" r="r" b="b"/>
              <a:pathLst>
                <a:path w="40971" h="41848" extrusionOk="0">
                  <a:moveTo>
                    <a:pt x="40971" y="0"/>
                  </a:moveTo>
                  <a:lnTo>
                    <a:pt x="951" y="39874"/>
                  </a:lnTo>
                  <a:lnTo>
                    <a:pt x="1" y="40824"/>
                  </a:lnTo>
                  <a:lnTo>
                    <a:pt x="1" y="41848"/>
                  </a:lnTo>
                  <a:lnTo>
                    <a:pt x="40971" y="731"/>
                  </a:lnTo>
                  <a:lnTo>
                    <a:pt x="40971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2" name="Google Shape;3482;p11"/>
            <p:cNvSpPr/>
            <p:nvPr/>
          </p:nvSpPr>
          <p:spPr>
            <a:xfrm>
              <a:off x="1268300" y="839600"/>
              <a:ext cx="2466550" cy="2475225"/>
            </a:xfrm>
            <a:custGeom>
              <a:avLst/>
              <a:gdLst/>
              <a:ahLst/>
              <a:cxnLst/>
              <a:rect l="l" t="t" r="r" b="b"/>
              <a:pathLst>
                <a:path w="98662" h="99009" extrusionOk="0">
                  <a:moveTo>
                    <a:pt x="98625" y="0"/>
                  </a:moveTo>
                  <a:lnTo>
                    <a:pt x="951" y="97327"/>
                  </a:lnTo>
                  <a:lnTo>
                    <a:pt x="1" y="98277"/>
                  </a:lnTo>
                  <a:lnTo>
                    <a:pt x="1" y="99008"/>
                  </a:lnTo>
                  <a:lnTo>
                    <a:pt x="98662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3" name="Google Shape;3483;p11"/>
            <p:cNvSpPr/>
            <p:nvPr/>
          </p:nvSpPr>
          <p:spPr>
            <a:xfrm>
              <a:off x="244050" y="3222975"/>
              <a:ext cx="1024275" cy="1046200"/>
            </a:xfrm>
            <a:custGeom>
              <a:avLst/>
              <a:gdLst/>
              <a:ahLst/>
              <a:cxnLst/>
              <a:rect l="l" t="t" r="r" b="b"/>
              <a:pathLst>
                <a:path w="40971" h="41848" extrusionOk="0">
                  <a:moveTo>
                    <a:pt x="40971" y="0"/>
                  </a:moveTo>
                  <a:lnTo>
                    <a:pt x="1" y="40824"/>
                  </a:lnTo>
                  <a:lnTo>
                    <a:pt x="1" y="41847"/>
                  </a:lnTo>
                  <a:lnTo>
                    <a:pt x="40971" y="731"/>
                  </a:lnTo>
                  <a:lnTo>
                    <a:pt x="40971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4" name="Google Shape;3484;p11"/>
            <p:cNvSpPr/>
            <p:nvPr/>
          </p:nvSpPr>
          <p:spPr>
            <a:xfrm>
              <a:off x="1268300" y="839600"/>
              <a:ext cx="2393000" cy="2401675"/>
            </a:xfrm>
            <a:custGeom>
              <a:avLst/>
              <a:gdLst/>
              <a:ahLst/>
              <a:cxnLst/>
              <a:rect l="l" t="t" r="r" b="b"/>
              <a:pathLst>
                <a:path w="95720" h="96067" extrusionOk="0">
                  <a:moveTo>
                    <a:pt x="95665" y="0"/>
                  </a:moveTo>
                  <a:lnTo>
                    <a:pt x="1" y="95335"/>
                  </a:lnTo>
                  <a:lnTo>
                    <a:pt x="1" y="96066"/>
                  </a:lnTo>
                  <a:lnTo>
                    <a:pt x="95720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5" name="Google Shape;3485;p11"/>
            <p:cNvSpPr/>
            <p:nvPr/>
          </p:nvSpPr>
          <p:spPr>
            <a:xfrm>
              <a:off x="244050" y="3149875"/>
              <a:ext cx="1024275" cy="1045300"/>
            </a:xfrm>
            <a:custGeom>
              <a:avLst/>
              <a:gdLst/>
              <a:ahLst/>
              <a:cxnLst/>
              <a:rect l="l" t="t" r="r" b="b"/>
              <a:pathLst>
                <a:path w="40971" h="41812" extrusionOk="0">
                  <a:moveTo>
                    <a:pt x="40971" y="0"/>
                  </a:moveTo>
                  <a:lnTo>
                    <a:pt x="1" y="40824"/>
                  </a:lnTo>
                  <a:lnTo>
                    <a:pt x="1" y="41811"/>
                  </a:lnTo>
                  <a:lnTo>
                    <a:pt x="40971" y="695"/>
                  </a:lnTo>
                  <a:lnTo>
                    <a:pt x="40971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6" name="Google Shape;3486;p11"/>
            <p:cNvSpPr/>
            <p:nvPr/>
          </p:nvSpPr>
          <p:spPr>
            <a:xfrm>
              <a:off x="1268300" y="839600"/>
              <a:ext cx="2319000" cy="2327650"/>
            </a:xfrm>
            <a:custGeom>
              <a:avLst/>
              <a:gdLst/>
              <a:ahLst/>
              <a:cxnLst/>
              <a:rect l="l" t="t" r="r" b="b"/>
              <a:pathLst>
                <a:path w="92760" h="93106" extrusionOk="0">
                  <a:moveTo>
                    <a:pt x="92723" y="0"/>
                  </a:moveTo>
                  <a:lnTo>
                    <a:pt x="1" y="92411"/>
                  </a:lnTo>
                  <a:lnTo>
                    <a:pt x="1" y="93106"/>
                  </a:lnTo>
                  <a:lnTo>
                    <a:pt x="92759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7" name="Google Shape;3487;p11"/>
            <p:cNvSpPr/>
            <p:nvPr/>
          </p:nvSpPr>
          <p:spPr>
            <a:xfrm>
              <a:off x="244050" y="3076325"/>
              <a:ext cx="1024275" cy="1044825"/>
            </a:xfrm>
            <a:custGeom>
              <a:avLst/>
              <a:gdLst/>
              <a:ahLst/>
              <a:cxnLst/>
              <a:rect l="l" t="t" r="r" b="b"/>
              <a:pathLst>
                <a:path w="40971" h="41793" extrusionOk="0">
                  <a:moveTo>
                    <a:pt x="40971" y="0"/>
                  </a:moveTo>
                  <a:lnTo>
                    <a:pt x="1" y="40824"/>
                  </a:lnTo>
                  <a:lnTo>
                    <a:pt x="1" y="41793"/>
                  </a:lnTo>
                  <a:lnTo>
                    <a:pt x="40971" y="676"/>
                  </a:lnTo>
                  <a:lnTo>
                    <a:pt x="40971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8" name="Google Shape;3488;p11"/>
            <p:cNvSpPr/>
            <p:nvPr/>
          </p:nvSpPr>
          <p:spPr>
            <a:xfrm>
              <a:off x="1268300" y="839600"/>
              <a:ext cx="2245450" cy="2253650"/>
            </a:xfrm>
            <a:custGeom>
              <a:avLst/>
              <a:gdLst/>
              <a:ahLst/>
              <a:cxnLst/>
              <a:rect l="l" t="t" r="r" b="b"/>
              <a:pathLst>
                <a:path w="89818" h="90146" extrusionOk="0">
                  <a:moveTo>
                    <a:pt x="89781" y="0"/>
                  </a:moveTo>
                  <a:lnTo>
                    <a:pt x="1" y="89469"/>
                  </a:lnTo>
                  <a:lnTo>
                    <a:pt x="1" y="90145"/>
                  </a:lnTo>
                  <a:lnTo>
                    <a:pt x="89817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9" name="Google Shape;3489;p11"/>
            <p:cNvSpPr/>
            <p:nvPr/>
          </p:nvSpPr>
          <p:spPr>
            <a:xfrm>
              <a:off x="244050" y="3002775"/>
              <a:ext cx="1024275" cy="1044375"/>
            </a:xfrm>
            <a:custGeom>
              <a:avLst/>
              <a:gdLst/>
              <a:ahLst/>
              <a:cxnLst/>
              <a:rect l="l" t="t" r="r" b="b"/>
              <a:pathLst>
                <a:path w="40971" h="41775" extrusionOk="0">
                  <a:moveTo>
                    <a:pt x="40971" y="0"/>
                  </a:moveTo>
                  <a:lnTo>
                    <a:pt x="1" y="40824"/>
                  </a:lnTo>
                  <a:lnTo>
                    <a:pt x="1" y="41774"/>
                  </a:lnTo>
                  <a:lnTo>
                    <a:pt x="40971" y="658"/>
                  </a:lnTo>
                  <a:lnTo>
                    <a:pt x="40971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0" name="Google Shape;3490;p11"/>
            <p:cNvSpPr/>
            <p:nvPr/>
          </p:nvSpPr>
          <p:spPr>
            <a:xfrm>
              <a:off x="1268300" y="839600"/>
              <a:ext cx="2171900" cy="2179625"/>
            </a:xfrm>
            <a:custGeom>
              <a:avLst/>
              <a:gdLst/>
              <a:ahLst/>
              <a:cxnLst/>
              <a:rect l="l" t="t" r="r" b="b"/>
              <a:pathLst>
                <a:path w="86876" h="87185" extrusionOk="0">
                  <a:moveTo>
                    <a:pt x="86820" y="0"/>
                  </a:moveTo>
                  <a:lnTo>
                    <a:pt x="1" y="86527"/>
                  </a:lnTo>
                  <a:lnTo>
                    <a:pt x="1" y="87185"/>
                  </a:lnTo>
                  <a:lnTo>
                    <a:pt x="86875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1" name="Google Shape;3491;p11"/>
            <p:cNvSpPr/>
            <p:nvPr/>
          </p:nvSpPr>
          <p:spPr>
            <a:xfrm>
              <a:off x="244050" y="2929225"/>
              <a:ext cx="1024275" cy="1043900"/>
            </a:xfrm>
            <a:custGeom>
              <a:avLst/>
              <a:gdLst/>
              <a:ahLst/>
              <a:cxnLst/>
              <a:rect l="l" t="t" r="r" b="b"/>
              <a:pathLst>
                <a:path w="40971" h="41756" extrusionOk="0">
                  <a:moveTo>
                    <a:pt x="40971" y="0"/>
                  </a:moveTo>
                  <a:lnTo>
                    <a:pt x="1" y="40842"/>
                  </a:lnTo>
                  <a:lnTo>
                    <a:pt x="1" y="41756"/>
                  </a:lnTo>
                  <a:lnTo>
                    <a:pt x="40971" y="640"/>
                  </a:lnTo>
                  <a:lnTo>
                    <a:pt x="40971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2" name="Google Shape;3492;p11"/>
            <p:cNvSpPr/>
            <p:nvPr/>
          </p:nvSpPr>
          <p:spPr>
            <a:xfrm>
              <a:off x="1268300" y="839600"/>
              <a:ext cx="2097875" cy="2105625"/>
            </a:xfrm>
            <a:custGeom>
              <a:avLst/>
              <a:gdLst/>
              <a:ahLst/>
              <a:cxnLst/>
              <a:rect l="l" t="t" r="r" b="b"/>
              <a:pathLst>
                <a:path w="83915" h="84225" extrusionOk="0">
                  <a:moveTo>
                    <a:pt x="83878" y="0"/>
                  </a:moveTo>
                  <a:lnTo>
                    <a:pt x="1" y="83585"/>
                  </a:lnTo>
                  <a:lnTo>
                    <a:pt x="1" y="84225"/>
                  </a:lnTo>
                  <a:lnTo>
                    <a:pt x="83915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3" name="Google Shape;3493;p11"/>
            <p:cNvSpPr/>
            <p:nvPr/>
          </p:nvSpPr>
          <p:spPr>
            <a:xfrm>
              <a:off x="244050" y="2856125"/>
              <a:ext cx="1024275" cy="1043000"/>
            </a:xfrm>
            <a:custGeom>
              <a:avLst/>
              <a:gdLst/>
              <a:ahLst/>
              <a:cxnLst/>
              <a:rect l="l" t="t" r="r" b="b"/>
              <a:pathLst>
                <a:path w="40971" h="41720" extrusionOk="0">
                  <a:moveTo>
                    <a:pt x="40971" y="0"/>
                  </a:moveTo>
                  <a:lnTo>
                    <a:pt x="1" y="40824"/>
                  </a:lnTo>
                  <a:lnTo>
                    <a:pt x="1" y="41720"/>
                  </a:lnTo>
                  <a:lnTo>
                    <a:pt x="40971" y="603"/>
                  </a:lnTo>
                  <a:lnTo>
                    <a:pt x="40971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4" name="Google Shape;3494;p11"/>
            <p:cNvSpPr/>
            <p:nvPr/>
          </p:nvSpPr>
          <p:spPr>
            <a:xfrm>
              <a:off x="1268300" y="839600"/>
              <a:ext cx="2024325" cy="2031625"/>
            </a:xfrm>
            <a:custGeom>
              <a:avLst/>
              <a:gdLst/>
              <a:ahLst/>
              <a:cxnLst/>
              <a:rect l="l" t="t" r="r" b="b"/>
              <a:pathLst>
                <a:path w="80973" h="81265" extrusionOk="0">
                  <a:moveTo>
                    <a:pt x="80936" y="0"/>
                  </a:moveTo>
                  <a:lnTo>
                    <a:pt x="1" y="80661"/>
                  </a:lnTo>
                  <a:lnTo>
                    <a:pt x="1" y="81264"/>
                  </a:lnTo>
                  <a:lnTo>
                    <a:pt x="80973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5" name="Google Shape;3495;p11"/>
            <p:cNvSpPr/>
            <p:nvPr/>
          </p:nvSpPr>
          <p:spPr>
            <a:xfrm>
              <a:off x="244050" y="2782575"/>
              <a:ext cx="1024275" cy="1042550"/>
            </a:xfrm>
            <a:custGeom>
              <a:avLst/>
              <a:gdLst/>
              <a:ahLst/>
              <a:cxnLst/>
              <a:rect l="l" t="t" r="r" b="b"/>
              <a:pathLst>
                <a:path w="40971" h="41702" extrusionOk="0">
                  <a:moveTo>
                    <a:pt x="40971" y="0"/>
                  </a:moveTo>
                  <a:lnTo>
                    <a:pt x="1" y="40824"/>
                  </a:lnTo>
                  <a:lnTo>
                    <a:pt x="1" y="41701"/>
                  </a:lnTo>
                  <a:lnTo>
                    <a:pt x="40971" y="585"/>
                  </a:lnTo>
                  <a:lnTo>
                    <a:pt x="40971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6" name="Google Shape;3496;p11"/>
            <p:cNvSpPr/>
            <p:nvPr/>
          </p:nvSpPr>
          <p:spPr>
            <a:xfrm>
              <a:off x="1268300" y="839600"/>
              <a:ext cx="1950775" cy="1957600"/>
            </a:xfrm>
            <a:custGeom>
              <a:avLst/>
              <a:gdLst/>
              <a:ahLst/>
              <a:cxnLst/>
              <a:rect l="l" t="t" r="r" b="b"/>
              <a:pathLst>
                <a:path w="78031" h="78304" extrusionOk="0">
                  <a:moveTo>
                    <a:pt x="77976" y="0"/>
                  </a:moveTo>
                  <a:lnTo>
                    <a:pt x="1" y="77719"/>
                  </a:lnTo>
                  <a:lnTo>
                    <a:pt x="1" y="78304"/>
                  </a:lnTo>
                  <a:lnTo>
                    <a:pt x="78031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7" name="Google Shape;3497;p11"/>
            <p:cNvSpPr/>
            <p:nvPr/>
          </p:nvSpPr>
          <p:spPr>
            <a:xfrm>
              <a:off x="244050" y="2709000"/>
              <a:ext cx="1024275" cy="1042100"/>
            </a:xfrm>
            <a:custGeom>
              <a:avLst/>
              <a:gdLst/>
              <a:ahLst/>
              <a:cxnLst/>
              <a:rect l="l" t="t" r="r" b="b"/>
              <a:pathLst>
                <a:path w="40971" h="41684" extrusionOk="0">
                  <a:moveTo>
                    <a:pt x="40971" y="1"/>
                  </a:moveTo>
                  <a:lnTo>
                    <a:pt x="1" y="40825"/>
                  </a:lnTo>
                  <a:lnTo>
                    <a:pt x="1" y="41684"/>
                  </a:lnTo>
                  <a:lnTo>
                    <a:pt x="40971" y="567"/>
                  </a:lnTo>
                  <a:lnTo>
                    <a:pt x="40971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8" name="Google Shape;3498;p11"/>
            <p:cNvSpPr/>
            <p:nvPr/>
          </p:nvSpPr>
          <p:spPr>
            <a:xfrm>
              <a:off x="1268300" y="839600"/>
              <a:ext cx="1877225" cy="1883600"/>
            </a:xfrm>
            <a:custGeom>
              <a:avLst/>
              <a:gdLst/>
              <a:ahLst/>
              <a:cxnLst/>
              <a:rect l="l" t="t" r="r" b="b"/>
              <a:pathLst>
                <a:path w="75089" h="75344" extrusionOk="0">
                  <a:moveTo>
                    <a:pt x="75034" y="0"/>
                  </a:moveTo>
                  <a:lnTo>
                    <a:pt x="1" y="74777"/>
                  </a:lnTo>
                  <a:lnTo>
                    <a:pt x="1" y="75343"/>
                  </a:lnTo>
                  <a:lnTo>
                    <a:pt x="75089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9" name="Google Shape;3499;p11"/>
            <p:cNvSpPr/>
            <p:nvPr/>
          </p:nvSpPr>
          <p:spPr>
            <a:xfrm>
              <a:off x="244050" y="2635450"/>
              <a:ext cx="1024275" cy="1042100"/>
            </a:xfrm>
            <a:custGeom>
              <a:avLst/>
              <a:gdLst/>
              <a:ahLst/>
              <a:cxnLst/>
              <a:rect l="l" t="t" r="r" b="b"/>
              <a:pathLst>
                <a:path w="40971" h="41684" extrusionOk="0">
                  <a:moveTo>
                    <a:pt x="40971" y="1"/>
                  </a:moveTo>
                  <a:lnTo>
                    <a:pt x="1" y="40843"/>
                  </a:lnTo>
                  <a:lnTo>
                    <a:pt x="1" y="41684"/>
                  </a:lnTo>
                  <a:lnTo>
                    <a:pt x="40971" y="567"/>
                  </a:lnTo>
                  <a:lnTo>
                    <a:pt x="40971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0" name="Google Shape;3500;p11"/>
            <p:cNvSpPr/>
            <p:nvPr/>
          </p:nvSpPr>
          <p:spPr>
            <a:xfrm>
              <a:off x="1268300" y="839600"/>
              <a:ext cx="1803225" cy="1810050"/>
            </a:xfrm>
            <a:custGeom>
              <a:avLst/>
              <a:gdLst/>
              <a:ahLst/>
              <a:cxnLst/>
              <a:rect l="l" t="t" r="r" b="b"/>
              <a:pathLst>
                <a:path w="72129" h="72402" extrusionOk="0">
                  <a:moveTo>
                    <a:pt x="72092" y="0"/>
                  </a:moveTo>
                  <a:lnTo>
                    <a:pt x="1" y="71835"/>
                  </a:lnTo>
                  <a:lnTo>
                    <a:pt x="1" y="72401"/>
                  </a:lnTo>
                  <a:lnTo>
                    <a:pt x="7212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1" name="Google Shape;3501;p11"/>
            <p:cNvSpPr/>
            <p:nvPr/>
          </p:nvSpPr>
          <p:spPr>
            <a:xfrm>
              <a:off x="244050" y="2562375"/>
              <a:ext cx="1024275" cy="1041175"/>
            </a:xfrm>
            <a:custGeom>
              <a:avLst/>
              <a:gdLst/>
              <a:ahLst/>
              <a:cxnLst/>
              <a:rect l="l" t="t" r="r" b="b"/>
              <a:pathLst>
                <a:path w="40971" h="41647" extrusionOk="0">
                  <a:moveTo>
                    <a:pt x="40971" y="0"/>
                  </a:moveTo>
                  <a:lnTo>
                    <a:pt x="1" y="40824"/>
                  </a:lnTo>
                  <a:lnTo>
                    <a:pt x="1" y="41646"/>
                  </a:lnTo>
                  <a:lnTo>
                    <a:pt x="40971" y="530"/>
                  </a:lnTo>
                  <a:lnTo>
                    <a:pt x="40971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2" name="Google Shape;3502;p11"/>
            <p:cNvSpPr/>
            <p:nvPr/>
          </p:nvSpPr>
          <p:spPr>
            <a:xfrm>
              <a:off x="1268300" y="839600"/>
              <a:ext cx="1729675" cy="1736025"/>
            </a:xfrm>
            <a:custGeom>
              <a:avLst/>
              <a:gdLst/>
              <a:ahLst/>
              <a:cxnLst/>
              <a:rect l="l" t="t" r="r" b="b"/>
              <a:pathLst>
                <a:path w="69187" h="69441" extrusionOk="0">
                  <a:moveTo>
                    <a:pt x="69149" y="0"/>
                  </a:moveTo>
                  <a:lnTo>
                    <a:pt x="1" y="68911"/>
                  </a:lnTo>
                  <a:lnTo>
                    <a:pt x="1" y="69441"/>
                  </a:lnTo>
                  <a:lnTo>
                    <a:pt x="69186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3" name="Google Shape;3503;p11"/>
            <p:cNvSpPr/>
            <p:nvPr/>
          </p:nvSpPr>
          <p:spPr>
            <a:xfrm>
              <a:off x="244050" y="2488800"/>
              <a:ext cx="1024275" cy="1040725"/>
            </a:xfrm>
            <a:custGeom>
              <a:avLst/>
              <a:gdLst/>
              <a:ahLst/>
              <a:cxnLst/>
              <a:rect l="l" t="t" r="r" b="b"/>
              <a:pathLst>
                <a:path w="40971" h="41629" extrusionOk="0">
                  <a:moveTo>
                    <a:pt x="40971" y="1"/>
                  </a:moveTo>
                  <a:lnTo>
                    <a:pt x="1" y="40825"/>
                  </a:lnTo>
                  <a:lnTo>
                    <a:pt x="1" y="41629"/>
                  </a:lnTo>
                  <a:lnTo>
                    <a:pt x="40971" y="513"/>
                  </a:lnTo>
                  <a:lnTo>
                    <a:pt x="40971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4" name="Google Shape;3504;p11"/>
            <p:cNvSpPr/>
            <p:nvPr/>
          </p:nvSpPr>
          <p:spPr>
            <a:xfrm>
              <a:off x="1268300" y="839600"/>
              <a:ext cx="1656100" cy="1662025"/>
            </a:xfrm>
            <a:custGeom>
              <a:avLst/>
              <a:gdLst/>
              <a:ahLst/>
              <a:cxnLst/>
              <a:rect l="l" t="t" r="r" b="b"/>
              <a:pathLst>
                <a:path w="66244" h="66481" extrusionOk="0">
                  <a:moveTo>
                    <a:pt x="66189" y="0"/>
                  </a:moveTo>
                  <a:lnTo>
                    <a:pt x="1" y="65969"/>
                  </a:lnTo>
                  <a:lnTo>
                    <a:pt x="1" y="66481"/>
                  </a:lnTo>
                  <a:lnTo>
                    <a:pt x="66244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5" name="Google Shape;3505;p11"/>
            <p:cNvSpPr/>
            <p:nvPr/>
          </p:nvSpPr>
          <p:spPr>
            <a:xfrm>
              <a:off x="244050" y="2415250"/>
              <a:ext cx="1024275" cy="1040275"/>
            </a:xfrm>
            <a:custGeom>
              <a:avLst/>
              <a:gdLst/>
              <a:ahLst/>
              <a:cxnLst/>
              <a:rect l="l" t="t" r="r" b="b"/>
              <a:pathLst>
                <a:path w="40971" h="41611" extrusionOk="0">
                  <a:moveTo>
                    <a:pt x="40971" y="1"/>
                  </a:moveTo>
                  <a:lnTo>
                    <a:pt x="1" y="40825"/>
                  </a:lnTo>
                  <a:lnTo>
                    <a:pt x="1" y="41611"/>
                  </a:lnTo>
                  <a:lnTo>
                    <a:pt x="40971" y="494"/>
                  </a:lnTo>
                  <a:lnTo>
                    <a:pt x="40971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6" name="Google Shape;3506;p11"/>
            <p:cNvSpPr/>
            <p:nvPr/>
          </p:nvSpPr>
          <p:spPr>
            <a:xfrm>
              <a:off x="1268300" y="839600"/>
              <a:ext cx="1582100" cy="1588025"/>
            </a:xfrm>
            <a:custGeom>
              <a:avLst/>
              <a:gdLst/>
              <a:ahLst/>
              <a:cxnLst/>
              <a:rect l="l" t="t" r="r" b="b"/>
              <a:pathLst>
                <a:path w="63284" h="63521" extrusionOk="0">
                  <a:moveTo>
                    <a:pt x="63247" y="0"/>
                  </a:moveTo>
                  <a:lnTo>
                    <a:pt x="1" y="63027"/>
                  </a:lnTo>
                  <a:lnTo>
                    <a:pt x="1" y="63520"/>
                  </a:lnTo>
                  <a:lnTo>
                    <a:pt x="63284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7" name="Google Shape;3507;p11"/>
            <p:cNvSpPr/>
            <p:nvPr/>
          </p:nvSpPr>
          <p:spPr>
            <a:xfrm>
              <a:off x="244050" y="2342150"/>
              <a:ext cx="1024275" cy="1039375"/>
            </a:xfrm>
            <a:custGeom>
              <a:avLst/>
              <a:gdLst/>
              <a:ahLst/>
              <a:cxnLst/>
              <a:rect l="l" t="t" r="r" b="b"/>
              <a:pathLst>
                <a:path w="40971" h="41575" extrusionOk="0">
                  <a:moveTo>
                    <a:pt x="40971" y="1"/>
                  </a:moveTo>
                  <a:lnTo>
                    <a:pt x="1" y="40825"/>
                  </a:lnTo>
                  <a:lnTo>
                    <a:pt x="1" y="41574"/>
                  </a:lnTo>
                  <a:lnTo>
                    <a:pt x="40971" y="458"/>
                  </a:lnTo>
                  <a:lnTo>
                    <a:pt x="40971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8" name="Google Shape;3508;p11"/>
            <p:cNvSpPr/>
            <p:nvPr/>
          </p:nvSpPr>
          <p:spPr>
            <a:xfrm>
              <a:off x="1268300" y="839600"/>
              <a:ext cx="1508550" cy="1514000"/>
            </a:xfrm>
            <a:custGeom>
              <a:avLst/>
              <a:gdLst/>
              <a:ahLst/>
              <a:cxnLst/>
              <a:rect l="l" t="t" r="r" b="b"/>
              <a:pathLst>
                <a:path w="60342" h="60560" extrusionOk="0">
                  <a:moveTo>
                    <a:pt x="60305" y="0"/>
                  </a:moveTo>
                  <a:lnTo>
                    <a:pt x="1" y="60103"/>
                  </a:lnTo>
                  <a:lnTo>
                    <a:pt x="1" y="60560"/>
                  </a:lnTo>
                  <a:lnTo>
                    <a:pt x="60341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9" name="Google Shape;3509;p11"/>
            <p:cNvSpPr/>
            <p:nvPr/>
          </p:nvSpPr>
          <p:spPr>
            <a:xfrm>
              <a:off x="244050" y="2268600"/>
              <a:ext cx="1024275" cy="1038900"/>
            </a:xfrm>
            <a:custGeom>
              <a:avLst/>
              <a:gdLst/>
              <a:ahLst/>
              <a:cxnLst/>
              <a:rect l="l" t="t" r="r" b="b"/>
              <a:pathLst>
                <a:path w="40971" h="41556" extrusionOk="0">
                  <a:moveTo>
                    <a:pt x="40971" y="1"/>
                  </a:moveTo>
                  <a:lnTo>
                    <a:pt x="1" y="40825"/>
                  </a:lnTo>
                  <a:lnTo>
                    <a:pt x="1" y="41556"/>
                  </a:lnTo>
                  <a:lnTo>
                    <a:pt x="40971" y="439"/>
                  </a:lnTo>
                  <a:lnTo>
                    <a:pt x="40971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0" name="Google Shape;3510;p11"/>
            <p:cNvSpPr/>
            <p:nvPr/>
          </p:nvSpPr>
          <p:spPr>
            <a:xfrm>
              <a:off x="1268300" y="839600"/>
              <a:ext cx="1435000" cy="1440000"/>
            </a:xfrm>
            <a:custGeom>
              <a:avLst/>
              <a:gdLst/>
              <a:ahLst/>
              <a:cxnLst/>
              <a:rect l="l" t="t" r="r" b="b"/>
              <a:pathLst>
                <a:path w="57400" h="57600" extrusionOk="0">
                  <a:moveTo>
                    <a:pt x="57345" y="0"/>
                  </a:moveTo>
                  <a:lnTo>
                    <a:pt x="1" y="57161"/>
                  </a:lnTo>
                  <a:lnTo>
                    <a:pt x="1" y="57599"/>
                  </a:lnTo>
                  <a:lnTo>
                    <a:pt x="57399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1" name="Google Shape;3511;p11"/>
            <p:cNvSpPr/>
            <p:nvPr/>
          </p:nvSpPr>
          <p:spPr>
            <a:xfrm>
              <a:off x="244050" y="2195050"/>
              <a:ext cx="1024275" cy="1038450"/>
            </a:xfrm>
            <a:custGeom>
              <a:avLst/>
              <a:gdLst/>
              <a:ahLst/>
              <a:cxnLst/>
              <a:rect l="l" t="t" r="r" b="b"/>
              <a:pathLst>
                <a:path w="40971" h="41538" extrusionOk="0">
                  <a:moveTo>
                    <a:pt x="40971" y="1"/>
                  </a:moveTo>
                  <a:lnTo>
                    <a:pt x="1" y="40825"/>
                  </a:lnTo>
                  <a:lnTo>
                    <a:pt x="1" y="41537"/>
                  </a:lnTo>
                  <a:lnTo>
                    <a:pt x="40971" y="421"/>
                  </a:lnTo>
                  <a:lnTo>
                    <a:pt x="40971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2" name="Google Shape;3512;p11"/>
            <p:cNvSpPr/>
            <p:nvPr/>
          </p:nvSpPr>
          <p:spPr>
            <a:xfrm>
              <a:off x="1268300" y="839600"/>
              <a:ext cx="1360975" cy="1366000"/>
            </a:xfrm>
            <a:custGeom>
              <a:avLst/>
              <a:gdLst/>
              <a:ahLst/>
              <a:cxnLst/>
              <a:rect l="l" t="t" r="r" b="b"/>
              <a:pathLst>
                <a:path w="54439" h="54640" extrusionOk="0">
                  <a:moveTo>
                    <a:pt x="54402" y="0"/>
                  </a:moveTo>
                  <a:lnTo>
                    <a:pt x="1" y="54219"/>
                  </a:lnTo>
                  <a:lnTo>
                    <a:pt x="1" y="54639"/>
                  </a:lnTo>
                  <a:lnTo>
                    <a:pt x="54439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3" name="Google Shape;3513;p11"/>
            <p:cNvSpPr/>
            <p:nvPr/>
          </p:nvSpPr>
          <p:spPr>
            <a:xfrm>
              <a:off x="244050" y="2121500"/>
              <a:ext cx="1024275" cy="1038000"/>
            </a:xfrm>
            <a:custGeom>
              <a:avLst/>
              <a:gdLst/>
              <a:ahLst/>
              <a:cxnLst/>
              <a:rect l="l" t="t" r="r" b="b"/>
              <a:pathLst>
                <a:path w="40971" h="41520" extrusionOk="0">
                  <a:moveTo>
                    <a:pt x="40971" y="1"/>
                  </a:moveTo>
                  <a:lnTo>
                    <a:pt x="1" y="40825"/>
                  </a:lnTo>
                  <a:lnTo>
                    <a:pt x="1" y="41519"/>
                  </a:lnTo>
                  <a:lnTo>
                    <a:pt x="40971" y="421"/>
                  </a:lnTo>
                  <a:lnTo>
                    <a:pt x="40971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4" name="Google Shape;3514;p11"/>
            <p:cNvSpPr/>
            <p:nvPr/>
          </p:nvSpPr>
          <p:spPr>
            <a:xfrm>
              <a:off x="1268300" y="839600"/>
              <a:ext cx="1287425" cy="1292425"/>
            </a:xfrm>
            <a:custGeom>
              <a:avLst/>
              <a:gdLst/>
              <a:ahLst/>
              <a:cxnLst/>
              <a:rect l="l" t="t" r="r" b="b"/>
              <a:pathLst>
                <a:path w="51497" h="51697" extrusionOk="0">
                  <a:moveTo>
                    <a:pt x="51460" y="0"/>
                  </a:moveTo>
                  <a:lnTo>
                    <a:pt x="1" y="51277"/>
                  </a:lnTo>
                  <a:lnTo>
                    <a:pt x="1" y="51697"/>
                  </a:lnTo>
                  <a:lnTo>
                    <a:pt x="51497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5" name="Google Shape;3515;p11"/>
            <p:cNvSpPr/>
            <p:nvPr/>
          </p:nvSpPr>
          <p:spPr>
            <a:xfrm>
              <a:off x="244050" y="2048400"/>
              <a:ext cx="1024275" cy="1037525"/>
            </a:xfrm>
            <a:custGeom>
              <a:avLst/>
              <a:gdLst/>
              <a:ahLst/>
              <a:cxnLst/>
              <a:rect l="l" t="t" r="r" b="b"/>
              <a:pathLst>
                <a:path w="40971" h="41501" extrusionOk="0">
                  <a:moveTo>
                    <a:pt x="40971" y="1"/>
                  </a:moveTo>
                  <a:lnTo>
                    <a:pt x="1" y="40825"/>
                  </a:lnTo>
                  <a:lnTo>
                    <a:pt x="1" y="41501"/>
                  </a:lnTo>
                  <a:lnTo>
                    <a:pt x="40971" y="385"/>
                  </a:lnTo>
                  <a:lnTo>
                    <a:pt x="40971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6" name="Google Shape;3516;p11"/>
            <p:cNvSpPr/>
            <p:nvPr/>
          </p:nvSpPr>
          <p:spPr>
            <a:xfrm>
              <a:off x="1268300" y="839600"/>
              <a:ext cx="1213875" cy="1218425"/>
            </a:xfrm>
            <a:custGeom>
              <a:avLst/>
              <a:gdLst/>
              <a:ahLst/>
              <a:cxnLst/>
              <a:rect l="l" t="t" r="r" b="b"/>
              <a:pathLst>
                <a:path w="48555" h="48737" extrusionOk="0">
                  <a:moveTo>
                    <a:pt x="48500" y="0"/>
                  </a:moveTo>
                  <a:lnTo>
                    <a:pt x="1" y="48353"/>
                  </a:lnTo>
                  <a:lnTo>
                    <a:pt x="1" y="48737"/>
                  </a:lnTo>
                  <a:lnTo>
                    <a:pt x="48555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7" name="Google Shape;3517;p11"/>
            <p:cNvSpPr/>
            <p:nvPr/>
          </p:nvSpPr>
          <p:spPr>
            <a:xfrm>
              <a:off x="5302750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28" y="0"/>
                  </a:moveTo>
                  <a:lnTo>
                    <a:pt x="0" y="1828"/>
                  </a:lnTo>
                  <a:lnTo>
                    <a:pt x="1170" y="1828"/>
                  </a:lnTo>
                  <a:lnTo>
                    <a:pt x="2997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8" name="Google Shape;3518;p11"/>
            <p:cNvSpPr/>
            <p:nvPr/>
          </p:nvSpPr>
          <p:spPr>
            <a:xfrm>
              <a:off x="5348425" y="2787125"/>
              <a:ext cx="2031625" cy="2023875"/>
            </a:xfrm>
            <a:custGeom>
              <a:avLst/>
              <a:gdLst/>
              <a:ahLst/>
              <a:cxnLst/>
              <a:rect l="l" t="t" r="r" b="b"/>
              <a:pathLst>
                <a:path w="81265" h="80955" extrusionOk="0">
                  <a:moveTo>
                    <a:pt x="81265" y="1"/>
                  </a:moveTo>
                  <a:lnTo>
                    <a:pt x="1" y="80954"/>
                  </a:lnTo>
                  <a:lnTo>
                    <a:pt x="1170" y="80954"/>
                  </a:lnTo>
                  <a:lnTo>
                    <a:pt x="81265" y="586"/>
                  </a:lnTo>
                  <a:lnTo>
                    <a:pt x="81265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9" name="Google Shape;3519;p11"/>
            <p:cNvSpPr/>
            <p:nvPr/>
          </p:nvSpPr>
          <p:spPr>
            <a:xfrm>
              <a:off x="5229200" y="4810975"/>
              <a:ext cx="74925" cy="45700"/>
            </a:xfrm>
            <a:custGeom>
              <a:avLst/>
              <a:gdLst/>
              <a:ahLst/>
              <a:cxnLst/>
              <a:rect l="l" t="t" r="r" b="b"/>
              <a:pathLst>
                <a:path w="2997" h="1828" extrusionOk="0">
                  <a:moveTo>
                    <a:pt x="1827" y="0"/>
                  </a:moveTo>
                  <a:lnTo>
                    <a:pt x="0" y="1828"/>
                  </a:lnTo>
                  <a:lnTo>
                    <a:pt x="1170" y="1828"/>
                  </a:lnTo>
                  <a:lnTo>
                    <a:pt x="2997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0" name="Google Shape;3520;p11"/>
            <p:cNvSpPr/>
            <p:nvPr/>
          </p:nvSpPr>
          <p:spPr>
            <a:xfrm>
              <a:off x="5274875" y="2713575"/>
              <a:ext cx="2105175" cy="2097425"/>
            </a:xfrm>
            <a:custGeom>
              <a:avLst/>
              <a:gdLst/>
              <a:ahLst/>
              <a:cxnLst/>
              <a:rect l="l" t="t" r="r" b="b"/>
              <a:pathLst>
                <a:path w="84207" h="83897" extrusionOk="0">
                  <a:moveTo>
                    <a:pt x="84207" y="1"/>
                  </a:moveTo>
                  <a:lnTo>
                    <a:pt x="0" y="83896"/>
                  </a:lnTo>
                  <a:lnTo>
                    <a:pt x="1170" y="83896"/>
                  </a:lnTo>
                  <a:lnTo>
                    <a:pt x="84207" y="585"/>
                  </a:lnTo>
                  <a:lnTo>
                    <a:pt x="84207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1" name="Google Shape;3521;p11"/>
            <p:cNvSpPr/>
            <p:nvPr/>
          </p:nvSpPr>
          <p:spPr>
            <a:xfrm>
              <a:off x="5155175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46" y="0"/>
                  </a:moveTo>
                  <a:lnTo>
                    <a:pt x="1" y="1828"/>
                  </a:lnTo>
                  <a:lnTo>
                    <a:pt x="1189" y="1828"/>
                  </a:lnTo>
                  <a:lnTo>
                    <a:pt x="299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2" name="Google Shape;3522;p11"/>
            <p:cNvSpPr/>
            <p:nvPr/>
          </p:nvSpPr>
          <p:spPr>
            <a:xfrm>
              <a:off x="5201325" y="2640025"/>
              <a:ext cx="2178725" cy="2170975"/>
            </a:xfrm>
            <a:custGeom>
              <a:avLst/>
              <a:gdLst/>
              <a:ahLst/>
              <a:cxnLst/>
              <a:rect l="l" t="t" r="r" b="b"/>
              <a:pathLst>
                <a:path w="87149" h="86839" extrusionOk="0">
                  <a:moveTo>
                    <a:pt x="87149" y="1"/>
                  </a:moveTo>
                  <a:lnTo>
                    <a:pt x="0" y="86838"/>
                  </a:lnTo>
                  <a:lnTo>
                    <a:pt x="1170" y="86838"/>
                  </a:lnTo>
                  <a:lnTo>
                    <a:pt x="87149" y="567"/>
                  </a:lnTo>
                  <a:lnTo>
                    <a:pt x="87149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3" name="Google Shape;3523;p11"/>
            <p:cNvSpPr/>
            <p:nvPr/>
          </p:nvSpPr>
          <p:spPr>
            <a:xfrm>
              <a:off x="5081625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46" y="0"/>
                  </a:moveTo>
                  <a:lnTo>
                    <a:pt x="1" y="1828"/>
                  </a:lnTo>
                  <a:lnTo>
                    <a:pt x="1188" y="1828"/>
                  </a:lnTo>
                  <a:lnTo>
                    <a:pt x="299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4" name="Google Shape;3524;p11"/>
            <p:cNvSpPr/>
            <p:nvPr/>
          </p:nvSpPr>
          <p:spPr>
            <a:xfrm>
              <a:off x="5127775" y="2566925"/>
              <a:ext cx="2252275" cy="2244075"/>
            </a:xfrm>
            <a:custGeom>
              <a:avLst/>
              <a:gdLst/>
              <a:ahLst/>
              <a:cxnLst/>
              <a:rect l="l" t="t" r="r" b="b"/>
              <a:pathLst>
                <a:path w="90091" h="89763" extrusionOk="0">
                  <a:moveTo>
                    <a:pt x="90091" y="1"/>
                  </a:moveTo>
                  <a:lnTo>
                    <a:pt x="0" y="89762"/>
                  </a:lnTo>
                  <a:lnTo>
                    <a:pt x="1152" y="89762"/>
                  </a:lnTo>
                  <a:lnTo>
                    <a:pt x="90091" y="531"/>
                  </a:lnTo>
                  <a:lnTo>
                    <a:pt x="90091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5" name="Google Shape;3525;p11"/>
            <p:cNvSpPr/>
            <p:nvPr/>
          </p:nvSpPr>
          <p:spPr>
            <a:xfrm>
              <a:off x="5008075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28" y="0"/>
                  </a:moveTo>
                  <a:lnTo>
                    <a:pt x="0" y="1828"/>
                  </a:lnTo>
                  <a:lnTo>
                    <a:pt x="1170" y="1828"/>
                  </a:lnTo>
                  <a:lnTo>
                    <a:pt x="2997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6" name="Google Shape;3526;p11"/>
            <p:cNvSpPr/>
            <p:nvPr/>
          </p:nvSpPr>
          <p:spPr>
            <a:xfrm>
              <a:off x="5053750" y="2493375"/>
              <a:ext cx="2326300" cy="2317625"/>
            </a:xfrm>
            <a:custGeom>
              <a:avLst/>
              <a:gdLst/>
              <a:ahLst/>
              <a:cxnLst/>
              <a:rect l="l" t="t" r="r" b="b"/>
              <a:pathLst>
                <a:path w="93052" h="92705" extrusionOk="0">
                  <a:moveTo>
                    <a:pt x="93052" y="1"/>
                  </a:moveTo>
                  <a:lnTo>
                    <a:pt x="1" y="92704"/>
                  </a:lnTo>
                  <a:lnTo>
                    <a:pt x="1170" y="92704"/>
                  </a:lnTo>
                  <a:lnTo>
                    <a:pt x="93052" y="512"/>
                  </a:lnTo>
                  <a:lnTo>
                    <a:pt x="93052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7" name="Google Shape;3527;p11"/>
            <p:cNvSpPr/>
            <p:nvPr/>
          </p:nvSpPr>
          <p:spPr>
            <a:xfrm>
              <a:off x="4934525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28" y="0"/>
                  </a:moveTo>
                  <a:lnTo>
                    <a:pt x="0" y="1828"/>
                  </a:lnTo>
                  <a:lnTo>
                    <a:pt x="1170" y="1828"/>
                  </a:lnTo>
                  <a:lnTo>
                    <a:pt x="2997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8" name="Google Shape;3528;p11"/>
            <p:cNvSpPr/>
            <p:nvPr/>
          </p:nvSpPr>
          <p:spPr>
            <a:xfrm>
              <a:off x="4980200" y="2419825"/>
              <a:ext cx="2399850" cy="2391175"/>
            </a:xfrm>
            <a:custGeom>
              <a:avLst/>
              <a:gdLst/>
              <a:ahLst/>
              <a:cxnLst/>
              <a:rect l="l" t="t" r="r" b="b"/>
              <a:pathLst>
                <a:path w="95994" h="95647" extrusionOk="0">
                  <a:moveTo>
                    <a:pt x="95994" y="1"/>
                  </a:moveTo>
                  <a:lnTo>
                    <a:pt x="1" y="95646"/>
                  </a:lnTo>
                  <a:lnTo>
                    <a:pt x="1170" y="95646"/>
                  </a:lnTo>
                  <a:lnTo>
                    <a:pt x="95994" y="494"/>
                  </a:lnTo>
                  <a:lnTo>
                    <a:pt x="95994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9" name="Google Shape;3529;p11"/>
            <p:cNvSpPr/>
            <p:nvPr/>
          </p:nvSpPr>
          <p:spPr>
            <a:xfrm>
              <a:off x="4860500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47" y="0"/>
                  </a:moveTo>
                  <a:lnTo>
                    <a:pt x="1" y="1828"/>
                  </a:lnTo>
                  <a:lnTo>
                    <a:pt x="1189" y="1828"/>
                  </a:lnTo>
                  <a:lnTo>
                    <a:pt x="299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0" name="Google Shape;3530;p11"/>
            <p:cNvSpPr/>
            <p:nvPr/>
          </p:nvSpPr>
          <p:spPr>
            <a:xfrm>
              <a:off x="4906650" y="2346275"/>
              <a:ext cx="2473400" cy="2464725"/>
            </a:xfrm>
            <a:custGeom>
              <a:avLst/>
              <a:gdLst/>
              <a:ahLst/>
              <a:cxnLst/>
              <a:rect l="l" t="t" r="r" b="b"/>
              <a:pathLst>
                <a:path w="98936" h="98589" extrusionOk="0">
                  <a:moveTo>
                    <a:pt x="98936" y="0"/>
                  </a:moveTo>
                  <a:lnTo>
                    <a:pt x="1" y="98588"/>
                  </a:lnTo>
                  <a:lnTo>
                    <a:pt x="1152" y="98588"/>
                  </a:lnTo>
                  <a:lnTo>
                    <a:pt x="98936" y="476"/>
                  </a:lnTo>
                  <a:lnTo>
                    <a:pt x="98936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1" name="Google Shape;3531;p11"/>
            <p:cNvSpPr/>
            <p:nvPr/>
          </p:nvSpPr>
          <p:spPr>
            <a:xfrm>
              <a:off x="4786950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28" y="0"/>
                  </a:moveTo>
                  <a:lnTo>
                    <a:pt x="1" y="1828"/>
                  </a:lnTo>
                  <a:lnTo>
                    <a:pt x="1170" y="1828"/>
                  </a:lnTo>
                  <a:lnTo>
                    <a:pt x="299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2" name="Google Shape;3532;p11"/>
            <p:cNvSpPr/>
            <p:nvPr/>
          </p:nvSpPr>
          <p:spPr>
            <a:xfrm>
              <a:off x="4832650" y="2273175"/>
              <a:ext cx="2547400" cy="2537825"/>
            </a:xfrm>
            <a:custGeom>
              <a:avLst/>
              <a:gdLst/>
              <a:ahLst/>
              <a:cxnLst/>
              <a:rect l="l" t="t" r="r" b="b"/>
              <a:pathLst>
                <a:path w="101896" h="101513" extrusionOk="0">
                  <a:moveTo>
                    <a:pt x="101896" y="1"/>
                  </a:moveTo>
                  <a:lnTo>
                    <a:pt x="0" y="101512"/>
                  </a:lnTo>
                  <a:lnTo>
                    <a:pt x="1170" y="101512"/>
                  </a:lnTo>
                  <a:lnTo>
                    <a:pt x="101896" y="439"/>
                  </a:lnTo>
                  <a:lnTo>
                    <a:pt x="101896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3" name="Google Shape;3533;p11"/>
            <p:cNvSpPr/>
            <p:nvPr/>
          </p:nvSpPr>
          <p:spPr>
            <a:xfrm>
              <a:off x="4713400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28" y="0"/>
                  </a:moveTo>
                  <a:lnTo>
                    <a:pt x="1" y="1828"/>
                  </a:lnTo>
                  <a:lnTo>
                    <a:pt x="1170" y="1828"/>
                  </a:lnTo>
                  <a:lnTo>
                    <a:pt x="299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4" name="Google Shape;3534;p11"/>
            <p:cNvSpPr/>
            <p:nvPr/>
          </p:nvSpPr>
          <p:spPr>
            <a:xfrm>
              <a:off x="4759100" y="2199625"/>
              <a:ext cx="2620950" cy="2611375"/>
            </a:xfrm>
            <a:custGeom>
              <a:avLst/>
              <a:gdLst/>
              <a:ahLst/>
              <a:cxnLst/>
              <a:rect l="l" t="t" r="r" b="b"/>
              <a:pathLst>
                <a:path w="104838" h="104455" extrusionOk="0">
                  <a:moveTo>
                    <a:pt x="104838" y="1"/>
                  </a:moveTo>
                  <a:lnTo>
                    <a:pt x="0" y="104454"/>
                  </a:lnTo>
                  <a:lnTo>
                    <a:pt x="1170" y="104454"/>
                  </a:lnTo>
                  <a:lnTo>
                    <a:pt x="104838" y="421"/>
                  </a:lnTo>
                  <a:lnTo>
                    <a:pt x="104838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5" name="Google Shape;3535;p11"/>
            <p:cNvSpPr/>
            <p:nvPr/>
          </p:nvSpPr>
          <p:spPr>
            <a:xfrm>
              <a:off x="4639400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46" y="0"/>
                  </a:moveTo>
                  <a:lnTo>
                    <a:pt x="0" y="1828"/>
                  </a:lnTo>
                  <a:lnTo>
                    <a:pt x="1188" y="1828"/>
                  </a:lnTo>
                  <a:lnTo>
                    <a:pt x="2997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6" name="Google Shape;3536;p11"/>
            <p:cNvSpPr/>
            <p:nvPr/>
          </p:nvSpPr>
          <p:spPr>
            <a:xfrm>
              <a:off x="4685550" y="2126075"/>
              <a:ext cx="2694500" cy="2684925"/>
            </a:xfrm>
            <a:custGeom>
              <a:avLst/>
              <a:gdLst/>
              <a:ahLst/>
              <a:cxnLst/>
              <a:rect l="l" t="t" r="r" b="b"/>
              <a:pathLst>
                <a:path w="107780" h="107397" extrusionOk="0">
                  <a:moveTo>
                    <a:pt x="107780" y="0"/>
                  </a:moveTo>
                  <a:lnTo>
                    <a:pt x="0" y="107396"/>
                  </a:lnTo>
                  <a:lnTo>
                    <a:pt x="1151" y="107396"/>
                  </a:lnTo>
                  <a:lnTo>
                    <a:pt x="107780" y="421"/>
                  </a:lnTo>
                  <a:lnTo>
                    <a:pt x="107780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7" name="Google Shape;3537;p11"/>
            <p:cNvSpPr/>
            <p:nvPr/>
          </p:nvSpPr>
          <p:spPr>
            <a:xfrm>
              <a:off x="4565850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28" y="0"/>
                  </a:moveTo>
                  <a:lnTo>
                    <a:pt x="0" y="1828"/>
                  </a:lnTo>
                  <a:lnTo>
                    <a:pt x="1170" y="1828"/>
                  </a:lnTo>
                  <a:lnTo>
                    <a:pt x="2997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8" name="Google Shape;3538;p11"/>
            <p:cNvSpPr/>
            <p:nvPr/>
          </p:nvSpPr>
          <p:spPr>
            <a:xfrm>
              <a:off x="4611525" y="2052975"/>
              <a:ext cx="2768525" cy="2758025"/>
            </a:xfrm>
            <a:custGeom>
              <a:avLst/>
              <a:gdLst/>
              <a:ahLst/>
              <a:cxnLst/>
              <a:rect l="l" t="t" r="r" b="b"/>
              <a:pathLst>
                <a:path w="110741" h="110321" extrusionOk="0">
                  <a:moveTo>
                    <a:pt x="110741" y="1"/>
                  </a:moveTo>
                  <a:lnTo>
                    <a:pt x="1" y="110320"/>
                  </a:lnTo>
                  <a:lnTo>
                    <a:pt x="1170" y="110320"/>
                  </a:lnTo>
                  <a:lnTo>
                    <a:pt x="110741" y="384"/>
                  </a:lnTo>
                  <a:lnTo>
                    <a:pt x="110741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9" name="Google Shape;3539;p11"/>
            <p:cNvSpPr/>
            <p:nvPr/>
          </p:nvSpPr>
          <p:spPr>
            <a:xfrm>
              <a:off x="4492300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28" y="0"/>
                  </a:moveTo>
                  <a:lnTo>
                    <a:pt x="0" y="1828"/>
                  </a:lnTo>
                  <a:lnTo>
                    <a:pt x="1170" y="1828"/>
                  </a:lnTo>
                  <a:lnTo>
                    <a:pt x="2997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0" name="Google Shape;3540;p11"/>
            <p:cNvSpPr/>
            <p:nvPr/>
          </p:nvSpPr>
          <p:spPr>
            <a:xfrm>
              <a:off x="4537975" y="1979425"/>
              <a:ext cx="2842075" cy="2831575"/>
            </a:xfrm>
            <a:custGeom>
              <a:avLst/>
              <a:gdLst/>
              <a:ahLst/>
              <a:cxnLst/>
              <a:rect l="l" t="t" r="r" b="b"/>
              <a:pathLst>
                <a:path w="113683" h="113263" extrusionOk="0">
                  <a:moveTo>
                    <a:pt x="113683" y="0"/>
                  </a:moveTo>
                  <a:lnTo>
                    <a:pt x="1" y="113262"/>
                  </a:lnTo>
                  <a:lnTo>
                    <a:pt x="1170" y="113262"/>
                  </a:lnTo>
                  <a:lnTo>
                    <a:pt x="113683" y="366"/>
                  </a:lnTo>
                  <a:lnTo>
                    <a:pt x="113683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1" name="Google Shape;3541;p11"/>
            <p:cNvSpPr/>
            <p:nvPr/>
          </p:nvSpPr>
          <p:spPr>
            <a:xfrm>
              <a:off x="4418275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46" y="0"/>
                  </a:moveTo>
                  <a:lnTo>
                    <a:pt x="1" y="1828"/>
                  </a:lnTo>
                  <a:lnTo>
                    <a:pt x="1189" y="1828"/>
                  </a:lnTo>
                  <a:lnTo>
                    <a:pt x="299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2" name="Google Shape;3542;p11"/>
            <p:cNvSpPr/>
            <p:nvPr/>
          </p:nvSpPr>
          <p:spPr>
            <a:xfrm>
              <a:off x="4464425" y="1905875"/>
              <a:ext cx="2915625" cy="2905125"/>
            </a:xfrm>
            <a:custGeom>
              <a:avLst/>
              <a:gdLst/>
              <a:ahLst/>
              <a:cxnLst/>
              <a:rect l="l" t="t" r="r" b="b"/>
              <a:pathLst>
                <a:path w="116625" h="116205" extrusionOk="0">
                  <a:moveTo>
                    <a:pt x="116625" y="0"/>
                  </a:moveTo>
                  <a:lnTo>
                    <a:pt x="0" y="116204"/>
                  </a:lnTo>
                  <a:lnTo>
                    <a:pt x="1170" y="116204"/>
                  </a:lnTo>
                  <a:lnTo>
                    <a:pt x="116625" y="348"/>
                  </a:lnTo>
                  <a:lnTo>
                    <a:pt x="116625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3" name="Google Shape;3543;p11"/>
            <p:cNvSpPr/>
            <p:nvPr/>
          </p:nvSpPr>
          <p:spPr>
            <a:xfrm>
              <a:off x="4344725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46" y="0"/>
                  </a:moveTo>
                  <a:lnTo>
                    <a:pt x="1" y="1828"/>
                  </a:lnTo>
                  <a:lnTo>
                    <a:pt x="1188" y="1828"/>
                  </a:lnTo>
                  <a:lnTo>
                    <a:pt x="299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4" name="Google Shape;3544;p11"/>
            <p:cNvSpPr/>
            <p:nvPr/>
          </p:nvSpPr>
          <p:spPr>
            <a:xfrm>
              <a:off x="4390875" y="1832325"/>
              <a:ext cx="2989175" cy="2978675"/>
            </a:xfrm>
            <a:custGeom>
              <a:avLst/>
              <a:gdLst/>
              <a:ahLst/>
              <a:cxnLst/>
              <a:rect l="l" t="t" r="r" b="b"/>
              <a:pathLst>
                <a:path w="119567" h="119147" extrusionOk="0">
                  <a:moveTo>
                    <a:pt x="119567" y="0"/>
                  </a:moveTo>
                  <a:lnTo>
                    <a:pt x="0" y="119146"/>
                  </a:lnTo>
                  <a:lnTo>
                    <a:pt x="1152" y="119146"/>
                  </a:lnTo>
                  <a:lnTo>
                    <a:pt x="119567" y="329"/>
                  </a:lnTo>
                  <a:lnTo>
                    <a:pt x="119567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5" name="Google Shape;3545;p11"/>
            <p:cNvSpPr/>
            <p:nvPr/>
          </p:nvSpPr>
          <p:spPr>
            <a:xfrm>
              <a:off x="4271175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28" y="0"/>
                  </a:moveTo>
                  <a:lnTo>
                    <a:pt x="1" y="1828"/>
                  </a:lnTo>
                  <a:lnTo>
                    <a:pt x="1170" y="1828"/>
                  </a:lnTo>
                  <a:lnTo>
                    <a:pt x="299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6" name="Google Shape;3546;p11"/>
            <p:cNvSpPr/>
            <p:nvPr/>
          </p:nvSpPr>
          <p:spPr>
            <a:xfrm>
              <a:off x="4316850" y="1759225"/>
              <a:ext cx="3063200" cy="3051775"/>
            </a:xfrm>
            <a:custGeom>
              <a:avLst/>
              <a:gdLst/>
              <a:ahLst/>
              <a:cxnLst/>
              <a:rect l="l" t="t" r="r" b="b"/>
              <a:pathLst>
                <a:path w="122528" h="122071" extrusionOk="0">
                  <a:moveTo>
                    <a:pt x="122528" y="0"/>
                  </a:moveTo>
                  <a:lnTo>
                    <a:pt x="1" y="122070"/>
                  </a:lnTo>
                  <a:lnTo>
                    <a:pt x="1171" y="122070"/>
                  </a:lnTo>
                  <a:lnTo>
                    <a:pt x="122528" y="293"/>
                  </a:lnTo>
                  <a:lnTo>
                    <a:pt x="12252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7" name="Google Shape;3547;p11"/>
            <p:cNvSpPr/>
            <p:nvPr/>
          </p:nvSpPr>
          <p:spPr>
            <a:xfrm>
              <a:off x="4197625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28" y="0"/>
                  </a:moveTo>
                  <a:lnTo>
                    <a:pt x="0" y="1828"/>
                  </a:lnTo>
                  <a:lnTo>
                    <a:pt x="1170" y="1828"/>
                  </a:lnTo>
                  <a:lnTo>
                    <a:pt x="2997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8" name="Google Shape;3548;p11"/>
            <p:cNvSpPr/>
            <p:nvPr/>
          </p:nvSpPr>
          <p:spPr>
            <a:xfrm>
              <a:off x="4243300" y="1685675"/>
              <a:ext cx="3136750" cy="3125325"/>
            </a:xfrm>
            <a:custGeom>
              <a:avLst/>
              <a:gdLst/>
              <a:ahLst/>
              <a:cxnLst/>
              <a:rect l="l" t="t" r="r" b="b"/>
              <a:pathLst>
                <a:path w="125470" h="125013" extrusionOk="0">
                  <a:moveTo>
                    <a:pt x="125470" y="0"/>
                  </a:moveTo>
                  <a:lnTo>
                    <a:pt x="1" y="125012"/>
                  </a:lnTo>
                  <a:lnTo>
                    <a:pt x="1170" y="125012"/>
                  </a:lnTo>
                  <a:lnTo>
                    <a:pt x="125470" y="274"/>
                  </a:lnTo>
                  <a:lnTo>
                    <a:pt x="125470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9" name="Google Shape;3549;p11"/>
            <p:cNvSpPr/>
            <p:nvPr/>
          </p:nvSpPr>
          <p:spPr>
            <a:xfrm>
              <a:off x="4123625" y="4810975"/>
              <a:ext cx="74925" cy="45700"/>
            </a:xfrm>
            <a:custGeom>
              <a:avLst/>
              <a:gdLst/>
              <a:ahLst/>
              <a:cxnLst/>
              <a:rect l="l" t="t" r="r" b="b"/>
              <a:pathLst>
                <a:path w="2997" h="1828" extrusionOk="0">
                  <a:moveTo>
                    <a:pt x="1846" y="0"/>
                  </a:moveTo>
                  <a:lnTo>
                    <a:pt x="0" y="1828"/>
                  </a:lnTo>
                  <a:lnTo>
                    <a:pt x="1188" y="1828"/>
                  </a:lnTo>
                  <a:lnTo>
                    <a:pt x="2997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0" name="Google Shape;3550;p11"/>
            <p:cNvSpPr/>
            <p:nvPr/>
          </p:nvSpPr>
          <p:spPr>
            <a:xfrm>
              <a:off x="4169750" y="1612125"/>
              <a:ext cx="3210300" cy="3198875"/>
            </a:xfrm>
            <a:custGeom>
              <a:avLst/>
              <a:gdLst/>
              <a:ahLst/>
              <a:cxnLst/>
              <a:rect l="l" t="t" r="r" b="b"/>
              <a:pathLst>
                <a:path w="128412" h="127955" extrusionOk="0">
                  <a:moveTo>
                    <a:pt x="128412" y="0"/>
                  </a:moveTo>
                  <a:lnTo>
                    <a:pt x="1" y="127954"/>
                  </a:lnTo>
                  <a:lnTo>
                    <a:pt x="1152" y="127954"/>
                  </a:lnTo>
                  <a:lnTo>
                    <a:pt x="128412" y="256"/>
                  </a:lnTo>
                  <a:lnTo>
                    <a:pt x="128412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1" name="Google Shape;3551;p11"/>
            <p:cNvSpPr/>
            <p:nvPr/>
          </p:nvSpPr>
          <p:spPr>
            <a:xfrm>
              <a:off x="4050050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28" y="0"/>
                  </a:moveTo>
                  <a:lnTo>
                    <a:pt x="1" y="1828"/>
                  </a:lnTo>
                  <a:lnTo>
                    <a:pt x="1171" y="1828"/>
                  </a:lnTo>
                  <a:lnTo>
                    <a:pt x="299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2" name="Google Shape;3552;p11"/>
            <p:cNvSpPr/>
            <p:nvPr/>
          </p:nvSpPr>
          <p:spPr>
            <a:xfrm>
              <a:off x="4095750" y="1538575"/>
              <a:ext cx="3284300" cy="3272425"/>
            </a:xfrm>
            <a:custGeom>
              <a:avLst/>
              <a:gdLst/>
              <a:ahLst/>
              <a:cxnLst/>
              <a:rect l="l" t="t" r="r" b="b"/>
              <a:pathLst>
                <a:path w="131372" h="130897" extrusionOk="0">
                  <a:moveTo>
                    <a:pt x="131372" y="0"/>
                  </a:moveTo>
                  <a:lnTo>
                    <a:pt x="0" y="130896"/>
                  </a:lnTo>
                  <a:lnTo>
                    <a:pt x="1170" y="130896"/>
                  </a:lnTo>
                  <a:lnTo>
                    <a:pt x="131372" y="256"/>
                  </a:lnTo>
                  <a:lnTo>
                    <a:pt x="131372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3" name="Google Shape;3553;p11"/>
            <p:cNvSpPr/>
            <p:nvPr/>
          </p:nvSpPr>
          <p:spPr>
            <a:xfrm>
              <a:off x="3976500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28" y="0"/>
                  </a:moveTo>
                  <a:lnTo>
                    <a:pt x="1" y="1828"/>
                  </a:lnTo>
                  <a:lnTo>
                    <a:pt x="1170" y="1828"/>
                  </a:lnTo>
                  <a:lnTo>
                    <a:pt x="299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4" name="Google Shape;3554;p11"/>
            <p:cNvSpPr/>
            <p:nvPr/>
          </p:nvSpPr>
          <p:spPr>
            <a:xfrm>
              <a:off x="4022200" y="1465475"/>
              <a:ext cx="3357850" cy="3345525"/>
            </a:xfrm>
            <a:custGeom>
              <a:avLst/>
              <a:gdLst/>
              <a:ahLst/>
              <a:cxnLst/>
              <a:rect l="l" t="t" r="r" b="b"/>
              <a:pathLst>
                <a:path w="134314" h="133821" extrusionOk="0">
                  <a:moveTo>
                    <a:pt x="134314" y="0"/>
                  </a:moveTo>
                  <a:lnTo>
                    <a:pt x="0" y="133820"/>
                  </a:lnTo>
                  <a:lnTo>
                    <a:pt x="1170" y="133820"/>
                  </a:lnTo>
                  <a:lnTo>
                    <a:pt x="134314" y="220"/>
                  </a:lnTo>
                  <a:lnTo>
                    <a:pt x="134314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5" name="Google Shape;3555;p11"/>
            <p:cNvSpPr/>
            <p:nvPr/>
          </p:nvSpPr>
          <p:spPr>
            <a:xfrm>
              <a:off x="3902500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46" y="0"/>
                  </a:moveTo>
                  <a:lnTo>
                    <a:pt x="0" y="1828"/>
                  </a:lnTo>
                  <a:lnTo>
                    <a:pt x="1188" y="1828"/>
                  </a:lnTo>
                  <a:lnTo>
                    <a:pt x="2997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6" name="Google Shape;3556;p11"/>
            <p:cNvSpPr/>
            <p:nvPr/>
          </p:nvSpPr>
          <p:spPr>
            <a:xfrm>
              <a:off x="3948650" y="1391925"/>
              <a:ext cx="3431400" cy="3419075"/>
            </a:xfrm>
            <a:custGeom>
              <a:avLst/>
              <a:gdLst/>
              <a:ahLst/>
              <a:cxnLst/>
              <a:rect l="l" t="t" r="r" b="b"/>
              <a:pathLst>
                <a:path w="137256" h="136763" extrusionOk="0">
                  <a:moveTo>
                    <a:pt x="137256" y="0"/>
                  </a:moveTo>
                  <a:lnTo>
                    <a:pt x="0" y="136762"/>
                  </a:lnTo>
                  <a:lnTo>
                    <a:pt x="1151" y="136762"/>
                  </a:lnTo>
                  <a:lnTo>
                    <a:pt x="137256" y="201"/>
                  </a:lnTo>
                  <a:lnTo>
                    <a:pt x="137256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7" name="Google Shape;3557;p11"/>
            <p:cNvSpPr/>
            <p:nvPr/>
          </p:nvSpPr>
          <p:spPr>
            <a:xfrm>
              <a:off x="3828950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28" y="0"/>
                  </a:moveTo>
                  <a:lnTo>
                    <a:pt x="0" y="1828"/>
                  </a:lnTo>
                  <a:lnTo>
                    <a:pt x="1170" y="1828"/>
                  </a:lnTo>
                  <a:lnTo>
                    <a:pt x="2997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8" name="Google Shape;3558;p11"/>
            <p:cNvSpPr/>
            <p:nvPr/>
          </p:nvSpPr>
          <p:spPr>
            <a:xfrm>
              <a:off x="3874625" y="1318375"/>
              <a:ext cx="3505425" cy="3492625"/>
            </a:xfrm>
            <a:custGeom>
              <a:avLst/>
              <a:gdLst/>
              <a:ahLst/>
              <a:cxnLst/>
              <a:rect l="l" t="t" r="r" b="b"/>
              <a:pathLst>
                <a:path w="140217" h="139705" extrusionOk="0">
                  <a:moveTo>
                    <a:pt x="140217" y="0"/>
                  </a:moveTo>
                  <a:lnTo>
                    <a:pt x="1" y="139704"/>
                  </a:lnTo>
                  <a:lnTo>
                    <a:pt x="1170" y="139704"/>
                  </a:lnTo>
                  <a:lnTo>
                    <a:pt x="140217" y="183"/>
                  </a:lnTo>
                  <a:lnTo>
                    <a:pt x="140217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9" name="Google Shape;3559;p11"/>
            <p:cNvSpPr/>
            <p:nvPr/>
          </p:nvSpPr>
          <p:spPr>
            <a:xfrm>
              <a:off x="3755400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28" y="0"/>
                  </a:moveTo>
                  <a:lnTo>
                    <a:pt x="0" y="1828"/>
                  </a:lnTo>
                  <a:lnTo>
                    <a:pt x="1170" y="1828"/>
                  </a:lnTo>
                  <a:lnTo>
                    <a:pt x="2997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0" name="Google Shape;3560;p11"/>
            <p:cNvSpPr/>
            <p:nvPr/>
          </p:nvSpPr>
          <p:spPr>
            <a:xfrm>
              <a:off x="3801075" y="1244800"/>
              <a:ext cx="3578975" cy="3566200"/>
            </a:xfrm>
            <a:custGeom>
              <a:avLst/>
              <a:gdLst/>
              <a:ahLst/>
              <a:cxnLst/>
              <a:rect l="l" t="t" r="r" b="b"/>
              <a:pathLst>
                <a:path w="143159" h="142648" extrusionOk="0">
                  <a:moveTo>
                    <a:pt x="143159" y="1"/>
                  </a:moveTo>
                  <a:lnTo>
                    <a:pt x="1" y="142647"/>
                  </a:lnTo>
                  <a:lnTo>
                    <a:pt x="1170" y="142647"/>
                  </a:lnTo>
                  <a:lnTo>
                    <a:pt x="143159" y="165"/>
                  </a:lnTo>
                  <a:lnTo>
                    <a:pt x="143159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1" name="Google Shape;3561;p11"/>
            <p:cNvSpPr/>
            <p:nvPr/>
          </p:nvSpPr>
          <p:spPr>
            <a:xfrm>
              <a:off x="3681375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47" y="0"/>
                  </a:moveTo>
                  <a:lnTo>
                    <a:pt x="1" y="1828"/>
                  </a:lnTo>
                  <a:lnTo>
                    <a:pt x="1189" y="1828"/>
                  </a:lnTo>
                  <a:lnTo>
                    <a:pt x="299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2" name="Google Shape;3562;p11"/>
            <p:cNvSpPr/>
            <p:nvPr/>
          </p:nvSpPr>
          <p:spPr>
            <a:xfrm>
              <a:off x="3727525" y="1171725"/>
              <a:ext cx="3652525" cy="3639275"/>
            </a:xfrm>
            <a:custGeom>
              <a:avLst/>
              <a:gdLst/>
              <a:ahLst/>
              <a:cxnLst/>
              <a:rect l="l" t="t" r="r" b="b"/>
              <a:pathLst>
                <a:path w="146101" h="145571" extrusionOk="0">
                  <a:moveTo>
                    <a:pt x="146101" y="0"/>
                  </a:moveTo>
                  <a:lnTo>
                    <a:pt x="1" y="145570"/>
                  </a:lnTo>
                  <a:lnTo>
                    <a:pt x="1170" y="145570"/>
                  </a:lnTo>
                  <a:lnTo>
                    <a:pt x="146101" y="128"/>
                  </a:lnTo>
                  <a:lnTo>
                    <a:pt x="146101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3" name="Google Shape;3563;p11"/>
            <p:cNvSpPr/>
            <p:nvPr/>
          </p:nvSpPr>
          <p:spPr>
            <a:xfrm>
              <a:off x="3607825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46" y="0"/>
                  </a:moveTo>
                  <a:lnTo>
                    <a:pt x="1" y="1828"/>
                  </a:lnTo>
                  <a:lnTo>
                    <a:pt x="1189" y="1828"/>
                  </a:lnTo>
                  <a:lnTo>
                    <a:pt x="299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4" name="Google Shape;3564;p11"/>
            <p:cNvSpPr/>
            <p:nvPr/>
          </p:nvSpPr>
          <p:spPr>
            <a:xfrm>
              <a:off x="3653975" y="1098175"/>
              <a:ext cx="3726075" cy="3712825"/>
            </a:xfrm>
            <a:custGeom>
              <a:avLst/>
              <a:gdLst/>
              <a:ahLst/>
              <a:cxnLst/>
              <a:rect l="l" t="t" r="r" b="b"/>
              <a:pathLst>
                <a:path w="149043" h="148513" extrusionOk="0">
                  <a:moveTo>
                    <a:pt x="149043" y="0"/>
                  </a:moveTo>
                  <a:lnTo>
                    <a:pt x="0" y="148512"/>
                  </a:lnTo>
                  <a:lnTo>
                    <a:pt x="1152" y="148512"/>
                  </a:lnTo>
                  <a:lnTo>
                    <a:pt x="149043" y="110"/>
                  </a:lnTo>
                  <a:lnTo>
                    <a:pt x="149043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5" name="Google Shape;3565;p11"/>
            <p:cNvSpPr/>
            <p:nvPr/>
          </p:nvSpPr>
          <p:spPr>
            <a:xfrm>
              <a:off x="3534275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28" y="0"/>
                  </a:moveTo>
                  <a:lnTo>
                    <a:pt x="1" y="1828"/>
                  </a:lnTo>
                  <a:lnTo>
                    <a:pt x="1170" y="1828"/>
                  </a:lnTo>
                  <a:lnTo>
                    <a:pt x="299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6" name="Google Shape;3566;p11"/>
            <p:cNvSpPr/>
            <p:nvPr/>
          </p:nvSpPr>
          <p:spPr>
            <a:xfrm>
              <a:off x="3579975" y="1024600"/>
              <a:ext cx="3800075" cy="3786400"/>
            </a:xfrm>
            <a:custGeom>
              <a:avLst/>
              <a:gdLst/>
              <a:ahLst/>
              <a:cxnLst/>
              <a:rect l="l" t="t" r="r" b="b"/>
              <a:pathLst>
                <a:path w="152003" h="151456" extrusionOk="0">
                  <a:moveTo>
                    <a:pt x="152003" y="1"/>
                  </a:moveTo>
                  <a:lnTo>
                    <a:pt x="0" y="151455"/>
                  </a:lnTo>
                  <a:lnTo>
                    <a:pt x="1170" y="151455"/>
                  </a:lnTo>
                  <a:lnTo>
                    <a:pt x="152003" y="111"/>
                  </a:lnTo>
                  <a:lnTo>
                    <a:pt x="152003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7" name="Google Shape;3567;p11"/>
            <p:cNvSpPr/>
            <p:nvPr/>
          </p:nvSpPr>
          <p:spPr>
            <a:xfrm>
              <a:off x="3460725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28" y="0"/>
                  </a:moveTo>
                  <a:lnTo>
                    <a:pt x="1" y="1828"/>
                  </a:lnTo>
                  <a:lnTo>
                    <a:pt x="1170" y="1828"/>
                  </a:lnTo>
                  <a:lnTo>
                    <a:pt x="2997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8" name="Google Shape;3568;p11"/>
            <p:cNvSpPr/>
            <p:nvPr/>
          </p:nvSpPr>
          <p:spPr>
            <a:xfrm>
              <a:off x="3506400" y="951525"/>
              <a:ext cx="3873650" cy="3859475"/>
            </a:xfrm>
            <a:custGeom>
              <a:avLst/>
              <a:gdLst/>
              <a:ahLst/>
              <a:cxnLst/>
              <a:rect l="l" t="t" r="r" b="b"/>
              <a:pathLst>
                <a:path w="154946" h="154379" extrusionOk="0">
                  <a:moveTo>
                    <a:pt x="154946" y="0"/>
                  </a:moveTo>
                  <a:lnTo>
                    <a:pt x="1" y="154378"/>
                  </a:lnTo>
                  <a:lnTo>
                    <a:pt x="1170" y="154378"/>
                  </a:lnTo>
                  <a:lnTo>
                    <a:pt x="154946" y="73"/>
                  </a:lnTo>
                  <a:lnTo>
                    <a:pt x="154946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9" name="Google Shape;3569;p11"/>
            <p:cNvSpPr/>
            <p:nvPr/>
          </p:nvSpPr>
          <p:spPr>
            <a:xfrm>
              <a:off x="3386725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46" y="0"/>
                  </a:moveTo>
                  <a:lnTo>
                    <a:pt x="0" y="1828"/>
                  </a:lnTo>
                  <a:lnTo>
                    <a:pt x="1188" y="1828"/>
                  </a:lnTo>
                  <a:lnTo>
                    <a:pt x="2997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0" name="Google Shape;3570;p11"/>
            <p:cNvSpPr/>
            <p:nvPr/>
          </p:nvSpPr>
          <p:spPr>
            <a:xfrm>
              <a:off x="3432850" y="877975"/>
              <a:ext cx="3947200" cy="3933025"/>
            </a:xfrm>
            <a:custGeom>
              <a:avLst/>
              <a:gdLst/>
              <a:ahLst/>
              <a:cxnLst/>
              <a:rect l="l" t="t" r="r" b="b"/>
              <a:pathLst>
                <a:path w="157888" h="157321" extrusionOk="0">
                  <a:moveTo>
                    <a:pt x="157888" y="0"/>
                  </a:moveTo>
                  <a:lnTo>
                    <a:pt x="1" y="157320"/>
                  </a:lnTo>
                  <a:lnTo>
                    <a:pt x="1152" y="157320"/>
                  </a:lnTo>
                  <a:lnTo>
                    <a:pt x="157888" y="55"/>
                  </a:lnTo>
                  <a:lnTo>
                    <a:pt x="15788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1" name="Google Shape;3571;p11"/>
            <p:cNvSpPr/>
            <p:nvPr/>
          </p:nvSpPr>
          <p:spPr>
            <a:xfrm>
              <a:off x="3313175" y="4810975"/>
              <a:ext cx="74925" cy="45700"/>
            </a:xfrm>
            <a:custGeom>
              <a:avLst/>
              <a:gdLst/>
              <a:ahLst/>
              <a:cxnLst/>
              <a:rect l="l" t="t" r="r" b="b"/>
              <a:pathLst>
                <a:path w="2997" h="1828" extrusionOk="0">
                  <a:moveTo>
                    <a:pt x="1827" y="0"/>
                  </a:moveTo>
                  <a:lnTo>
                    <a:pt x="0" y="1828"/>
                  </a:lnTo>
                  <a:lnTo>
                    <a:pt x="1170" y="1828"/>
                  </a:lnTo>
                  <a:lnTo>
                    <a:pt x="2997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2" name="Google Shape;3572;p11"/>
            <p:cNvSpPr/>
            <p:nvPr/>
          </p:nvSpPr>
          <p:spPr>
            <a:xfrm>
              <a:off x="3358850" y="839600"/>
              <a:ext cx="3986950" cy="3971400"/>
            </a:xfrm>
            <a:custGeom>
              <a:avLst/>
              <a:gdLst/>
              <a:ahLst/>
              <a:cxnLst/>
              <a:rect l="l" t="t" r="r" b="b"/>
              <a:pathLst>
                <a:path w="159478" h="158856" extrusionOk="0">
                  <a:moveTo>
                    <a:pt x="159423" y="0"/>
                  </a:moveTo>
                  <a:lnTo>
                    <a:pt x="0" y="158855"/>
                  </a:lnTo>
                  <a:lnTo>
                    <a:pt x="1170" y="158855"/>
                  </a:lnTo>
                  <a:lnTo>
                    <a:pt x="159477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3" name="Google Shape;3573;p11"/>
            <p:cNvSpPr/>
            <p:nvPr/>
          </p:nvSpPr>
          <p:spPr>
            <a:xfrm>
              <a:off x="3239600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28" y="0"/>
                  </a:moveTo>
                  <a:lnTo>
                    <a:pt x="1" y="1828"/>
                  </a:lnTo>
                  <a:lnTo>
                    <a:pt x="1170" y="1828"/>
                  </a:lnTo>
                  <a:lnTo>
                    <a:pt x="299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4" name="Google Shape;3574;p11"/>
            <p:cNvSpPr/>
            <p:nvPr/>
          </p:nvSpPr>
          <p:spPr>
            <a:xfrm>
              <a:off x="3285300" y="839600"/>
              <a:ext cx="3986475" cy="3971400"/>
            </a:xfrm>
            <a:custGeom>
              <a:avLst/>
              <a:gdLst/>
              <a:ahLst/>
              <a:cxnLst/>
              <a:rect l="l" t="t" r="r" b="b"/>
              <a:pathLst>
                <a:path w="159459" h="158856" extrusionOk="0">
                  <a:moveTo>
                    <a:pt x="159422" y="0"/>
                  </a:moveTo>
                  <a:lnTo>
                    <a:pt x="0" y="158855"/>
                  </a:lnTo>
                  <a:lnTo>
                    <a:pt x="1170" y="158855"/>
                  </a:lnTo>
                  <a:lnTo>
                    <a:pt x="159459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5" name="Google Shape;3575;p11"/>
            <p:cNvSpPr/>
            <p:nvPr/>
          </p:nvSpPr>
          <p:spPr>
            <a:xfrm>
              <a:off x="3165600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46" y="0"/>
                  </a:moveTo>
                  <a:lnTo>
                    <a:pt x="1" y="1828"/>
                  </a:lnTo>
                  <a:lnTo>
                    <a:pt x="1188" y="1828"/>
                  </a:lnTo>
                  <a:lnTo>
                    <a:pt x="299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6" name="Google Shape;3576;p11"/>
            <p:cNvSpPr/>
            <p:nvPr/>
          </p:nvSpPr>
          <p:spPr>
            <a:xfrm>
              <a:off x="3211750" y="839600"/>
              <a:ext cx="3986475" cy="3971400"/>
            </a:xfrm>
            <a:custGeom>
              <a:avLst/>
              <a:gdLst/>
              <a:ahLst/>
              <a:cxnLst/>
              <a:rect l="l" t="t" r="r" b="b"/>
              <a:pathLst>
                <a:path w="159459" h="158856" extrusionOk="0">
                  <a:moveTo>
                    <a:pt x="159422" y="0"/>
                  </a:moveTo>
                  <a:lnTo>
                    <a:pt x="0" y="158855"/>
                  </a:lnTo>
                  <a:lnTo>
                    <a:pt x="1152" y="158855"/>
                  </a:lnTo>
                  <a:lnTo>
                    <a:pt x="159459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7" name="Google Shape;3577;p11"/>
            <p:cNvSpPr/>
            <p:nvPr/>
          </p:nvSpPr>
          <p:spPr>
            <a:xfrm>
              <a:off x="3092050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28" y="0"/>
                  </a:moveTo>
                  <a:lnTo>
                    <a:pt x="0" y="1828"/>
                  </a:lnTo>
                  <a:lnTo>
                    <a:pt x="1170" y="1828"/>
                  </a:lnTo>
                  <a:lnTo>
                    <a:pt x="2997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8" name="Google Shape;3578;p11"/>
            <p:cNvSpPr/>
            <p:nvPr/>
          </p:nvSpPr>
          <p:spPr>
            <a:xfrm>
              <a:off x="3137725" y="839600"/>
              <a:ext cx="3986950" cy="3971400"/>
            </a:xfrm>
            <a:custGeom>
              <a:avLst/>
              <a:gdLst/>
              <a:ahLst/>
              <a:cxnLst/>
              <a:rect l="l" t="t" r="r" b="b"/>
              <a:pathLst>
                <a:path w="159478" h="158856" extrusionOk="0">
                  <a:moveTo>
                    <a:pt x="159423" y="0"/>
                  </a:moveTo>
                  <a:lnTo>
                    <a:pt x="1" y="158855"/>
                  </a:lnTo>
                  <a:lnTo>
                    <a:pt x="1170" y="158855"/>
                  </a:lnTo>
                  <a:lnTo>
                    <a:pt x="15947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9" name="Google Shape;3579;p11"/>
            <p:cNvSpPr/>
            <p:nvPr/>
          </p:nvSpPr>
          <p:spPr>
            <a:xfrm>
              <a:off x="3034475" y="4810975"/>
              <a:ext cx="58975" cy="45700"/>
            </a:xfrm>
            <a:custGeom>
              <a:avLst/>
              <a:gdLst/>
              <a:ahLst/>
              <a:cxnLst/>
              <a:rect l="l" t="t" r="r" b="b"/>
              <a:pathLst>
                <a:path w="2359" h="1828" extrusionOk="0">
                  <a:moveTo>
                    <a:pt x="1847" y="0"/>
                  </a:moveTo>
                  <a:lnTo>
                    <a:pt x="1" y="1828"/>
                  </a:lnTo>
                  <a:lnTo>
                    <a:pt x="531" y="1828"/>
                  </a:lnTo>
                  <a:lnTo>
                    <a:pt x="235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0" name="Google Shape;3580;p11"/>
            <p:cNvSpPr/>
            <p:nvPr/>
          </p:nvSpPr>
          <p:spPr>
            <a:xfrm>
              <a:off x="3018500" y="4810975"/>
              <a:ext cx="58500" cy="45700"/>
            </a:xfrm>
            <a:custGeom>
              <a:avLst/>
              <a:gdLst/>
              <a:ahLst/>
              <a:cxnLst/>
              <a:rect l="l" t="t" r="r" b="b"/>
              <a:pathLst>
                <a:path w="2340" h="1828" extrusionOk="0">
                  <a:moveTo>
                    <a:pt x="1828" y="0"/>
                  </a:moveTo>
                  <a:lnTo>
                    <a:pt x="0" y="1828"/>
                  </a:lnTo>
                  <a:lnTo>
                    <a:pt x="530" y="1828"/>
                  </a:lnTo>
                  <a:lnTo>
                    <a:pt x="2339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1" name="Google Shape;3581;p11"/>
            <p:cNvSpPr/>
            <p:nvPr/>
          </p:nvSpPr>
          <p:spPr>
            <a:xfrm>
              <a:off x="3064175" y="2973975"/>
              <a:ext cx="1843875" cy="1837025"/>
            </a:xfrm>
            <a:custGeom>
              <a:avLst/>
              <a:gdLst/>
              <a:ahLst/>
              <a:cxnLst/>
              <a:rect l="l" t="t" r="r" b="b"/>
              <a:pathLst>
                <a:path w="73755" h="73481" extrusionOk="0">
                  <a:moveTo>
                    <a:pt x="73754" y="1"/>
                  </a:moveTo>
                  <a:lnTo>
                    <a:pt x="1" y="73480"/>
                  </a:lnTo>
                  <a:lnTo>
                    <a:pt x="531" y="73480"/>
                  </a:lnTo>
                  <a:lnTo>
                    <a:pt x="73754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2" name="Google Shape;3582;p11"/>
            <p:cNvSpPr/>
            <p:nvPr/>
          </p:nvSpPr>
          <p:spPr>
            <a:xfrm>
              <a:off x="3080625" y="2982200"/>
              <a:ext cx="1835200" cy="1828800"/>
            </a:xfrm>
            <a:custGeom>
              <a:avLst/>
              <a:gdLst/>
              <a:ahLst/>
              <a:cxnLst/>
              <a:rect l="l" t="t" r="r" b="b"/>
              <a:pathLst>
                <a:path w="73408" h="73152" extrusionOk="0">
                  <a:moveTo>
                    <a:pt x="73407" y="1"/>
                  </a:moveTo>
                  <a:lnTo>
                    <a:pt x="1" y="73151"/>
                  </a:lnTo>
                  <a:lnTo>
                    <a:pt x="512" y="73151"/>
                  </a:lnTo>
                  <a:lnTo>
                    <a:pt x="73407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3" name="Google Shape;3583;p11"/>
            <p:cNvSpPr/>
            <p:nvPr/>
          </p:nvSpPr>
          <p:spPr>
            <a:xfrm>
              <a:off x="3031750" y="4810975"/>
              <a:ext cx="48900" cy="45700"/>
            </a:xfrm>
            <a:custGeom>
              <a:avLst/>
              <a:gdLst/>
              <a:ahLst/>
              <a:cxnLst/>
              <a:rect l="l" t="t" r="r" b="b"/>
              <a:pathLst>
                <a:path w="1956" h="1828" extrusionOk="0">
                  <a:moveTo>
                    <a:pt x="1809" y="0"/>
                  </a:moveTo>
                  <a:lnTo>
                    <a:pt x="0" y="1828"/>
                  </a:lnTo>
                  <a:lnTo>
                    <a:pt x="110" y="1828"/>
                  </a:lnTo>
                  <a:lnTo>
                    <a:pt x="1956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4" name="Google Shape;3584;p11"/>
            <p:cNvSpPr/>
            <p:nvPr/>
          </p:nvSpPr>
          <p:spPr>
            <a:xfrm>
              <a:off x="3076975" y="839600"/>
              <a:ext cx="3973700" cy="3971400"/>
            </a:xfrm>
            <a:custGeom>
              <a:avLst/>
              <a:gdLst/>
              <a:ahLst/>
              <a:cxnLst/>
              <a:rect l="l" t="t" r="r" b="b"/>
              <a:pathLst>
                <a:path w="158948" h="158856" extrusionOk="0">
                  <a:moveTo>
                    <a:pt x="158911" y="0"/>
                  </a:moveTo>
                  <a:lnTo>
                    <a:pt x="73242" y="85376"/>
                  </a:lnTo>
                  <a:lnTo>
                    <a:pt x="0" y="158855"/>
                  </a:lnTo>
                  <a:lnTo>
                    <a:pt x="147" y="158855"/>
                  </a:lnTo>
                  <a:lnTo>
                    <a:pt x="73553" y="85705"/>
                  </a:lnTo>
                  <a:lnTo>
                    <a:pt x="158947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5" name="Google Shape;3585;p11"/>
            <p:cNvSpPr/>
            <p:nvPr/>
          </p:nvSpPr>
          <p:spPr>
            <a:xfrm>
              <a:off x="238125" y="2995450"/>
              <a:ext cx="5950" cy="21950"/>
            </a:xfrm>
            <a:custGeom>
              <a:avLst/>
              <a:gdLst/>
              <a:ahLst/>
              <a:cxnLst/>
              <a:rect l="l" t="t" r="r" b="b"/>
              <a:pathLst>
                <a:path w="238" h="878" extrusionOk="0">
                  <a:moveTo>
                    <a:pt x="238" y="1"/>
                  </a:moveTo>
                  <a:lnTo>
                    <a:pt x="0" y="220"/>
                  </a:lnTo>
                  <a:lnTo>
                    <a:pt x="0" y="878"/>
                  </a:lnTo>
                  <a:lnTo>
                    <a:pt x="238" y="659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6" name="Google Shape;3586;p11"/>
            <p:cNvSpPr/>
            <p:nvPr/>
          </p:nvSpPr>
          <p:spPr>
            <a:xfrm>
              <a:off x="238125" y="2921900"/>
              <a:ext cx="5950" cy="21500"/>
            </a:xfrm>
            <a:custGeom>
              <a:avLst/>
              <a:gdLst/>
              <a:ahLst/>
              <a:cxnLst/>
              <a:rect l="l" t="t" r="r" b="b"/>
              <a:pathLst>
                <a:path w="238" h="860" extrusionOk="0">
                  <a:moveTo>
                    <a:pt x="238" y="1"/>
                  </a:moveTo>
                  <a:lnTo>
                    <a:pt x="0" y="238"/>
                  </a:lnTo>
                  <a:lnTo>
                    <a:pt x="0" y="860"/>
                  </a:lnTo>
                  <a:lnTo>
                    <a:pt x="238" y="640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7" name="Google Shape;3587;p11"/>
            <p:cNvSpPr/>
            <p:nvPr/>
          </p:nvSpPr>
          <p:spPr>
            <a:xfrm>
              <a:off x="238125" y="2848800"/>
              <a:ext cx="5950" cy="21050"/>
            </a:xfrm>
            <a:custGeom>
              <a:avLst/>
              <a:gdLst/>
              <a:ahLst/>
              <a:cxnLst/>
              <a:rect l="l" t="t" r="r" b="b"/>
              <a:pathLst>
                <a:path w="238" h="842" extrusionOk="0">
                  <a:moveTo>
                    <a:pt x="238" y="1"/>
                  </a:moveTo>
                  <a:lnTo>
                    <a:pt x="0" y="220"/>
                  </a:lnTo>
                  <a:lnTo>
                    <a:pt x="0" y="841"/>
                  </a:lnTo>
                  <a:lnTo>
                    <a:pt x="238" y="604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8" name="Google Shape;3588;p11"/>
            <p:cNvSpPr/>
            <p:nvPr/>
          </p:nvSpPr>
          <p:spPr>
            <a:xfrm>
              <a:off x="238125" y="2775250"/>
              <a:ext cx="5950" cy="20600"/>
            </a:xfrm>
            <a:custGeom>
              <a:avLst/>
              <a:gdLst/>
              <a:ahLst/>
              <a:cxnLst/>
              <a:rect l="l" t="t" r="r" b="b"/>
              <a:pathLst>
                <a:path w="238" h="824" extrusionOk="0">
                  <a:moveTo>
                    <a:pt x="238" y="1"/>
                  </a:moveTo>
                  <a:lnTo>
                    <a:pt x="0" y="220"/>
                  </a:lnTo>
                  <a:lnTo>
                    <a:pt x="0" y="823"/>
                  </a:lnTo>
                  <a:lnTo>
                    <a:pt x="238" y="585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9" name="Google Shape;3589;p11"/>
            <p:cNvSpPr/>
            <p:nvPr/>
          </p:nvSpPr>
          <p:spPr>
            <a:xfrm>
              <a:off x="238125" y="2701700"/>
              <a:ext cx="5950" cy="20125"/>
            </a:xfrm>
            <a:custGeom>
              <a:avLst/>
              <a:gdLst/>
              <a:ahLst/>
              <a:cxnLst/>
              <a:rect l="l" t="t" r="r" b="b"/>
              <a:pathLst>
                <a:path w="238" h="805" extrusionOk="0">
                  <a:moveTo>
                    <a:pt x="238" y="1"/>
                  </a:moveTo>
                  <a:lnTo>
                    <a:pt x="0" y="238"/>
                  </a:lnTo>
                  <a:lnTo>
                    <a:pt x="0" y="805"/>
                  </a:lnTo>
                  <a:lnTo>
                    <a:pt x="238" y="567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0" name="Google Shape;3590;p11"/>
            <p:cNvSpPr/>
            <p:nvPr/>
          </p:nvSpPr>
          <p:spPr>
            <a:xfrm>
              <a:off x="238125" y="2628150"/>
              <a:ext cx="5950" cy="19675"/>
            </a:xfrm>
            <a:custGeom>
              <a:avLst/>
              <a:gdLst/>
              <a:ahLst/>
              <a:cxnLst/>
              <a:rect l="l" t="t" r="r" b="b"/>
              <a:pathLst>
                <a:path w="238" h="787" extrusionOk="0">
                  <a:moveTo>
                    <a:pt x="238" y="0"/>
                  </a:moveTo>
                  <a:lnTo>
                    <a:pt x="0" y="238"/>
                  </a:lnTo>
                  <a:lnTo>
                    <a:pt x="0" y="786"/>
                  </a:lnTo>
                  <a:lnTo>
                    <a:pt x="238" y="549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1" name="Google Shape;3591;p11"/>
            <p:cNvSpPr/>
            <p:nvPr/>
          </p:nvSpPr>
          <p:spPr>
            <a:xfrm>
              <a:off x="238125" y="2555050"/>
              <a:ext cx="5950" cy="18750"/>
            </a:xfrm>
            <a:custGeom>
              <a:avLst/>
              <a:gdLst/>
              <a:ahLst/>
              <a:cxnLst/>
              <a:rect l="l" t="t" r="r" b="b"/>
              <a:pathLst>
                <a:path w="238" h="750" extrusionOk="0">
                  <a:moveTo>
                    <a:pt x="238" y="1"/>
                  </a:moveTo>
                  <a:lnTo>
                    <a:pt x="0" y="220"/>
                  </a:lnTo>
                  <a:lnTo>
                    <a:pt x="0" y="750"/>
                  </a:lnTo>
                  <a:lnTo>
                    <a:pt x="238" y="531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2" name="Google Shape;3592;p11"/>
            <p:cNvSpPr/>
            <p:nvPr/>
          </p:nvSpPr>
          <p:spPr>
            <a:xfrm>
              <a:off x="238125" y="2481500"/>
              <a:ext cx="5950" cy="18300"/>
            </a:xfrm>
            <a:custGeom>
              <a:avLst/>
              <a:gdLst/>
              <a:ahLst/>
              <a:cxnLst/>
              <a:rect l="l" t="t" r="r" b="b"/>
              <a:pathLst>
                <a:path w="238" h="732" extrusionOk="0">
                  <a:moveTo>
                    <a:pt x="238" y="1"/>
                  </a:moveTo>
                  <a:lnTo>
                    <a:pt x="0" y="220"/>
                  </a:lnTo>
                  <a:lnTo>
                    <a:pt x="0" y="732"/>
                  </a:lnTo>
                  <a:lnTo>
                    <a:pt x="238" y="512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3" name="Google Shape;3593;p11"/>
            <p:cNvSpPr/>
            <p:nvPr/>
          </p:nvSpPr>
          <p:spPr>
            <a:xfrm>
              <a:off x="238125" y="2407950"/>
              <a:ext cx="5950" cy="17850"/>
            </a:xfrm>
            <a:custGeom>
              <a:avLst/>
              <a:gdLst/>
              <a:ahLst/>
              <a:cxnLst/>
              <a:rect l="l" t="t" r="r" b="b"/>
              <a:pathLst>
                <a:path w="238" h="714" extrusionOk="0">
                  <a:moveTo>
                    <a:pt x="238" y="0"/>
                  </a:moveTo>
                  <a:lnTo>
                    <a:pt x="0" y="238"/>
                  </a:lnTo>
                  <a:lnTo>
                    <a:pt x="0" y="713"/>
                  </a:lnTo>
                  <a:lnTo>
                    <a:pt x="238" y="494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4" name="Google Shape;3594;p11"/>
            <p:cNvSpPr/>
            <p:nvPr/>
          </p:nvSpPr>
          <p:spPr>
            <a:xfrm>
              <a:off x="238125" y="2334400"/>
              <a:ext cx="5950" cy="17375"/>
            </a:xfrm>
            <a:custGeom>
              <a:avLst/>
              <a:gdLst/>
              <a:ahLst/>
              <a:cxnLst/>
              <a:rect l="l" t="t" r="r" b="b"/>
              <a:pathLst>
                <a:path w="238" h="695" extrusionOk="0">
                  <a:moveTo>
                    <a:pt x="238" y="0"/>
                  </a:moveTo>
                  <a:lnTo>
                    <a:pt x="0" y="238"/>
                  </a:lnTo>
                  <a:lnTo>
                    <a:pt x="0" y="695"/>
                  </a:lnTo>
                  <a:lnTo>
                    <a:pt x="238" y="475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5" name="Google Shape;3595;p11"/>
            <p:cNvSpPr/>
            <p:nvPr/>
          </p:nvSpPr>
          <p:spPr>
            <a:xfrm>
              <a:off x="238125" y="2261300"/>
              <a:ext cx="5950" cy="16925"/>
            </a:xfrm>
            <a:custGeom>
              <a:avLst/>
              <a:gdLst/>
              <a:ahLst/>
              <a:cxnLst/>
              <a:rect l="l" t="t" r="r" b="b"/>
              <a:pathLst>
                <a:path w="238" h="677" extrusionOk="0">
                  <a:moveTo>
                    <a:pt x="238" y="1"/>
                  </a:moveTo>
                  <a:lnTo>
                    <a:pt x="0" y="220"/>
                  </a:lnTo>
                  <a:lnTo>
                    <a:pt x="0" y="677"/>
                  </a:lnTo>
                  <a:lnTo>
                    <a:pt x="238" y="439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6" name="Google Shape;3596;p11"/>
            <p:cNvSpPr/>
            <p:nvPr/>
          </p:nvSpPr>
          <p:spPr>
            <a:xfrm>
              <a:off x="238125" y="2187750"/>
              <a:ext cx="5950" cy="16475"/>
            </a:xfrm>
            <a:custGeom>
              <a:avLst/>
              <a:gdLst/>
              <a:ahLst/>
              <a:cxnLst/>
              <a:rect l="l" t="t" r="r" b="b"/>
              <a:pathLst>
                <a:path w="238" h="659" extrusionOk="0">
                  <a:moveTo>
                    <a:pt x="238" y="0"/>
                  </a:moveTo>
                  <a:lnTo>
                    <a:pt x="0" y="220"/>
                  </a:lnTo>
                  <a:lnTo>
                    <a:pt x="0" y="658"/>
                  </a:lnTo>
                  <a:lnTo>
                    <a:pt x="238" y="421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7" name="Google Shape;3597;p11"/>
            <p:cNvSpPr/>
            <p:nvPr/>
          </p:nvSpPr>
          <p:spPr>
            <a:xfrm>
              <a:off x="238125" y="2114200"/>
              <a:ext cx="5950" cy="16000"/>
            </a:xfrm>
            <a:custGeom>
              <a:avLst/>
              <a:gdLst/>
              <a:ahLst/>
              <a:cxnLst/>
              <a:rect l="l" t="t" r="r" b="b"/>
              <a:pathLst>
                <a:path w="238" h="640" extrusionOk="0">
                  <a:moveTo>
                    <a:pt x="238" y="0"/>
                  </a:moveTo>
                  <a:lnTo>
                    <a:pt x="0" y="238"/>
                  </a:lnTo>
                  <a:lnTo>
                    <a:pt x="0" y="640"/>
                  </a:lnTo>
                  <a:lnTo>
                    <a:pt x="238" y="402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8" name="Google Shape;3598;p11"/>
            <p:cNvSpPr/>
            <p:nvPr/>
          </p:nvSpPr>
          <p:spPr>
            <a:xfrm>
              <a:off x="238125" y="2040650"/>
              <a:ext cx="5950" cy="15550"/>
            </a:xfrm>
            <a:custGeom>
              <a:avLst/>
              <a:gdLst/>
              <a:ahLst/>
              <a:cxnLst/>
              <a:rect l="l" t="t" r="r" b="b"/>
              <a:pathLst>
                <a:path w="238" h="622" extrusionOk="0">
                  <a:moveTo>
                    <a:pt x="238" y="0"/>
                  </a:moveTo>
                  <a:lnTo>
                    <a:pt x="0" y="238"/>
                  </a:lnTo>
                  <a:lnTo>
                    <a:pt x="0" y="622"/>
                  </a:lnTo>
                  <a:lnTo>
                    <a:pt x="238" y="384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9" name="Google Shape;3599;p11"/>
            <p:cNvSpPr/>
            <p:nvPr/>
          </p:nvSpPr>
          <p:spPr>
            <a:xfrm>
              <a:off x="238125" y="1967550"/>
              <a:ext cx="5950" cy="14650"/>
            </a:xfrm>
            <a:custGeom>
              <a:avLst/>
              <a:gdLst/>
              <a:ahLst/>
              <a:cxnLst/>
              <a:rect l="l" t="t" r="r" b="b"/>
              <a:pathLst>
                <a:path w="238" h="586" extrusionOk="0">
                  <a:moveTo>
                    <a:pt x="238" y="0"/>
                  </a:moveTo>
                  <a:lnTo>
                    <a:pt x="0" y="220"/>
                  </a:lnTo>
                  <a:lnTo>
                    <a:pt x="0" y="585"/>
                  </a:lnTo>
                  <a:lnTo>
                    <a:pt x="238" y="366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0" name="Google Shape;3600;p11"/>
            <p:cNvSpPr/>
            <p:nvPr/>
          </p:nvSpPr>
          <p:spPr>
            <a:xfrm>
              <a:off x="238125" y="1894000"/>
              <a:ext cx="5950" cy="14175"/>
            </a:xfrm>
            <a:custGeom>
              <a:avLst/>
              <a:gdLst/>
              <a:ahLst/>
              <a:cxnLst/>
              <a:rect l="l" t="t" r="r" b="b"/>
              <a:pathLst>
                <a:path w="238" h="567" extrusionOk="0">
                  <a:moveTo>
                    <a:pt x="238" y="0"/>
                  </a:moveTo>
                  <a:lnTo>
                    <a:pt x="0" y="220"/>
                  </a:lnTo>
                  <a:lnTo>
                    <a:pt x="0" y="567"/>
                  </a:lnTo>
                  <a:lnTo>
                    <a:pt x="238" y="347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1" name="Google Shape;3601;p11"/>
            <p:cNvSpPr/>
            <p:nvPr/>
          </p:nvSpPr>
          <p:spPr>
            <a:xfrm>
              <a:off x="238125" y="1820450"/>
              <a:ext cx="5950" cy="13725"/>
            </a:xfrm>
            <a:custGeom>
              <a:avLst/>
              <a:gdLst/>
              <a:ahLst/>
              <a:cxnLst/>
              <a:rect l="l" t="t" r="r" b="b"/>
              <a:pathLst>
                <a:path w="238" h="549" extrusionOk="0">
                  <a:moveTo>
                    <a:pt x="238" y="0"/>
                  </a:moveTo>
                  <a:lnTo>
                    <a:pt x="0" y="238"/>
                  </a:lnTo>
                  <a:lnTo>
                    <a:pt x="0" y="548"/>
                  </a:lnTo>
                  <a:lnTo>
                    <a:pt x="238" y="329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2" name="Google Shape;3602;p11"/>
            <p:cNvSpPr/>
            <p:nvPr/>
          </p:nvSpPr>
          <p:spPr>
            <a:xfrm>
              <a:off x="238125" y="1747350"/>
              <a:ext cx="5950" cy="12800"/>
            </a:xfrm>
            <a:custGeom>
              <a:avLst/>
              <a:gdLst/>
              <a:ahLst/>
              <a:cxnLst/>
              <a:rect l="l" t="t" r="r" b="b"/>
              <a:pathLst>
                <a:path w="238" h="512" extrusionOk="0">
                  <a:moveTo>
                    <a:pt x="238" y="0"/>
                  </a:moveTo>
                  <a:lnTo>
                    <a:pt x="0" y="220"/>
                  </a:lnTo>
                  <a:lnTo>
                    <a:pt x="0" y="512"/>
                  </a:lnTo>
                  <a:lnTo>
                    <a:pt x="238" y="293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3" name="Google Shape;3603;p11"/>
            <p:cNvSpPr/>
            <p:nvPr/>
          </p:nvSpPr>
          <p:spPr>
            <a:xfrm>
              <a:off x="238125" y="1673800"/>
              <a:ext cx="5950" cy="12800"/>
            </a:xfrm>
            <a:custGeom>
              <a:avLst/>
              <a:gdLst/>
              <a:ahLst/>
              <a:cxnLst/>
              <a:rect l="l" t="t" r="r" b="b"/>
              <a:pathLst>
                <a:path w="238" h="512" extrusionOk="0">
                  <a:moveTo>
                    <a:pt x="238" y="0"/>
                  </a:moveTo>
                  <a:lnTo>
                    <a:pt x="0" y="220"/>
                  </a:lnTo>
                  <a:lnTo>
                    <a:pt x="0" y="512"/>
                  </a:lnTo>
                  <a:lnTo>
                    <a:pt x="238" y="274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4" name="Google Shape;3604;p11"/>
            <p:cNvSpPr/>
            <p:nvPr/>
          </p:nvSpPr>
          <p:spPr>
            <a:xfrm>
              <a:off x="238125" y="1600250"/>
              <a:ext cx="5950" cy="12350"/>
            </a:xfrm>
            <a:custGeom>
              <a:avLst/>
              <a:gdLst/>
              <a:ahLst/>
              <a:cxnLst/>
              <a:rect l="l" t="t" r="r" b="b"/>
              <a:pathLst>
                <a:path w="238" h="494" extrusionOk="0">
                  <a:moveTo>
                    <a:pt x="238" y="0"/>
                  </a:moveTo>
                  <a:lnTo>
                    <a:pt x="0" y="238"/>
                  </a:lnTo>
                  <a:lnTo>
                    <a:pt x="0" y="494"/>
                  </a:lnTo>
                  <a:lnTo>
                    <a:pt x="238" y="256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5" name="Google Shape;3605;p11"/>
            <p:cNvSpPr/>
            <p:nvPr/>
          </p:nvSpPr>
          <p:spPr>
            <a:xfrm>
              <a:off x="238125" y="1526700"/>
              <a:ext cx="5950" cy="11900"/>
            </a:xfrm>
            <a:custGeom>
              <a:avLst/>
              <a:gdLst/>
              <a:ahLst/>
              <a:cxnLst/>
              <a:rect l="l" t="t" r="r" b="b"/>
              <a:pathLst>
                <a:path w="238" h="476" extrusionOk="0">
                  <a:moveTo>
                    <a:pt x="238" y="0"/>
                  </a:moveTo>
                  <a:lnTo>
                    <a:pt x="0" y="238"/>
                  </a:lnTo>
                  <a:lnTo>
                    <a:pt x="0" y="475"/>
                  </a:lnTo>
                  <a:lnTo>
                    <a:pt x="238" y="238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6" name="Google Shape;3606;p11"/>
            <p:cNvSpPr/>
            <p:nvPr/>
          </p:nvSpPr>
          <p:spPr>
            <a:xfrm>
              <a:off x="238125" y="1453600"/>
              <a:ext cx="5950" cy="10975"/>
            </a:xfrm>
            <a:custGeom>
              <a:avLst/>
              <a:gdLst/>
              <a:ahLst/>
              <a:cxnLst/>
              <a:rect l="l" t="t" r="r" b="b"/>
              <a:pathLst>
                <a:path w="238" h="439" extrusionOk="0">
                  <a:moveTo>
                    <a:pt x="238" y="0"/>
                  </a:moveTo>
                  <a:lnTo>
                    <a:pt x="0" y="219"/>
                  </a:lnTo>
                  <a:lnTo>
                    <a:pt x="0" y="439"/>
                  </a:lnTo>
                  <a:lnTo>
                    <a:pt x="238" y="201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7" name="Google Shape;3607;p11"/>
            <p:cNvSpPr/>
            <p:nvPr/>
          </p:nvSpPr>
          <p:spPr>
            <a:xfrm>
              <a:off x="238125" y="1380050"/>
              <a:ext cx="5950" cy="10525"/>
            </a:xfrm>
            <a:custGeom>
              <a:avLst/>
              <a:gdLst/>
              <a:ahLst/>
              <a:cxnLst/>
              <a:rect l="l" t="t" r="r" b="b"/>
              <a:pathLst>
                <a:path w="238" h="421" extrusionOk="0">
                  <a:moveTo>
                    <a:pt x="238" y="0"/>
                  </a:moveTo>
                  <a:lnTo>
                    <a:pt x="0" y="219"/>
                  </a:lnTo>
                  <a:lnTo>
                    <a:pt x="0" y="420"/>
                  </a:lnTo>
                  <a:lnTo>
                    <a:pt x="238" y="201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8" name="Google Shape;3608;p11"/>
            <p:cNvSpPr/>
            <p:nvPr/>
          </p:nvSpPr>
          <p:spPr>
            <a:xfrm>
              <a:off x="238125" y="1306475"/>
              <a:ext cx="5950" cy="10075"/>
            </a:xfrm>
            <a:custGeom>
              <a:avLst/>
              <a:gdLst/>
              <a:ahLst/>
              <a:cxnLst/>
              <a:rect l="l" t="t" r="r" b="b"/>
              <a:pathLst>
                <a:path w="238" h="403" extrusionOk="0">
                  <a:moveTo>
                    <a:pt x="238" y="1"/>
                  </a:moveTo>
                  <a:lnTo>
                    <a:pt x="0" y="239"/>
                  </a:lnTo>
                  <a:lnTo>
                    <a:pt x="0" y="403"/>
                  </a:lnTo>
                  <a:lnTo>
                    <a:pt x="238" y="184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9" name="Google Shape;3609;p11"/>
            <p:cNvSpPr/>
            <p:nvPr/>
          </p:nvSpPr>
          <p:spPr>
            <a:xfrm>
              <a:off x="238125" y="1232925"/>
              <a:ext cx="5950" cy="9625"/>
            </a:xfrm>
            <a:custGeom>
              <a:avLst/>
              <a:gdLst/>
              <a:ahLst/>
              <a:cxnLst/>
              <a:rect l="l" t="t" r="r" b="b"/>
              <a:pathLst>
                <a:path w="238" h="385" extrusionOk="0">
                  <a:moveTo>
                    <a:pt x="238" y="1"/>
                  </a:moveTo>
                  <a:lnTo>
                    <a:pt x="0" y="238"/>
                  </a:lnTo>
                  <a:lnTo>
                    <a:pt x="0" y="385"/>
                  </a:lnTo>
                  <a:lnTo>
                    <a:pt x="238" y="165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0" name="Google Shape;3610;p11"/>
            <p:cNvSpPr/>
            <p:nvPr/>
          </p:nvSpPr>
          <p:spPr>
            <a:xfrm>
              <a:off x="238125" y="1159850"/>
              <a:ext cx="5950" cy="9150"/>
            </a:xfrm>
            <a:custGeom>
              <a:avLst/>
              <a:gdLst/>
              <a:ahLst/>
              <a:cxnLst/>
              <a:rect l="l" t="t" r="r" b="b"/>
              <a:pathLst>
                <a:path w="238" h="366" extrusionOk="0">
                  <a:moveTo>
                    <a:pt x="238" y="0"/>
                  </a:moveTo>
                  <a:lnTo>
                    <a:pt x="0" y="219"/>
                  </a:lnTo>
                  <a:lnTo>
                    <a:pt x="0" y="366"/>
                  </a:lnTo>
                  <a:lnTo>
                    <a:pt x="238" y="128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1" name="Google Shape;3611;p11"/>
            <p:cNvSpPr/>
            <p:nvPr/>
          </p:nvSpPr>
          <p:spPr>
            <a:xfrm>
              <a:off x="238125" y="1086275"/>
              <a:ext cx="5950" cy="8725"/>
            </a:xfrm>
            <a:custGeom>
              <a:avLst/>
              <a:gdLst/>
              <a:ahLst/>
              <a:cxnLst/>
              <a:rect l="l" t="t" r="r" b="b"/>
              <a:pathLst>
                <a:path w="238" h="349" extrusionOk="0">
                  <a:moveTo>
                    <a:pt x="238" y="1"/>
                  </a:moveTo>
                  <a:lnTo>
                    <a:pt x="0" y="220"/>
                  </a:lnTo>
                  <a:lnTo>
                    <a:pt x="0" y="348"/>
                  </a:lnTo>
                  <a:lnTo>
                    <a:pt x="238" y="111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2" name="Google Shape;3612;p11"/>
            <p:cNvSpPr/>
            <p:nvPr/>
          </p:nvSpPr>
          <p:spPr>
            <a:xfrm>
              <a:off x="238125" y="1012725"/>
              <a:ext cx="5950" cy="8250"/>
            </a:xfrm>
            <a:custGeom>
              <a:avLst/>
              <a:gdLst/>
              <a:ahLst/>
              <a:cxnLst/>
              <a:rect l="l" t="t" r="r" b="b"/>
              <a:pathLst>
                <a:path w="238" h="330" extrusionOk="0">
                  <a:moveTo>
                    <a:pt x="238" y="1"/>
                  </a:moveTo>
                  <a:lnTo>
                    <a:pt x="0" y="238"/>
                  </a:lnTo>
                  <a:lnTo>
                    <a:pt x="0" y="330"/>
                  </a:lnTo>
                  <a:lnTo>
                    <a:pt x="238" y="92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3" name="Google Shape;3613;p11"/>
            <p:cNvSpPr/>
            <p:nvPr/>
          </p:nvSpPr>
          <p:spPr>
            <a:xfrm>
              <a:off x="238125" y="939175"/>
              <a:ext cx="5950" cy="7800"/>
            </a:xfrm>
            <a:custGeom>
              <a:avLst/>
              <a:gdLst/>
              <a:ahLst/>
              <a:cxnLst/>
              <a:rect l="l" t="t" r="r" b="b"/>
              <a:pathLst>
                <a:path w="238" h="312" extrusionOk="0">
                  <a:moveTo>
                    <a:pt x="238" y="1"/>
                  </a:moveTo>
                  <a:lnTo>
                    <a:pt x="0" y="238"/>
                  </a:lnTo>
                  <a:lnTo>
                    <a:pt x="0" y="311"/>
                  </a:lnTo>
                  <a:lnTo>
                    <a:pt x="238" y="74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4" name="Google Shape;3614;p11"/>
            <p:cNvSpPr/>
            <p:nvPr/>
          </p:nvSpPr>
          <p:spPr>
            <a:xfrm>
              <a:off x="238125" y="866075"/>
              <a:ext cx="5950" cy="6875"/>
            </a:xfrm>
            <a:custGeom>
              <a:avLst/>
              <a:gdLst/>
              <a:ahLst/>
              <a:cxnLst/>
              <a:rect l="l" t="t" r="r" b="b"/>
              <a:pathLst>
                <a:path w="238" h="275" extrusionOk="0">
                  <a:moveTo>
                    <a:pt x="238" y="1"/>
                  </a:moveTo>
                  <a:lnTo>
                    <a:pt x="0" y="220"/>
                  </a:lnTo>
                  <a:lnTo>
                    <a:pt x="0" y="275"/>
                  </a:lnTo>
                  <a:lnTo>
                    <a:pt x="238" y="56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5" name="Google Shape;3615;p11"/>
            <p:cNvSpPr/>
            <p:nvPr/>
          </p:nvSpPr>
          <p:spPr>
            <a:xfrm>
              <a:off x="238125" y="4757975"/>
              <a:ext cx="5950" cy="34300"/>
            </a:xfrm>
            <a:custGeom>
              <a:avLst/>
              <a:gdLst/>
              <a:ahLst/>
              <a:cxnLst/>
              <a:rect l="l" t="t" r="r" b="b"/>
              <a:pathLst>
                <a:path w="238" h="1372" extrusionOk="0">
                  <a:moveTo>
                    <a:pt x="238" y="1"/>
                  </a:moveTo>
                  <a:lnTo>
                    <a:pt x="0" y="220"/>
                  </a:lnTo>
                  <a:lnTo>
                    <a:pt x="0" y="1371"/>
                  </a:lnTo>
                  <a:lnTo>
                    <a:pt x="238" y="1152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6" name="Google Shape;3616;p11"/>
            <p:cNvSpPr/>
            <p:nvPr/>
          </p:nvSpPr>
          <p:spPr>
            <a:xfrm>
              <a:off x="238125" y="4684425"/>
              <a:ext cx="5950" cy="33825"/>
            </a:xfrm>
            <a:custGeom>
              <a:avLst/>
              <a:gdLst/>
              <a:ahLst/>
              <a:cxnLst/>
              <a:rect l="l" t="t" r="r" b="b"/>
              <a:pathLst>
                <a:path w="238" h="1353" extrusionOk="0">
                  <a:moveTo>
                    <a:pt x="238" y="1"/>
                  </a:moveTo>
                  <a:lnTo>
                    <a:pt x="0" y="220"/>
                  </a:lnTo>
                  <a:lnTo>
                    <a:pt x="0" y="1353"/>
                  </a:lnTo>
                  <a:lnTo>
                    <a:pt x="238" y="1133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7" name="Google Shape;3617;p11"/>
            <p:cNvSpPr/>
            <p:nvPr/>
          </p:nvSpPr>
          <p:spPr>
            <a:xfrm>
              <a:off x="238125" y="4610875"/>
              <a:ext cx="5950" cy="33375"/>
            </a:xfrm>
            <a:custGeom>
              <a:avLst/>
              <a:gdLst/>
              <a:ahLst/>
              <a:cxnLst/>
              <a:rect l="l" t="t" r="r" b="b"/>
              <a:pathLst>
                <a:path w="238" h="1335" extrusionOk="0">
                  <a:moveTo>
                    <a:pt x="238" y="0"/>
                  </a:moveTo>
                  <a:lnTo>
                    <a:pt x="0" y="238"/>
                  </a:lnTo>
                  <a:lnTo>
                    <a:pt x="0" y="1334"/>
                  </a:lnTo>
                  <a:lnTo>
                    <a:pt x="238" y="1115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8" name="Google Shape;3618;p11"/>
            <p:cNvSpPr/>
            <p:nvPr/>
          </p:nvSpPr>
          <p:spPr>
            <a:xfrm>
              <a:off x="238125" y="4537325"/>
              <a:ext cx="5950" cy="33375"/>
            </a:xfrm>
            <a:custGeom>
              <a:avLst/>
              <a:gdLst/>
              <a:ahLst/>
              <a:cxnLst/>
              <a:rect l="l" t="t" r="r" b="b"/>
              <a:pathLst>
                <a:path w="238" h="1335" extrusionOk="0">
                  <a:moveTo>
                    <a:pt x="238" y="0"/>
                  </a:moveTo>
                  <a:lnTo>
                    <a:pt x="0" y="238"/>
                  </a:lnTo>
                  <a:lnTo>
                    <a:pt x="0" y="1334"/>
                  </a:lnTo>
                  <a:lnTo>
                    <a:pt x="238" y="1097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9" name="Google Shape;3619;p11"/>
            <p:cNvSpPr/>
            <p:nvPr/>
          </p:nvSpPr>
          <p:spPr>
            <a:xfrm>
              <a:off x="238125" y="4464225"/>
              <a:ext cx="5950" cy="32450"/>
            </a:xfrm>
            <a:custGeom>
              <a:avLst/>
              <a:gdLst/>
              <a:ahLst/>
              <a:cxnLst/>
              <a:rect l="l" t="t" r="r" b="b"/>
              <a:pathLst>
                <a:path w="238" h="1298" extrusionOk="0">
                  <a:moveTo>
                    <a:pt x="238" y="0"/>
                  </a:moveTo>
                  <a:lnTo>
                    <a:pt x="0" y="220"/>
                  </a:lnTo>
                  <a:lnTo>
                    <a:pt x="0" y="1298"/>
                  </a:lnTo>
                  <a:lnTo>
                    <a:pt x="238" y="1060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0" name="Google Shape;3620;p11"/>
            <p:cNvSpPr/>
            <p:nvPr/>
          </p:nvSpPr>
          <p:spPr>
            <a:xfrm>
              <a:off x="238125" y="4390675"/>
              <a:ext cx="5950" cy="32000"/>
            </a:xfrm>
            <a:custGeom>
              <a:avLst/>
              <a:gdLst/>
              <a:ahLst/>
              <a:cxnLst/>
              <a:rect l="l" t="t" r="r" b="b"/>
              <a:pathLst>
                <a:path w="238" h="1280" extrusionOk="0">
                  <a:moveTo>
                    <a:pt x="238" y="0"/>
                  </a:moveTo>
                  <a:lnTo>
                    <a:pt x="0" y="220"/>
                  </a:lnTo>
                  <a:lnTo>
                    <a:pt x="0" y="1280"/>
                  </a:lnTo>
                  <a:lnTo>
                    <a:pt x="238" y="1042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1" name="Google Shape;3621;p11"/>
            <p:cNvSpPr/>
            <p:nvPr/>
          </p:nvSpPr>
          <p:spPr>
            <a:xfrm>
              <a:off x="238125" y="4317125"/>
              <a:ext cx="5950" cy="31550"/>
            </a:xfrm>
            <a:custGeom>
              <a:avLst/>
              <a:gdLst/>
              <a:ahLst/>
              <a:cxnLst/>
              <a:rect l="l" t="t" r="r" b="b"/>
              <a:pathLst>
                <a:path w="238" h="1262" extrusionOk="0">
                  <a:moveTo>
                    <a:pt x="238" y="0"/>
                  </a:moveTo>
                  <a:lnTo>
                    <a:pt x="0" y="238"/>
                  </a:lnTo>
                  <a:lnTo>
                    <a:pt x="0" y="1261"/>
                  </a:lnTo>
                  <a:lnTo>
                    <a:pt x="238" y="1024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2" name="Google Shape;3622;p11"/>
            <p:cNvSpPr/>
            <p:nvPr/>
          </p:nvSpPr>
          <p:spPr>
            <a:xfrm>
              <a:off x="238125" y="4243575"/>
              <a:ext cx="5950" cy="31075"/>
            </a:xfrm>
            <a:custGeom>
              <a:avLst/>
              <a:gdLst/>
              <a:ahLst/>
              <a:cxnLst/>
              <a:rect l="l" t="t" r="r" b="b"/>
              <a:pathLst>
                <a:path w="238" h="1243" extrusionOk="0">
                  <a:moveTo>
                    <a:pt x="238" y="0"/>
                  </a:moveTo>
                  <a:lnTo>
                    <a:pt x="0" y="238"/>
                  </a:lnTo>
                  <a:lnTo>
                    <a:pt x="0" y="1243"/>
                  </a:lnTo>
                  <a:lnTo>
                    <a:pt x="238" y="1023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3" name="Google Shape;3623;p11"/>
            <p:cNvSpPr/>
            <p:nvPr/>
          </p:nvSpPr>
          <p:spPr>
            <a:xfrm>
              <a:off x="238125" y="4170475"/>
              <a:ext cx="5950" cy="30175"/>
            </a:xfrm>
            <a:custGeom>
              <a:avLst/>
              <a:gdLst/>
              <a:ahLst/>
              <a:cxnLst/>
              <a:rect l="l" t="t" r="r" b="b"/>
              <a:pathLst>
                <a:path w="238" h="1207" extrusionOk="0">
                  <a:moveTo>
                    <a:pt x="238" y="0"/>
                  </a:moveTo>
                  <a:lnTo>
                    <a:pt x="0" y="220"/>
                  </a:lnTo>
                  <a:lnTo>
                    <a:pt x="0" y="1206"/>
                  </a:lnTo>
                  <a:lnTo>
                    <a:pt x="238" y="987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4" name="Google Shape;3624;p11"/>
            <p:cNvSpPr/>
            <p:nvPr/>
          </p:nvSpPr>
          <p:spPr>
            <a:xfrm>
              <a:off x="238125" y="4096925"/>
              <a:ext cx="5950" cy="29725"/>
            </a:xfrm>
            <a:custGeom>
              <a:avLst/>
              <a:gdLst/>
              <a:ahLst/>
              <a:cxnLst/>
              <a:rect l="l" t="t" r="r" b="b"/>
              <a:pathLst>
                <a:path w="238" h="1189" extrusionOk="0">
                  <a:moveTo>
                    <a:pt x="238" y="0"/>
                  </a:moveTo>
                  <a:lnTo>
                    <a:pt x="0" y="219"/>
                  </a:lnTo>
                  <a:lnTo>
                    <a:pt x="0" y="1188"/>
                  </a:lnTo>
                  <a:lnTo>
                    <a:pt x="238" y="969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5" name="Google Shape;3625;p11"/>
            <p:cNvSpPr/>
            <p:nvPr/>
          </p:nvSpPr>
          <p:spPr>
            <a:xfrm>
              <a:off x="238125" y="4023375"/>
              <a:ext cx="5950" cy="29250"/>
            </a:xfrm>
            <a:custGeom>
              <a:avLst/>
              <a:gdLst/>
              <a:ahLst/>
              <a:cxnLst/>
              <a:rect l="l" t="t" r="r" b="b"/>
              <a:pathLst>
                <a:path w="238" h="1170" extrusionOk="0">
                  <a:moveTo>
                    <a:pt x="238" y="0"/>
                  </a:moveTo>
                  <a:lnTo>
                    <a:pt x="0" y="238"/>
                  </a:lnTo>
                  <a:lnTo>
                    <a:pt x="0" y="1170"/>
                  </a:lnTo>
                  <a:lnTo>
                    <a:pt x="238" y="950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6" name="Google Shape;3626;p11"/>
            <p:cNvSpPr/>
            <p:nvPr/>
          </p:nvSpPr>
          <p:spPr>
            <a:xfrm>
              <a:off x="238125" y="3950275"/>
              <a:ext cx="5950" cy="28800"/>
            </a:xfrm>
            <a:custGeom>
              <a:avLst/>
              <a:gdLst/>
              <a:ahLst/>
              <a:cxnLst/>
              <a:rect l="l" t="t" r="r" b="b"/>
              <a:pathLst>
                <a:path w="238" h="1152" extrusionOk="0">
                  <a:moveTo>
                    <a:pt x="238" y="0"/>
                  </a:moveTo>
                  <a:lnTo>
                    <a:pt x="0" y="220"/>
                  </a:lnTo>
                  <a:lnTo>
                    <a:pt x="0" y="1152"/>
                  </a:lnTo>
                  <a:lnTo>
                    <a:pt x="238" y="914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7" name="Google Shape;3627;p11"/>
            <p:cNvSpPr/>
            <p:nvPr/>
          </p:nvSpPr>
          <p:spPr>
            <a:xfrm>
              <a:off x="238125" y="3876725"/>
              <a:ext cx="5950" cy="28350"/>
            </a:xfrm>
            <a:custGeom>
              <a:avLst/>
              <a:gdLst/>
              <a:ahLst/>
              <a:cxnLst/>
              <a:rect l="l" t="t" r="r" b="b"/>
              <a:pathLst>
                <a:path w="238" h="1134" extrusionOk="0">
                  <a:moveTo>
                    <a:pt x="238" y="0"/>
                  </a:moveTo>
                  <a:lnTo>
                    <a:pt x="0" y="219"/>
                  </a:lnTo>
                  <a:lnTo>
                    <a:pt x="0" y="1133"/>
                  </a:lnTo>
                  <a:lnTo>
                    <a:pt x="238" y="896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8" name="Google Shape;3628;p11"/>
            <p:cNvSpPr/>
            <p:nvPr/>
          </p:nvSpPr>
          <p:spPr>
            <a:xfrm>
              <a:off x="238125" y="3803175"/>
              <a:ext cx="5950" cy="27875"/>
            </a:xfrm>
            <a:custGeom>
              <a:avLst/>
              <a:gdLst/>
              <a:ahLst/>
              <a:cxnLst/>
              <a:rect l="l" t="t" r="r" b="b"/>
              <a:pathLst>
                <a:path w="238" h="1115" extrusionOk="0">
                  <a:moveTo>
                    <a:pt x="238" y="0"/>
                  </a:moveTo>
                  <a:lnTo>
                    <a:pt x="0" y="238"/>
                  </a:lnTo>
                  <a:lnTo>
                    <a:pt x="0" y="1115"/>
                  </a:lnTo>
                  <a:lnTo>
                    <a:pt x="238" y="877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9" name="Google Shape;3629;p11"/>
            <p:cNvSpPr/>
            <p:nvPr/>
          </p:nvSpPr>
          <p:spPr>
            <a:xfrm>
              <a:off x="238125" y="3729600"/>
              <a:ext cx="5950" cy="27450"/>
            </a:xfrm>
            <a:custGeom>
              <a:avLst/>
              <a:gdLst/>
              <a:ahLst/>
              <a:cxnLst/>
              <a:rect l="l" t="t" r="r" b="b"/>
              <a:pathLst>
                <a:path w="238" h="1098" extrusionOk="0">
                  <a:moveTo>
                    <a:pt x="238" y="1"/>
                  </a:moveTo>
                  <a:lnTo>
                    <a:pt x="0" y="239"/>
                  </a:lnTo>
                  <a:lnTo>
                    <a:pt x="0" y="1097"/>
                  </a:lnTo>
                  <a:lnTo>
                    <a:pt x="238" y="860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0" name="Google Shape;3630;p11"/>
            <p:cNvSpPr/>
            <p:nvPr/>
          </p:nvSpPr>
          <p:spPr>
            <a:xfrm>
              <a:off x="238125" y="3656525"/>
              <a:ext cx="5950" cy="26525"/>
            </a:xfrm>
            <a:custGeom>
              <a:avLst/>
              <a:gdLst/>
              <a:ahLst/>
              <a:cxnLst/>
              <a:rect l="l" t="t" r="r" b="b"/>
              <a:pathLst>
                <a:path w="238" h="1061" extrusionOk="0">
                  <a:moveTo>
                    <a:pt x="238" y="0"/>
                  </a:moveTo>
                  <a:lnTo>
                    <a:pt x="0" y="219"/>
                  </a:lnTo>
                  <a:lnTo>
                    <a:pt x="0" y="1060"/>
                  </a:lnTo>
                  <a:lnTo>
                    <a:pt x="238" y="841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1" name="Google Shape;3631;p11"/>
            <p:cNvSpPr/>
            <p:nvPr/>
          </p:nvSpPr>
          <p:spPr>
            <a:xfrm>
              <a:off x="238125" y="3582975"/>
              <a:ext cx="5950" cy="26050"/>
            </a:xfrm>
            <a:custGeom>
              <a:avLst/>
              <a:gdLst/>
              <a:ahLst/>
              <a:cxnLst/>
              <a:rect l="l" t="t" r="r" b="b"/>
              <a:pathLst>
                <a:path w="238" h="1042" extrusionOk="0">
                  <a:moveTo>
                    <a:pt x="238" y="0"/>
                  </a:moveTo>
                  <a:lnTo>
                    <a:pt x="0" y="219"/>
                  </a:lnTo>
                  <a:lnTo>
                    <a:pt x="0" y="1042"/>
                  </a:lnTo>
                  <a:lnTo>
                    <a:pt x="238" y="822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2" name="Google Shape;3632;p11"/>
            <p:cNvSpPr/>
            <p:nvPr/>
          </p:nvSpPr>
          <p:spPr>
            <a:xfrm>
              <a:off x="238125" y="3509400"/>
              <a:ext cx="5950" cy="25625"/>
            </a:xfrm>
            <a:custGeom>
              <a:avLst/>
              <a:gdLst/>
              <a:ahLst/>
              <a:cxnLst/>
              <a:rect l="l" t="t" r="r" b="b"/>
              <a:pathLst>
                <a:path w="238" h="1025" extrusionOk="0">
                  <a:moveTo>
                    <a:pt x="238" y="1"/>
                  </a:moveTo>
                  <a:lnTo>
                    <a:pt x="0" y="238"/>
                  </a:lnTo>
                  <a:lnTo>
                    <a:pt x="0" y="1024"/>
                  </a:lnTo>
                  <a:lnTo>
                    <a:pt x="238" y="805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3" name="Google Shape;3633;p11"/>
            <p:cNvSpPr/>
            <p:nvPr/>
          </p:nvSpPr>
          <p:spPr>
            <a:xfrm>
              <a:off x="238125" y="3435850"/>
              <a:ext cx="5950" cy="25625"/>
            </a:xfrm>
            <a:custGeom>
              <a:avLst/>
              <a:gdLst/>
              <a:ahLst/>
              <a:cxnLst/>
              <a:rect l="l" t="t" r="r" b="b"/>
              <a:pathLst>
                <a:path w="238" h="1025" extrusionOk="0">
                  <a:moveTo>
                    <a:pt x="238" y="1"/>
                  </a:moveTo>
                  <a:lnTo>
                    <a:pt x="0" y="238"/>
                  </a:lnTo>
                  <a:lnTo>
                    <a:pt x="0" y="1024"/>
                  </a:lnTo>
                  <a:lnTo>
                    <a:pt x="238" y="787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4" name="Google Shape;3634;p11"/>
            <p:cNvSpPr/>
            <p:nvPr/>
          </p:nvSpPr>
          <p:spPr>
            <a:xfrm>
              <a:off x="238125" y="3362750"/>
              <a:ext cx="5950" cy="24700"/>
            </a:xfrm>
            <a:custGeom>
              <a:avLst/>
              <a:gdLst/>
              <a:ahLst/>
              <a:cxnLst/>
              <a:rect l="l" t="t" r="r" b="b"/>
              <a:pathLst>
                <a:path w="238" h="988" extrusionOk="0">
                  <a:moveTo>
                    <a:pt x="238" y="1"/>
                  </a:moveTo>
                  <a:lnTo>
                    <a:pt x="0" y="220"/>
                  </a:lnTo>
                  <a:lnTo>
                    <a:pt x="0" y="988"/>
                  </a:lnTo>
                  <a:lnTo>
                    <a:pt x="238" y="750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5" name="Google Shape;3635;p11"/>
            <p:cNvSpPr/>
            <p:nvPr/>
          </p:nvSpPr>
          <p:spPr>
            <a:xfrm>
              <a:off x="238125" y="3289200"/>
              <a:ext cx="5950" cy="24250"/>
            </a:xfrm>
            <a:custGeom>
              <a:avLst/>
              <a:gdLst/>
              <a:ahLst/>
              <a:cxnLst/>
              <a:rect l="l" t="t" r="r" b="b"/>
              <a:pathLst>
                <a:path w="238" h="970" extrusionOk="0">
                  <a:moveTo>
                    <a:pt x="238" y="1"/>
                  </a:moveTo>
                  <a:lnTo>
                    <a:pt x="0" y="220"/>
                  </a:lnTo>
                  <a:lnTo>
                    <a:pt x="0" y="969"/>
                  </a:lnTo>
                  <a:lnTo>
                    <a:pt x="238" y="732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6" name="Google Shape;3636;p11"/>
            <p:cNvSpPr/>
            <p:nvPr/>
          </p:nvSpPr>
          <p:spPr>
            <a:xfrm>
              <a:off x="238125" y="3215650"/>
              <a:ext cx="5950" cy="23800"/>
            </a:xfrm>
            <a:custGeom>
              <a:avLst/>
              <a:gdLst/>
              <a:ahLst/>
              <a:cxnLst/>
              <a:rect l="l" t="t" r="r" b="b"/>
              <a:pathLst>
                <a:path w="238" h="952" extrusionOk="0">
                  <a:moveTo>
                    <a:pt x="238" y="1"/>
                  </a:moveTo>
                  <a:lnTo>
                    <a:pt x="0" y="238"/>
                  </a:lnTo>
                  <a:lnTo>
                    <a:pt x="0" y="951"/>
                  </a:lnTo>
                  <a:lnTo>
                    <a:pt x="238" y="713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7" name="Google Shape;3637;p11"/>
            <p:cNvSpPr/>
            <p:nvPr/>
          </p:nvSpPr>
          <p:spPr>
            <a:xfrm>
              <a:off x="238125" y="3142100"/>
              <a:ext cx="5950" cy="23325"/>
            </a:xfrm>
            <a:custGeom>
              <a:avLst/>
              <a:gdLst/>
              <a:ahLst/>
              <a:cxnLst/>
              <a:rect l="l" t="t" r="r" b="b"/>
              <a:pathLst>
                <a:path w="238" h="933" extrusionOk="0">
                  <a:moveTo>
                    <a:pt x="238" y="1"/>
                  </a:moveTo>
                  <a:lnTo>
                    <a:pt x="0" y="238"/>
                  </a:lnTo>
                  <a:lnTo>
                    <a:pt x="0" y="933"/>
                  </a:lnTo>
                  <a:lnTo>
                    <a:pt x="238" y="695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8" name="Google Shape;3638;p11"/>
            <p:cNvSpPr/>
            <p:nvPr/>
          </p:nvSpPr>
          <p:spPr>
            <a:xfrm>
              <a:off x="238125" y="3069000"/>
              <a:ext cx="5950" cy="22425"/>
            </a:xfrm>
            <a:custGeom>
              <a:avLst/>
              <a:gdLst/>
              <a:ahLst/>
              <a:cxnLst/>
              <a:rect l="l" t="t" r="r" b="b"/>
              <a:pathLst>
                <a:path w="238" h="897" extrusionOk="0">
                  <a:moveTo>
                    <a:pt x="238" y="1"/>
                  </a:moveTo>
                  <a:lnTo>
                    <a:pt x="0" y="220"/>
                  </a:lnTo>
                  <a:lnTo>
                    <a:pt x="0" y="896"/>
                  </a:lnTo>
                  <a:lnTo>
                    <a:pt x="238" y="677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39" name="Google Shape;3639;p11"/>
          <p:cNvSpPr/>
          <p:nvPr/>
        </p:nvSpPr>
        <p:spPr>
          <a:xfrm>
            <a:off x="0" y="2495100"/>
            <a:ext cx="9144000" cy="2648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0" name="Google Shape;3640;p11"/>
          <p:cNvSpPr/>
          <p:nvPr/>
        </p:nvSpPr>
        <p:spPr>
          <a:xfrm>
            <a:off x="4684100" y="450"/>
            <a:ext cx="4460400" cy="2494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1" name="Google Shape;3641;p11"/>
          <p:cNvSpPr txBox="1">
            <a:spLocks noGrp="1"/>
          </p:cNvSpPr>
          <p:nvPr>
            <p:ph type="subTitle" idx="1"/>
          </p:nvPr>
        </p:nvSpPr>
        <p:spPr>
          <a:xfrm>
            <a:off x="713225" y="3033275"/>
            <a:ext cx="2949000" cy="157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lvl="1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lvl="2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lvl="3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lvl="4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lvl="5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lvl="6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lvl="7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lvl="8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642" name="Google Shape;3642;p1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37638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44" name="Google Shape;3644;p12"/>
          <p:cNvGrpSpPr/>
          <p:nvPr/>
        </p:nvGrpSpPr>
        <p:grpSpPr>
          <a:xfrm>
            <a:off x="31529" y="17893"/>
            <a:ext cx="9080958" cy="5107711"/>
            <a:chOff x="238125" y="839600"/>
            <a:chExt cx="7141925" cy="4017075"/>
          </a:xfrm>
        </p:grpSpPr>
        <p:sp>
          <p:nvSpPr>
            <p:cNvPr id="3645" name="Google Shape;3645;p12"/>
            <p:cNvSpPr/>
            <p:nvPr/>
          </p:nvSpPr>
          <p:spPr>
            <a:xfrm>
              <a:off x="244050" y="1974850"/>
              <a:ext cx="1024275" cy="1037075"/>
            </a:xfrm>
            <a:custGeom>
              <a:avLst/>
              <a:gdLst/>
              <a:ahLst/>
              <a:cxnLst/>
              <a:rect l="l" t="t" r="r" b="b"/>
              <a:pathLst>
                <a:path w="40971" h="41483" extrusionOk="0">
                  <a:moveTo>
                    <a:pt x="40971" y="1"/>
                  </a:moveTo>
                  <a:lnTo>
                    <a:pt x="1" y="40825"/>
                  </a:lnTo>
                  <a:lnTo>
                    <a:pt x="1" y="41483"/>
                  </a:lnTo>
                  <a:lnTo>
                    <a:pt x="40971" y="366"/>
                  </a:lnTo>
                  <a:lnTo>
                    <a:pt x="40971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6" name="Google Shape;3646;p12"/>
            <p:cNvSpPr/>
            <p:nvPr/>
          </p:nvSpPr>
          <p:spPr>
            <a:xfrm>
              <a:off x="1268300" y="839600"/>
              <a:ext cx="1140325" cy="1144425"/>
            </a:xfrm>
            <a:custGeom>
              <a:avLst/>
              <a:gdLst/>
              <a:ahLst/>
              <a:cxnLst/>
              <a:rect l="l" t="t" r="r" b="b"/>
              <a:pathLst>
                <a:path w="45613" h="45777" extrusionOk="0">
                  <a:moveTo>
                    <a:pt x="45558" y="0"/>
                  </a:moveTo>
                  <a:lnTo>
                    <a:pt x="1" y="45411"/>
                  </a:lnTo>
                  <a:lnTo>
                    <a:pt x="1" y="45776"/>
                  </a:lnTo>
                  <a:lnTo>
                    <a:pt x="45613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7" name="Google Shape;3647;p12"/>
            <p:cNvSpPr/>
            <p:nvPr/>
          </p:nvSpPr>
          <p:spPr>
            <a:xfrm>
              <a:off x="244050" y="1901300"/>
              <a:ext cx="1024275" cy="1036625"/>
            </a:xfrm>
            <a:custGeom>
              <a:avLst/>
              <a:gdLst/>
              <a:ahLst/>
              <a:cxnLst/>
              <a:rect l="l" t="t" r="r" b="b"/>
              <a:pathLst>
                <a:path w="40971" h="41465" extrusionOk="0">
                  <a:moveTo>
                    <a:pt x="40971" y="1"/>
                  </a:moveTo>
                  <a:lnTo>
                    <a:pt x="1" y="40825"/>
                  </a:lnTo>
                  <a:lnTo>
                    <a:pt x="1" y="41464"/>
                  </a:lnTo>
                  <a:lnTo>
                    <a:pt x="40971" y="348"/>
                  </a:lnTo>
                  <a:lnTo>
                    <a:pt x="40971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8" name="Google Shape;3648;p12"/>
            <p:cNvSpPr/>
            <p:nvPr/>
          </p:nvSpPr>
          <p:spPr>
            <a:xfrm>
              <a:off x="1268300" y="839600"/>
              <a:ext cx="1066325" cy="1070400"/>
            </a:xfrm>
            <a:custGeom>
              <a:avLst/>
              <a:gdLst/>
              <a:ahLst/>
              <a:cxnLst/>
              <a:rect l="l" t="t" r="r" b="b"/>
              <a:pathLst>
                <a:path w="42653" h="42816" extrusionOk="0">
                  <a:moveTo>
                    <a:pt x="42616" y="0"/>
                  </a:moveTo>
                  <a:lnTo>
                    <a:pt x="1" y="42469"/>
                  </a:lnTo>
                  <a:lnTo>
                    <a:pt x="1" y="42816"/>
                  </a:lnTo>
                  <a:lnTo>
                    <a:pt x="42652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9" name="Google Shape;3649;p12"/>
            <p:cNvSpPr/>
            <p:nvPr/>
          </p:nvSpPr>
          <p:spPr>
            <a:xfrm>
              <a:off x="244050" y="1827750"/>
              <a:ext cx="1024275" cy="1036150"/>
            </a:xfrm>
            <a:custGeom>
              <a:avLst/>
              <a:gdLst/>
              <a:ahLst/>
              <a:cxnLst/>
              <a:rect l="l" t="t" r="r" b="b"/>
              <a:pathLst>
                <a:path w="40971" h="41446" extrusionOk="0">
                  <a:moveTo>
                    <a:pt x="40971" y="1"/>
                  </a:moveTo>
                  <a:lnTo>
                    <a:pt x="1" y="40843"/>
                  </a:lnTo>
                  <a:lnTo>
                    <a:pt x="1" y="41446"/>
                  </a:lnTo>
                  <a:lnTo>
                    <a:pt x="40971" y="329"/>
                  </a:lnTo>
                  <a:lnTo>
                    <a:pt x="40971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0" name="Google Shape;3650;p12"/>
            <p:cNvSpPr/>
            <p:nvPr/>
          </p:nvSpPr>
          <p:spPr>
            <a:xfrm>
              <a:off x="1268300" y="839600"/>
              <a:ext cx="992775" cy="996400"/>
            </a:xfrm>
            <a:custGeom>
              <a:avLst/>
              <a:gdLst/>
              <a:ahLst/>
              <a:cxnLst/>
              <a:rect l="l" t="t" r="r" b="b"/>
              <a:pathLst>
                <a:path w="39711" h="39856" extrusionOk="0">
                  <a:moveTo>
                    <a:pt x="39674" y="0"/>
                  </a:moveTo>
                  <a:lnTo>
                    <a:pt x="1" y="39527"/>
                  </a:lnTo>
                  <a:lnTo>
                    <a:pt x="1" y="39855"/>
                  </a:lnTo>
                  <a:lnTo>
                    <a:pt x="39710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1" name="Google Shape;3651;p12"/>
            <p:cNvSpPr/>
            <p:nvPr/>
          </p:nvSpPr>
          <p:spPr>
            <a:xfrm>
              <a:off x="244050" y="1754650"/>
              <a:ext cx="1024275" cy="1035250"/>
            </a:xfrm>
            <a:custGeom>
              <a:avLst/>
              <a:gdLst/>
              <a:ahLst/>
              <a:cxnLst/>
              <a:rect l="l" t="t" r="r" b="b"/>
              <a:pathLst>
                <a:path w="40971" h="41410" extrusionOk="0">
                  <a:moveTo>
                    <a:pt x="40971" y="1"/>
                  </a:moveTo>
                  <a:lnTo>
                    <a:pt x="1" y="40825"/>
                  </a:lnTo>
                  <a:lnTo>
                    <a:pt x="1" y="41409"/>
                  </a:lnTo>
                  <a:lnTo>
                    <a:pt x="40971" y="293"/>
                  </a:lnTo>
                  <a:lnTo>
                    <a:pt x="40971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2" name="Google Shape;3652;p12"/>
            <p:cNvSpPr/>
            <p:nvPr/>
          </p:nvSpPr>
          <p:spPr>
            <a:xfrm>
              <a:off x="1268300" y="839600"/>
              <a:ext cx="919225" cy="922400"/>
            </a:xfrm>
            <a:custGeom>
              <a:avLst/>
              <a:gdLst/>
              <a:ahLst/>
              <a:cxnLst/>
              <a:rect l="l" t="t" r="r" b="b"/>
              <a:pathLst>
                <a:path w="36769" h="36896" extrusionOk="0">
                  <a:moveTo>
                    <a:pt x="36713" y="0"/>
                  </a:moveTo>
                  <a:lnTo>
                    <a:pt x="1" y="36603"/>
                  </a:lnTo>
                  <a:lnTo>
                    <a:pt x="1" y="36895"/>
                  </a:lnTo>
                  <a:lnTo>
                    <a:pt x="3676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3" name="Google Shape;3653;p12"/>
            <p:cNvSpPr/>
            <p:nvPr/>
          </p:nvSpPr>
          <p:spPr>
            <a:xfrm>
              <a:off x="244050" y="1681100"/>
              <a:ext cx="1024275" cy="1034800"/>
            </a:xfrm>
            <a:custGeom>
              <a:avLst/>
              <a:gdLst/>
              <a:ahLst/>
              <a:cxnLst/>
              <a:rect l="l" t="t" r="r" b="b"/>
              <a:pathLst>
                <a:path w="40971" h="41392" extrusionOk="0">
                  <a:moveTo>
                    <a:pt x="40971" y="1"/>
                  </a:moveTo>
                  <a:lnTo>
                    <a:pt x="1" y="40825"/>
                  </a:lnTo>
                  <a:lnTo>
                    <a:pt x="1" y="41391"/>
                  </a:lnTo>
                  <a:lnTo>
                    <a:pt x="40971" y="275"/>
                  </a:lnTo>
                  <a:lnTo>
                    <a:pt x="40971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4" name="Google Shape;3654;p12"/>
            <p:cNvSpPr/>
            <p:nvPr/>
          </p:nvSpPr>
          <p:spPr>
            <a:xfrm>
              <a:off x="1268300" y="839600"/>
              <a:ext cx="845200" cy="848375"/>
            </a:xfrm>
            <a:custGeom>
              <a:avLst/>
              <a:gdLst/>
              <a:ahLst/>
              <a:cxnLst/>
              <a:rect l="l" t="t" r="r" b="b"/>
              <a:pathLst>
                <a:path w="33808" h="33935" extrusionOk="0">
                  <a:moveTo>
                    <a:pt x="33771" y="0"/>
                  </a:moveTo>
                  <a:lnTo>
                    <a:pt x="1" y="33661"/>
                  </a:lnTo>
                  <a:lnTo>
                    <a:pt x="1" y="33935"/>
                  </a:lnTo>
                  <a:lnTo>
                    <a:pt x="3380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5" name="Google Shape;3655;p12"/>
            <p:cNvSpPr/>
            <p:nvPr/>
          </p:nvSpPr>
          <p:spPr>
            <a:xfrm>
              <a:off x="244050" y="1607550"/>
              <a:ext cx="1024275" cy="1034325"/>
            </a:xfrm>
            <a:custGeom>
              <a:avLst/>
              <a:gdLst/>
              <a:ahLst/>
              <a:cxnLst/>
              <a:rect l="l" t="t" r="r" b="b"/>
              <a:pathLst>
                <a:path w="40971" h="41373" extrusionOk="0">
                  <a:moveTo>
                    <a:pt x="40971" y="0"/>
                  </a:moveTo>
                  <a:lnTo>
                    <a:pt x="1" y="40824"/>
                  </a:lnTo>
                  <a:lnTo>
                    <a:pt x="1" y="41373"/>
                  </a:lnTo>
                  <a:lnTo>
                    <a:pt x="40971" y="256"/>
                  </a:lnTo>
                  <a:lnTo>
                    <a:pt x="40971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6" name="Google Shape;3656;p12"/>
            <p:cNvSpPr/>
            <p:nvPr/>
          </p:nvSpPr>
          <p:spPr>
            <a:xfrm>
              <a:off x="1268300" y="839600"/>
              <a:ext cx="771650" cy="774375"/>
            </a:xfrm>
            <a:custGeom>
              <a:avLst/>
              <a:gdLst/>
              <a:ahLst/>
              <a:cxnLst/>
              <a:rect l="l" t="t" r="r" b="b"/>
              <a:pathLst>
                <a:path w="30866" h="30975" extrusionOk="0">
                  <a:moveTo>
                    <a:pt x="30829" y="0"/>
                  </a:moveTo>
                  <a:lnTo>
                    <a:pt x="1" y="30718"/>
                  </a:lnTo>
                  <a:lnTo>
                    <a:pt x="1" y="30974"/>
                  </a:lnTo>
                  <a:lnTo>
                    <a:pt x="30866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7" name="Google Shape;3657;p12"/>
            <p:cNvSpPr/>
            <p:nvPr/>
          </p:nvSpPr>
          <p:spPr>
            <a:xfrm>
              <a:off x="244050" y="1534000"/>
              <a:ext cx="1024275" cy="1034325"/>
            </a:xfrm>
            <a:custGeom>
              <a:avLst/>
              <a:gdLst/>
              <a:ahLst/>
              <a:cxnLst/>
              <a:rect l="l" t="t" r="r" b="b"/>
              <a:pathLst>
                <a:path w="40971" h="41373" extrusionOk="0">
                  <a:moveTo>
                    <a:pt x="40971" y="0"/>
                  </a:moveTo>
                  <a:lnTo>
                    <a:pt x="1" y="40843"/>
                  </a:lnTo>
                  <a:lnTo>
                    <a:pt x="1" y="41373"/>
                  </a:lnTo>
                  <a:lnTo>
                    <a:pt x="40971" y="256"/>
                  </a:lnTo>
                  <a:lnTo>
                    <a:pt x="40971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8" name="Google Shape;3658;p12"/>
            <p:cNvSpPr/>
            <p:nvPr/>
          </p:nvSpPr>
          <p:spPr>
            <a:xfrm>
              <a:off x="1268300" y="839600"/>
              <a:ext cx="698100" cy="700825"/>
            </a:xfrm>
            <a:custGeom>
              <a:avLst/>
              <a:gdLst/>
              <a:ahLst/>
              <a:cxnLst/>
              <a:rect l="l" t="t" r="r" b="b"/>
              <a:pathLst>
                <a:path w="27924" h="28033" extrusionOk="0">
                  <a:moveTo>
                    <a:pt x="27869" y="0"/>
                  </a:moveTo>
                  <a:lnTo>
                    <a:pt x="1" y="27776"/>
                  </a:lnTo>
                  <a:lnTo>
                    <a:pt x="1" y="28032"/>
                  </a:lnTo>
                  <a:lnTo>
                    <a:pt x="27923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9" name="Google Shape;3659;p12"/>
            <p:cNvSpPr/>
            <p:nvPr/>
          </p:nvSpPr>
          <p:spPr>
            <a:xfrm>
              <a:off x="244050" y="1460900"/>
              <a:ext cx="1024275" cy="1033425"/>
            </a:xfrm>
            <a:custGeom>
              <a:avLst/>
              <a:gdLst/>
              <a:ahLst/>
              <a:cxnLst/>
              <a:rect l="l" t="t" r="r" b="b"/>
              <a:pathLst>
                <a:path w="40971" h="41337" extrusionOk="0">
                  <a:moveTo>
                    <a:pt x="40971" y="1"/>
                  </a:moveTo>
                  <a:lnTo>
                    <a:pt x="1" y="40825"/>
                  </a:lnTo>
                  <a:lnTo>
                    <a:pt x="1" y="41336"/>
                  </a:lnTo>
                  <a:lnTo>
                    <a:pt x="40971" y="220"/>
                  </a:lnTo>
                  <a:lnTo>
                    <a:pt x="40971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0" name="Google Shape;3660;p12"/>
            <p:cNvSpPr/>
            <p:nvPr/>
          </p:nvSpPr>
          <p:spPr>
            <a:xfrm>
              <a:off x="1268300" y="839600"/>
              <a:ext cx="624100" cy="626800"/>
            </a:xfrm>
            <a:custGeom>
              <a:avLst/>
              <a:gdLst/>
              <a:ahLst/>
              <a:cxnLst/>
              <a:rect l="l" t="t" r="r" b="b"/>
              <a:pathLst>
                <a:path w="24964" h="25072" extrusionOk="0">
                  <a:moveTo>
                    <a:pt x="24926" y="0"/>
                  </a:moveTo>
                  <a:lnTo>
                    <a:pt x="1" y="24853"/>
                  </a:lnTo>
                  <a:lnTo>
                    <a:pt x="1" y="25072"/>
                  </a:lnTo>
                  <a:lnTo>
                    <a:pt x="24963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1" name="Google Shape;3661;p12"/>
            <p:cNvSpPr/>
            <p:nvPr/>
          </p:nvSpPr>
          <p:spPr>
            <a:xfrm>
              <a:off x="244050" y="1387350"/>
              <a:ext cx="1024275" cy="1032950"/>
            </a:xfrm>
            <a:custGeom>
              <a:avLst/>
              <a:gdLst/>
              <a:ahLst/>
              <a:cxnLst/>
              <a:rect l="l" t="t" r="r" b="b"/>
              <a:pathLst>
                <a:path w="40971" h="41318" extrusionOk="0">
                  <a:moveTo>
                    <a:pt x="40971" y="0"/>
                  </a:moveTo>
                  <a:lnTo>
                    <a:pt x="1" y="40824"/>
                  </a:lnTo>
                  <a:lnTo>
                    <a:pt x="1" y="41318"/>
                  </a:lnTo>
                  <a:lnTo>
                    <a:pt x="40971" y="201"/>
                  </a:lnTo>
                  <a:lnTo>
                    <a:pt x="40971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2" name="Google Shape;3662;p12"/>
            <p:cNvSpPr/>
            <p:nvPr/>
          </p:nvSpPr>
          <p:spPr>
            <a:xfrm>
              <a:off x="1268300" y="839600"/>
              <a:ext cx="550525" cy="552800"/>
            </a:xfrm>
            <a:custGeom>
              <a:avLst/>
              <a:gdLst/>
              <a:ahLst/>
              <a:cxnLst/>
              <a:rect l="l" t="t" r="r" b="b"/>
              <a:pathLst>
                <a:path w="22021" h="22112" extrusionOk="0">
                  <a:moveTo>
                    <a:pt x="21984" y="0"/>
                  </a:moveTo>
                  <a:lnTo>
                    <a:pt x="1" y="21910"/>
                  </a:lnTo>
                  <a:lnTo>
                    <a:pt x="1" y="22111"/>
                  </a:lnTo>
                  <a:lnTo>
                    <a:pt x="22021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3" name="Google Shape;3663;p12"/>
            <p:cNvSpPr/>
            <p:nvPr/>
          </p:nvSpPr>
          <p:spPr>
            <a:xfrm>
              <a:off x="244050" y="1313800"/>
              <a:ext cx="1024275" cy="1032500"/>
            </a:xfrm>
            <a:custGeom>
              <a:avLst/>
              <a:gdLst/>
              <a:ahLst/>
              <a:cxnLst/>
              <a:rect l="l" t="t" r="r" b="b"/>
              <a:pathLst>
                <a:path w="40971" h="41300" extrusionOk="0">
                  <a:moveTo>
                    <a:pt x="40971" y="0"/>
                  </a:moveTo>
                  <a:lnTo>
                    <a:pt x="1" y="40824"/>
                  </a:lnTo>
                  <a:lnTo>
                    <a:pt x="1" y="41299"/>
                  </a:lnTo>
                  <a:lnTo>
                    <a:pt x="40971" y="183"/>
                  </a:lnTo>
                  <a:lnTo>
                    <a:pt x="40971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4" name="Google Shape;3664;p12"/>
            <p:cNvSpPr/>
            <p:nvPr/>
          </p:nvSpPr>
          <p:spPr>
            <a:xfrm>
              <a:off x="1268300" y="839600"/>
              <a:ext cx="476975" cy="478800"/>
            </a:xfrm>
            <a:custGeom>
              <a:avLst/>
              <a:gdLst/>
              <a:ahLst/>
              <a:cxnLst/>
              <a:rect l="l" t="t" r="r" b="b"/>
              <a:pathLst>
                <a:path w="19079" h="19152" extrusionOk="0">
                  <a:moveTo>
                    <a:pt x="19024" y="0"/>
                  </a:moveTo>
                  <a:lnTo>
                    <a:pt x="1" y="18968"/>
                  </a:lnTo>
                  <a:lnTo>
                    <a:pt x="1" y="19151"/>
                  </a:lnTo>
                  <a:lnTo>
                    <a:pt x="19079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5" name="Google Shape;3665;p12"/>
            <p:cNvSpPr/>
            <p:nvPr/>
          </p:nvSpPr>
          <p:spPr>
            <a:xfrm>
              <a:off x="244050" y="1240700"/>
              <a:ext cx="1024275" cy="1031600"/>
            </a:xfrm>
            <a:custGeom>
              <a:avLst/>
              <a:gdLst/>
              <a:ahLst/>
              <a:cxnLst/>
              <a:rect l="l" t="t" r="r" b="b"/>
              <a:pathLst>
                <a:path w="40971" h="41264" extrusionOk="0">
                  <a:moveTo>
                    <a:pt x="40971" y="1"/>
                  </a:moveTo>
                  <a:lnTo>
                    <a:pt x="1" y="40825"/>
                  </a:lnTo>
                  <a:lnTo>
                    <a:pt x="1" y="41263"/>
                  </a:lnTo>
                  <a:lnTo>
                    <a:pt x="40971" y="147"/>
                  </a:lnTo>
                  <a:lnTo>
                    <a:pt x="40971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6" name="Google Shape;3666;p12"/>
            <p:cNvSpPr/>
            <p:nvPr/>
          </p:nvSpPr>
          <p:spPr>
            <a:xfrm>
              <a:off x="1268300" y="839600"/>
              <a:ext cx="403425" cy="404775"/>
            </a:xfrm>
            <a:custGeom>
              <a:avLst/>
              <a:gdLst/>
              <a:ahLst/>
              <a:cxnLst/>
              <a:rect l="l" t="t" r="r" b="b"/>
              <a:pathLst>
                <a:path w="16137" h="16191" extrusionOk="0">
                  <a:moveTo>
                    <a:pt x="16082" y="0"/>
                  </a:moveTo>
                  <a:lnTo>
                    <a:pt x="1" y="16045"/>
                  </a:lnTo>
                  <a:lnTo>
                    <a:pt x="1" y="16191"/>
                  </a:lnTo>
                  <a:lnTo>
                    <a:pt x="16137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7" name="Google Shape;3667;p12"/>
            <p:cNvSpPr/>
            <p:nvPr/>
          </p:nvSpPr>
          <p:spPr>
            <a:xfrm>
              <a:off x="244050" y="1167150"/>
              <a:ext cx="1024275" cy="1031125"/>
            </a:xfrm>
            <a:custGeom>
              <a:avLst/>
              <a:gdLst/>
              <a:ahLst/>
              <a:cxnLst/>
              <a:rect l="l" t="t" r="r" b="b"/>
              <a:pathLst>
                <a:path w="40971" h="41245" extrusionOk="0">
                  <a:moveTo>
                    <a:pt x="40971" y="0"/>
                  </a:moveTo>
                  <a:lnTo>
                    <a:pt x="1" y="40824"/>
                  </a:lnTo>
                  <a:lnTo>
                    <a:pt x="1" y="41245"/>
                  </a:lnTo>
                  <a:lnTo>
                    <a:pt x="40971" y="128"/>
                  </a:lnTo>
                  <a:lnTo>
                    <a:pt x="40971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8" name="Google Shape;3668;p12"/>
            <p:cNvSpPr/>
            <p:nvPr/>
          </p:nvSpPr>
          <p:spPr>
            <a:xfrm>
              <a:off x="1268300" y="839600"/>
              <a:ext cx="329425" cy="330775"/>
            </a:xfrm>
            <a:custGeom>
              <a:avLst/>
              <a:gdLst/>
              <a:ahLst/>
              <a:cxnLst/>
              <a:rect l="l" t="t" r="r" b="b"/>
              <a:pathLst>
                <a:path w="13177" h="13231" extrusionOk="0">
                  <a:moveTo>
                    <a:pt x="13140" y="0"/>
                  </a:moveTo>
                  <a:lnTo>
                    <a:pt x="1" y="13102"/>
                  </a:lnTo>
                  <a:lnTo>
                    <a:pt x="1" y="13230"/>
                  </a:lnTo>
                  <a:lnTo>
                    <a:pt x="13176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9" name="Google Shape;3669;p12"/>
            <p:cNvSpPr/>
            <p:nvPr/>
          </p:nvSpPr>
          <p:spPr>
            <a:xfrm>
              <a:off x="244050" y="1093600"/>
              <a:ext cx="1024275" cy="1030675"/>
            </a:xfrm>
            <a:custGeom>
              <a:avLst/>
              <a:gdLst/>
              <a:ahLst/>
              <a:cxnLst/>
              <a:rect l="l" t="t" r="r" b="b"/>
              <a:pathLst>
                <a:path w="40971" h="41227" extrusionOk="0">
                  <a:moveTo>
                    <a:pt x="40971" y="0"/>
                  </a:moveTo>
                  <a:lnTo>
                    <a:pt x="1" y="40824"/>
                  </a:lnTo>
                  <a:lnTo>
                    <a:pt x="1" y="41226"/>
                  </a:lnTo>
                  <a:lnTo>
                    <a:pt x="40971" y="110"/>
                  </a:lnTo>
                  <a:lnTo>
                    <a:pt x="40971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0" name="Google Shape;3670;p12"/>
            <p:cNvSpPr/>
            <p:nvPr/>
          </p:nvSpPr>
          <p:spPr>
            <a:xfrm>
              <a:off x="1268300" y="839600"/>
              <a:ext cx="255875" cy="256750"/>
            </a:xfrm>
            <a:custGeom>
              <a:avLst/>
              <a:gdLst/>
              <a:ahLst/>
              <a:cxnLst/>
              <a:rect l="l" t="t" r="r" b="b"/>
              <a:pathLst>
                <a:path w="10235" h="10270" extrusionOk="0">
                  <a:moveTo>
                    <a:pt x="10198" y="0"/>
                  </a:moveTo>
                  <a:lnTo>
                    <a:pt x="1" y="10160"/>
                  </a:lnTo>
                  <a:lnTo>
                    <a:pt x="1" y="10270"/>
                  </a:lnTo>
                  <a:lnTo>
                    <a:pt x="10234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1" name="Google Shape;3671;p12"/>
            <p:cNvSpPr/>
            <p:nvPr/>
          </p:nvSpPr>
          <p:spPr>
            <a:xfrm>
              <a:off x="244050" y="1020050"/>
              <a:ext cx="1024275" cy="1030200"/>
            </a:xfrm>
            <a:custGeom>
              <a:avLst/>
              <a:gdLst/>
              <a:ahLst/>
              <a:cxnLst/>
              <a:rect l="l" t="t" r="r" b="b"/>
              <a:pathLst>
                <a:path w="40971" h="41208" extrusionOk="0">
                  <a:moveTo>
                    <a:pt x="40971" y="0"/>
                  </a:moveTo>
                  <a:lnTo>
                    <a:pt x="1" y="40824"/>
                  </a:lnTo>
                  <a:lnTo>
                    <a:pt x="1" y="41208"/>
                  </a:lnTo>
                  <a:lnTo>
                    <a:pt x="40971" y="92"/>
                  </a:lnTo>
                  <a:lnTo>
                    <a:pt x="40971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2" name="Google Shape;3672;p12"/>
            <p:cNvSpPr/>
            <p:nvPr/>
          </p:nvSpPr>
          <p:spPr>
            <a:xfrm>
              <a:off x="1268300" y="839600"/>
              <a:ext cx="182325" cy="182750"/>
            </a:xfrm>
            <a:custGeom>
              <a:avLst/>
              <a:gdLst/>
              <a:ahLst/>
              <a:cxnLst/>
              <a:rect l="l" t="t" r="r" b="b"/>
              <a:pathLst>
                <a:path w="7293" h="7310" extrusionOk="0">
                  <a:moveTo>
                    <a:pt x="7237" y="0"/>
                  </a:moveTo>
                  <a:lnTo>
                    <a:pt x="1" y="7218"/>
                  </a:lnTo>
                  <a:lnTo>
                    <a:pt x="1" y="7310"/>
                  </a:lnTo>
                  <a:lnTo>
                    <a:pt x="7292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3" name="Google Shape;3673;p12"/>
            <p:cNvSpPr/>
            <p:nvPr/>
          </p:nvSpPr>
          <p:spPr>
            <a:xfrm>
              <a:off x="244050" y="946950"/>
              <a:ext cx="1024275" cy="1029750"/>
            </a:xfrm>
            <a:custGeom>
              <a:avLst/>
              <a:gdLst/>
              <a:ahLst/>
              <a:cxnLst/>
              <a:rect l="l" t="t" r="r" b="b"/>
              <a:pathLst>
                <a:path w="40971" h="41190" extrusionOk="0">
                  <a:moveTo>
                    <a:pt x="40971" y="0"/>
                  </a:moveTo>
                  <a:lnTo>
                    <a:pt x="1" y="40824"/>
                  </a:lnTo>
                  <a:lnTo>
                    <a:pt x="1" y="41190"/>
                  </a:lnTo>
                  <a:lnTo>
                    <a:pt x="40971" y="73"/>
                  </a:lnTo>
                  <a:lnTo>
                    <a:pt x="40971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4" name="Google Shape;3674;p12"/>
            <p:cNvSpPr/>
            <p:nvPr/>
          </p:nvSpPr>
          <p:spPr>
            <a:xfrm>
              <a:off x="1268300" y="839600"/>
              <a:ext cx="108300" cy="109200"/>
            </a:xfrm>
            <a:custGeom>
              <a:avLst/>
              <a:gdLst/>
              <a:ahLst/>
              <a:cxnLst/>
              <a:rect l="l" t="t" r="r" b="b"/>
              <a:pathLst>
                <a:path w="4332" h="4368" extrusionOk="0">
                  <a:moveTo>
                    <a:pt x="4295" y="0"/>
                  </a:moveTo>
                  <a:lnTo>
                    <a:pt x="1" y="4294"/>
                  </a:lnTo>
                  <a:lnTo>
                    <a:pt x="1" y="4367"/>
                  </a:lnTo>
                  <a:lnTo>
                    <a:pt x="4332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5" name="Google Shape;3675;p12"/>
            <p:cNvSpPr/>
            <p:nvPr/>
          </p:nvSpPr>
          <p:spPr>
            <a:xfrm>
              <a:off x="244050" y="873400"/>
              <a:ext cx="1024275" cy="1029300"/>
            </a:xfrm>
            <a:custGeom>
              <a:avLst/>
              <a:gdLst/>
              <a:ahLst/>
              <a:cxnLst/>
              <a:rect l="l" t="t" r="r" b="b"/>
              <a:pathLst>
                <a:path w="40971" h="41172" extrusionOk="0">
                  <a:moveTo>
                    <a:pt x="40971" y="0"/>
                  </a:moveTo>
                  <a:lnTo>
                    <a:pt x="1" y="40824"/>
                  </a:lnTo>
                  <a:lnTo>
                    <a:pt x="1" y="41171"/>
                  </a:lnTo>
                  <a:lnTo>
                    <a:pt x="40971" y="55"/>
                  </a:lnTo>
                  <a:lnTo>
                    <a:pt x="40971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6" name="Google Shape;3676;p12"/>
            <p:cNvSpPr/>
            <p:nvPr/>
          </p:nvSpPr>
          <p:spPr>
            <a:xfrm>
              <a:off x="1268300" y="839600"/>
              <a:ext cx="34750" cy="35200"/>
            </a:xfrm>
            <a:custGeom>
              <a:avLst/>
              <a:gdLst/>
              <a:ahLst/>
              <a:cxnLst/>
              <a:rect l="l" t="t" r="r" b="b"/>
              <a:pathLst>
                <a:path w="1390" h="1408" extrusionOk="0">
                  <a:moveTo>
                    <a:pt x="1353" y="0"/>
                  </a:moveTo>
                  <a:lnTo>
                    <a:pt x="1" y="1352"/>
                  </a:lnTo>
                  <a:lnTo>
                    <a:pt x="1" y="1407"/>
                  </a:lnTo>
                  <a:lnTo>
                    <a:pt x="1390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7" name="Google Shape;3677;p12"/>
            <p:cNvSpPr/>
            <p:nvPr/>
          </p:nvSpPr>
          <p:spPr>
            <a:xfrm>
              <a:off x="244050" y="839600"/>
              <a:ext cx="985450" cy="989100"/>
            </a:xfrm>
            <a:custGeom>
              <a:avLst/>
              <a:gdLst/>
              <a:ahLst/>
              <a:cxnLst/>
              <a:rect l="l" t="t" r="r" b="b"/>
              <a:pathLst>
                <a:path w="39418" h="39564" extrusionOk="0">
                  <a:moveTo>
                    <a:pt x="39363" y="0"/>
                  </a:moveTo>
                  <a:lnTo>
                    <a:pt x="1" y="39234"/>
                  </a:lnTo>
                  <a:lnTo>
                    <a:pt x="1" y="39563"/>
                  </a:lnTo>
                  <a:lnTo>
                    <a:pt x="3941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8" name="Google Shape;3678;p12"/>
            <p:cNvSpPr/>
            <p:nvPr/>
          </p:nvSpPr>
          <p:spPr>
            <a:xfrm>
              <a:off x="244050" y="839600"/>
              <a:ext cx="911450" cy="915075"/>
            </a:xfrm>
            <a:custGeom>
              <a:avLst/>
              <a:gdLst/>
              <a:ahLst/>
              <a:cxnLst/>
              <a:rect l="l" t="t" r="r" b="b"/>
              <a:pathLst>
                <a:path w="36458" h="36603" extrusionOk="0">
                  <a:moveTo>
                    <a:pt x="36421" y="0"/>
                  </a:moveTo>
                  <a:lnTo>
                    <a:pt x="1" y="36310"/>
                  </a:lnTo>
                  <a:lnTo>
                    <a:pt x="1" y="36603"/>
                  </a:lnTo>
                  <a:lnTo>
                    <a:pt x="36457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9" name="Google Shape;3679;p12"/>
            <p:cNvSpPr/>
            <p:nvPr/>
          </p:nvSpPr>
          <p:spPr>
            <a:xfrm>
              <a:off x="244050" y="839600"/>
              <a:ext cx="837900" cy="841075"/>
            </a:xfrm>
            <a:custGeom>
              <a:avLst/>
              <a:gdLst/>
              <a:ahLst/>
              <a:cxnLst/>
              <a:rect l="l" t="t" r="r" b="b"/>
              <a:pathLst>
                <a:path w="33516" h="33643" extrusionOk="0">
                  <a:moveTo>
                    <a:pt x="33478" y="0"/>
                  </a:moveTo>
                  <a:lnTo>
                    <a:pt x="1" y="33368"/>
                  </a:lnTo>
                  <a:lnTo>
                    <a:pt x="1" y="33642"/>
                  </a:lnTo>
                  <a:lnTo>
                    <a:pt x="33515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0" name="Google Shape;3680;p12"/>
            <p:cNvSpPr/>
            <p:nvPr/>
          </p:nvSpPr>
          <p:spPr>
            <a:xfrm>
              <a:off x="244050" y="839600"/>
              <a:ext cx="764325" cy="767050"/>
            </a:xfrm>
            <a:custGeom>
              <a:avLst/>
              <a:gdLst/>
              <a:ahLst/>
              <a:cxnLst/>
              <a:rect l="l" t="t" r="r" b="b"/>
              <a:pathLst>
                <a:path w="30573" h="30682" extrusionOk="0">
                  <a:moveTo>
                    <a:pt x="30518" y="0"/>
                  </a:moveTo>
                  <a:lnTo>
                    <a:pt x="1" y="30426"/>
                  </a:lnTo>
                  <a:lnTo>
                    <a:pt x="1" y="30682"/>
                  </a:lnTo>
                  <a:lnTo>
                    <a:pt x="30573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1" name="Google Shape;3681;p12"/>
            <p:cNvSpPr/>
            <p:nvPr/>
          </p:nvSpPr>
          <p:spPr>
            <a:xfrm>
              <a:off x="244050" y="839600"/>
              <a:ext cx="690775" cy="693050"/>
            </a:xfrm>
            <a:custGeom>
              <a:avLst/>
              <a:gdLst/>
              <a:ahLst/>
              <a:cxnLst/>
              <a:rect l="l" t="t" r="r" b="b"/>
              <a:pathLst>
                <a:path w="27631" h="27722" extrusionOk="0">
                  <a:moveTo>
                    <a:pt x="27576" y="0"/>
                  </a:moveTo>
                  <a:lnTo>
                    <a:pt x="1" y="27484"/>
                  </a:lnTo>
                  <a:lnTo>
                    <a:pt x="1" y="27722"/>
                  </a:lnTo>
                  <a:lnTo>
                    <a:pt x="27631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2" name="Google Shape;3682;p12"/>
            <p:cNvSpPr/>
            <p:nvPr/>
          </p:nvSpPr>
          <p:spPr>
            <a:xfrm>
              <a:off x="244050" y="839600"/>
              <a:ext cx="616775" cy="619050"/>
            </a:xfrm>
            <a:custGeom>
              <a:avLst/>
              <a:gdLst/>
              <a:ahLst/>
              <a:cxnLst/>
              <a:rect l="l" t="t" r="r" b="b"/>
              <a:pathLst>
                <a:path w="24671" h="24762" extrusionOk="0">
                  <a:moveTo>
                    <a:pt x="24634" y="0"/>
                  </a:moveTo>
                  <a:lnTo>
                    <a:pt x="1" y="24560"/>
                  </a:lnTo>
                  <a:lnTo>
                    <a:pt x="1" y="24761"/>
                  </a:lnTo>
                  <a:lnTo>
                    <a:pt x="24670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3" name="Google Shape;3683;p12"/>
            <p:cNvSpPr/>
            <p:nvPr/>
          </p:nvSpPr>
          <p:spPr>
            <a:xfrm>
              <a:off x="244050" y="839600"/>
              <a:ext cx="543225" cy="545500"/>
            </a:xfrm>
            <a:custGeom>
              <a:avLst/>
              <a:gdLst/>
              <a:ahLst/>
              <a:cxnLst/>
              <a:rect l="l" t="t" r="r" b="b"/>
              <a:pathLst>
                <a:path w="21729" h="21820" extrusionOk="0">
                  <a:moveTo>
                    <a:pt x="21692" y="0"/>
                  </a:moveTo>
                  <a:lnTo>
                    <a:pt x="1" y="21618"/>
                  </a:lnTo>
                  <a:lnTo>
                    <a:pt x="1" y="21819"/>
                  </a:lnTo>
                  <a:lnTo>
                    <a:pt x="2172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4" name="Google Shape;3684;p12"/>
            <p:cNvSpPr/>
            <p:nvPr/>
          </p:nvSpPr>
          <p:spPr>
            <a:xfrm>
              <a:off x="244050" y="839600"/>
              <a:ext cx="469675" cy="471475"/>
            </a:xfrm>
            <a:custGeom>
              <a:avLst/>
              <a:gdLst/>
              <a:ahLst/>
              <a:cxnLst/>
              <a:rect l="l" t="t" r="r" b="b"/>
              <a:pathLst>
                <a:path w="18787" h="18859" extrusionOk="0">
                  <a:moveTo>
                    <a:pt x="18731" y="0"/>
                  </a:moveTo>
                  <a:lnTo>
                    <a:pt x="1" y="18676"/>
                  </a:lnTo>
                  <a:lnTo>
                    <a:pt x="1" y="18859"/>
                  </a:lnTo>
                  <a:lnTo>
                    <a:pt x="18786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5" name="Google Shape;3685;p12"/>
            <p:cNvSpPr/>
            <p:nvPr/>
          </p:nvSpPr>
          <p:spPr>
            <a:xfrm>
              <a:off x="244050" y="839600"/>
              <a:ext cx="395650" cy="397475"/>
            </a:xfrm>
            <a:custGeom>
              <a:avLst/>
              <a:gdLst/>
              <a:ahLst/>
              <a:cxnLst/>
              <a:rect l="l" t="t" r="r" b="b"/>
              <a:pathLst>
                <a:path w="15826" h="15899" extrusionOk="0">
                  <a:moveTo>
                    <a:pt x="15789" y="0"/>
                  </a:moveTo>
                  <a:lnTo>
                    <a:pt x="1" y="15734"/>
                  </a:lnTo>
                  <a:lnTo>
                    <a:pt x="1" y="15898"/>
                  </a:lnTo>
                  <a:lnTo>
                    <a:pt x="15826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6" name="Google Shape;3686;p12"/>
            <p:cNvSpPr/>
            <p:nvPr/>
          </p:nvSpPr>
          <p:spPr>
            <a:xfrm>
              <a:off x="244050" y="839600"/>
              <a:ext cx="322100" cy="323450"/>
            </a:xfrm>
            <a:custGeom>
              <a:avLst/>
              <a:gdLst/>
              <a:ahLst/>
              <a:cxnLst/>
              <a:rect l="l" t="t" r="r" b="b"/>
              <a:pathLst>
                <a:path w="12884" h="12938" extrusionOk="0">
                  <a:moveTo>
                    <a:pt x="12847" y="0"/>
                  </a:moveTo>
                  <a:lnTo>
                    <a:pt x="1" y="12810"/>
                  </a:lnTo>
                  <a:lnTo>
                    <a:pt x="1" y="12938"/>
                  </a:lnTo>
                  <a:lnTo>
                    <a:pt x="12884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7" name="Google Shape;3687;p12"/>
            <p:cNvSpPr/>
            <p:nvPr/>
          </p:nvSpPr>
          <p:spPr>
            <a:xfrm>
              <a:off x="244050" y="839600"/>
              <a:ext cx="248550" cy="249450"/>
            </a:xfrm>
            <a:custGeom>
              <a:avLst/>
              <a:gdLst/>
              <a:ahLst/>
              <a:cxnLst/>
              <a:rect l="l" t="t" r="r" b="b"/>
              <a:pathLst>
                <a:path w="9942" h="9978" extrusionOk="0">
                  <a:moveTo>
                    <a:pt x="9887" y="0"/>
                  </a:moveTo>
                  <a:lnTo>
                    <a:pt x="1" y="9868"/>
                  </a:lnTo>
                  <a:lnTo>
                    <a:pt x="1" y="9978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8" name="Google Shape;3688;p12"/>
            <p:cNvSpPr/>
            <p:nvPr/>
          </p:nvSpPr>
          <p:spPr>
            <a:xfrm>
              <a:off x="244050" y="839600"/>
              <a:ext cx="174550" cy="175450"/>
            </a:xfrm>
            <a:custGeom>
              <a:avLst/>
              <a:gdLst/>
              <a:ahLst/>
              <a:cxnLst/>
              <a:rect l="l" t="t" r="r" b="b"/>
              <a:pathLst>
                <a:path w="6982" h="7018" extrusionOk="0">
                  <a:moveTo>
                    <a:pt x="6945" y="0"/>
                  </a:moveTo>
                  <a:lnTo>
                    <a:pt x="1" y="6926"/>
                  </a:lnTo>
                  <a:lnTo>
                    <a:pt x="1" y="7017"/>
                  </a:lnTo>
                  <a:lnTo>
                    <a:pt x="6981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9" name="Google Shape;3689;p12"/>
            <p:cNvSpPr/>
            <p:nvPr/>
          </p:nvSpPr>
          <p:spPr>
            <a:xfrm>
              <a:off x="244050" y="839600"/>
              <a:ext cx="101000" cy="101425"/>
            </a:xfrm>
            <a:custGeom>
              <a:avLst/>
              <a:gdLst/>
              <a:ahLst/>
              <a:cxnLst/>
              <a:rect l="l" t="t" r="r" b="b"/>
              <a:pathLst>
                <a:path w="4040" h="4057" extrusionOk="0">
                  <a:moveTo>
                    <a:pt x="4003" y="0"/>
                  </a:moveTo>
                  <a:lnTo>
                    <a:pt x="1" y="3984"/>
                  </a:lnTo>
                  <a:lnTo>
                    <a:pt x="1" y="4057"/>
                  </a:lnTo>
                  <a:lnTo>
                    <a:pt x="4039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0" name="Google Shape;3690;p12"/>
            <p:cNvSpPr/>
            <p:nvPr/>
          </p:nvSpPr>
          <p:spPr>
            <a:xfrm>
              <a:off x="244050" y="839600"/>
              <a:ext cx="27425" cy="27875"/>
            </a:xfrm>
            <a:custGeom>
              <a:avLst/>
              <a:gdLst/>
              <a:ahLst/>
              <a:cxnLst/>
              <a:rect l="l" t="t" r="r" b="b"/>
              <a:pathLst>
                <a:path w="1097" h="1115" extrusionOk="0">
                  <a:moveTo>
                    <a:pt x="1042" y="0"/>
                  </a:moveTo>
                  <a:lnTo>
                    <a:pt x="1" y="1060"/>
                  </a:lnTo>
                  <a:lnTo>
                    <a:pt x="1" y="1115"/>
                  </a:lnTo>
                  <a:lnTo>
                    <a:pt x="1097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1" name="Google Shape;3691;p12"/>
            <p:cNvSpPr/>
            <p:nvPr/>
          </p:nvSpPr>
          <p:spPr>
            <a:xfrm>
              <a:off x="7365875" y="4842950"/>
              <a:ext cx="13725" cy="13725"/>
            </a:xfrm>
            <a:custGeom>
              <a:avLst/>
              <a:gdLst/>
              <a:ahLst/>
              <a:cxnLst/>
              <a:rect l="l" t="t" r="r" b="b"/>
              <a:pathLst>
                <a:path w="549" h="549" extrusionOk="0">
                  <a:moveTo>
                    <a:pt x="549" y="1"/>
                  </a:moveTo>
                  <a:lnTo>
                    <a:pt x="0" y="549"/>
                  </a:lnTo>
                  <a:lnTo>
                    <a:pt x="549" y="549"/>
                  </a:lnTo>
                  <a:lnTo>
                    <a:pt x="549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2" name="Google Shape;3692;p12"/>
            <p:cNvSpPr/>
            <p:nvPr/>
          </p:nvSpPr>
          <p:spPr>
            <a:xfrm>
              <a:off x="7292325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46" y="0"/>
                  </a:moveTo>
                  <a:lnTo>
                    <a:pt x="0" y="1828"/>
                  </a:lnTo>
                  <a:lnTo>
                    <a:pt x="1188" y="1828"/>
                  </a:lnTo>
                  <a:lnTo>
                    <a:pt x="2997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3" name="Google Shape;3693;p12"/>
            <p:cNvSpPr/>
            <p:nvPr/>
          </p:nvSpPr>
          <p:spPr>
            <a:xfrm>
              <a:off x="7338450" y="4769850"/>
              <a:ext cx="41150" cy="41150"/>
            </a:xfrm>
            <a:custGeom>
              <a:avLst/>
              <a:gdLst/>
              <a:ahLst/>
              <a:cxnLst/>
              <a:rect l="l" t="t" r="r" b="b"/>
              <a:pathLst>
                <a:path w="1646" h="1646" extrusionOk="0">
                  <a:moveTo>
                    <a:pt x="1646" y="1"/>
                  </a:moveTo>
                  <a:lnTo>
                    <a:pt x="1" y="1645"/>
                  </a:lnTo>
                  <a:lnTo>
                    <a:pt x="1152" y="1645"/>
                  </a:lnTo>
                  <a:lnTo>
                    <a:pt x="1646" y="1152"/>
                  </a:lnTo>
                  <a:lnTo>
                    <a:pt x="1646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4" name="Google Shape;3694;p12"/>
            <p:cNvSpPr/>
            <p:nvPr/>
          </p:nvSpPr>
          <p:spPr>
            <a:xfrm>
              <a:off x="7218775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28" y="0"/>
                  </a:moveTo>
                  <a:lnTo>
                    <a:pt x="0" y="1828"/>
                  </a:lnTo>
                  <a:lnTo>
                    <a:pt x="1170" y="1828"/>
                  </a:lnTo>
                  <a:lnTo>
                    <a:pt x="2997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5" name="Google Shape;3695;p12"/>
            <p:cNvSpPr/>
            <p:nvPr/>
          </p:nvSpPr>
          <p:spPr>
            <a:xfrm>
              <a:off x="7264450" y="4696300"/>
              <a:ext cx="115150" cy="114700"/>
            </a:xfrm>
            <a:custGeom>
              <a:avLst/>
              <a:gdLst/>
              <a:ahLst/>
              <a:cxnLst/>
              <a:rect l="l" t="t" r="r" b="b"/>
              <a:pathLst>
                <a:path w="4606" h="4588" extrusionOk="0">
                  <a:moveTo>
                    <a:pt x="4606" y="1"/>
                  </a:moveTo>
                  <a:lnTo>
                    <a:pt x="1" y="4587"/>
                  </a:lnTo>
                  <a:lnTo>
                    <a:pt x="1170" y="4587"/>
                  </a:lnTo>
                  <a:lnTo>
                    <a:pt x="4606" y="1134"/>
                  </a:lnTo>
                  <a:lnTo>
                    <a:pt x="4606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6" name="Google Shape;3696;p12"/>
            <p:cNvSpPr/>
            <p:nvPr/>
          </p:nvSpPr>
          <p:spPr>
            <a:xfrm>
              <a:off x="7145225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27" y="0"/>
                  </a:moveTo>
                  <a:lnTo>
                    <a:pt x="0" y="1828"/>
                  </a:lnTo>
                  <a:lnTo>
                    <a:pt x="1170" y="1828"/>
                  </a:lnTo>
                  <a:lnTo>
                    <a:pt x="2997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7" name="Google Shape;3697;p12"/>
            <p:cNvSpPr/>
            <p:nvPr/>
          </p:nvSpPr>
          <p:spPr>
            <a:xfrm>
              <a:off x="7190900" y="4622750"/>
              <a:ext cx="188700" cy="188250"/>
            </a:xfrm>
            <a:custGeom>
              <a:avLst/>
              <a:gdLst/>
              <a:ahLst/>
              <a:cxnLst/>
              <a:rect l="l" t="t" r="r" b="b"/>
              <a:pathLst>
                <a:path w="7548" h="7530" extrusionOk="0">
                  <a:moveTo>
                    <a:pt x="7548" y="1"/>
                  </a:moveTo>
                  <a:lnTo>
                    <a:pt x="0" y="7529"/>
                  </a:lnTo>
                  <a:lnTo>
                    <a:pt x="1170" y="7529"/>
                  </a:lnTo>
                  <a:lnTo>
                    <a:pt x="7548" y="1115"/>
                  </a:lnTo>
                  <a:lnTo>
                    <a:pt x="7548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8" name="Google Shape;3698;p12"/>
            <p:cNvSpPr/>
            <p:nvPr/>
          </p:nvSpPr>
          <p:spPr>
            <a:xfrm>
              <a:off x="7071200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46" y="0"/>
                  </a:moveTo>
                  <a:lnTo>
                    <a:pt x="1" y="1828"/>
                  </a:lnTo>
                  <a:lnTo>
                    <a:pt x="1189" y="1828"/>
                  </a:lnTo>
                  <a:lnTo>
                    <a:pt x="299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9" name="Google Shape;3699;p12"/>
            <p:cNvSpPr/>
            <p:nvPr/>
          </p:nvSpPr>
          <p:spPr>
            <a:xfrm>
              <a:off x="7117350" y="4549200"/>
              <a:ext cx="262250" cy="261800"/>
            </a:xfrm>
            <a:custGeom>
              <a:avLst/>
              <a:gdLst/>
              <a:ahLst/>
              <a:cxnLst/>
              <a:rect l="l" t="t" r="r" b="b"/>
              <a:pathLst>
                <a:path w="10490" h="10472" extrusionOk="0">
                  <a:moveTo>
                    <a:pt x="10490" y="0"/>
                  </a:moveTo>
                  <a:lnTo>
                    <a:pt x="0" y="10471"/>
                  </a:lnTo>
                  <a:lnTo>
                    <a:pt x="1152" y="10471"/>
                  </a:lnTo>
                  <a:lnTo>
                    <a:pt x="10490" y="1097"/>
                  </a:lnTo>
                  <a:lnTo>
                    <a:pt x="10490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0" name="Google Shape;3700;p12"/>
            <p:cNvSpPr/>
            <p:nvPr/>
          </p:nvSpPr>
          <p:spPr>
            <a:xfrm>
              <a:off x="6997650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28" y="0"/>
                  </a:moveTo>
                  <a:lnTo>
                    <a:pt x="1" y="1828"/>
                  </a:lnTo>
                  <a:lnTo>
                    <a:pt x="1170" y="1828"/>
                  </a:lnTo>
                  <a:lnTo>
                    <a:pt x="299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1" name="Google Shape;3701;p12"/>
            <p:cNvSpPr/>
            <p:nvPr/>
          </p:nvSpPr>
          <p:spPr>
            <a:xfrm>
              <a:off x="7043350" y="4476100"/>
              <a:ext cx="336250" cy="334900"/>
            </a:xfrm>
            <a:custGeom>
              <a:avLst/>
              <a:gdLst/>
              <a:ahLst/>
              <a:cxnLst/>
              <a:rect l="l" t="t" r="r" b="b"/>
              <a:pathLst>
                <a:path w="13450" h="13396" extrusionOk="0">
                  <a:moveTo>
                    <a:pt x="13450" y="1"/>
                  </a:moveTo>
                  <a:lnTo>
                    <a:pt x="0" y="13395"/>
                  </a:lnTo>
                  <a:lnTo>
                    <a:pt x="1170" y="13395"/>
                  </a:lnTo>
                  <a:lnTo>
                    <a:pt x="13450" y="1060"/>
                  </a:lnTo>
                  <a:lnTo>
                    <a:pt x="13450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2" name="Google Shape;3702;p12"/>
            <p:cNvSpPr/>
            <p:nvPr/>
          </p:nvSpPr>
          <p:spPr>
            <a:xfrm>
              <a:off x="6924100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28" y="0"/>
                  </a:moveTo>
                  <a:lnTo>
                    <a:pt x="1" y="1828"/>
                  </a:lnTo>
                  <a:lnTo>
                    <a:pt x="1170" y="1828"/>
                  </a:lnTo>
                  <a:lnTo>
                    <a:pt x="2997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3" name="Google Shape;3703;p12"/>
            <p:cNvSpPr/>
            <p:nvPr/>
          </p:nvSpPr>
          <p:spPr>
            <a:xfrm>
              <a:off x="6969775" y="4402550"/>
              <a:ext cx="409825" cy="408450"/>
            </a:xfrm>
            <a:custGeom>
              <a:avLst/>
              <a:gdLst/>
              <a:ahLst/>
              <a:cxnLst/>
              <a:rect l="l" t="t" r="r" b="b"/>
              <a:pathLst>
                <a:path w="16393" h="16338" extrusionOk="0">
                  <a:moveTo>
                    <a:pt x="16393" y="0"/>
                  </a:moveTo>
                  <a:lnTo>
                    <a:pt x="1" y="16337"/>
                  </a:lnTo>
                  <a:lnTo>
                    <a:pt x="1170" y="16337"/>
                  </a:lnTo>
                  <a:lnTo>
                    <a:pt x="16393" y="1060"/>
                  </a:lnTo>
                  <a:lnTo>
                    <a:pt x="16393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4" name="Google Shape;3704;p12"/>
            <p:cNvSpPr/>
            <p:nvPr/>
          </p:nvSpPr>
          <p:spPr>
            <a:xfrm>
              <a:off x="6850100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46" y="0"/>
                  </a:moveTo>
                  <a:lnTo>
                    <a:pt x="0" y="1828"/>
                  </a:lnTo>
                  <a:lnTo>
                    <a:pt x="1188" y="1828"/>
                  </a:lnTo>
                  <a:lnTo>
                    <a:pt x="2997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5" name="Google Shape;3705;p12"/>
            <p:cNvSpPr/>
            <p:nvPr/>
          </p:nvSpPr>
          <p:spPr>
            <a:xfrm>
              <a:off x="6896225" y="4329000"/>
              <a:ext cx="483375" cy="482000"/>
            </a:xfrm>
            <a:custGeom>
              <a:avLst/>
              <a:gdLst/>
              <a:ahLst/>
              <a:cxnLst/>
              <a:rect l="l" t="t" r="r" b="b"/>
              <a:pathLst>
                <a:path w="19335" h="19280" extrusionOk="0">
                  <a:moveTo>
                    <a:pt x="19335" y="0"/>
                  </a:moveTo>
                  <a:lnTo>
                    <a:pt x="1" y="19279"/>
                  </a:lnTo>
                  <a:lnTo>
                    <a:pt x="1152" y="19279"/>
                  </a:lnTo>
                  <a:lnTo>
                    <a:pt x="19335" y="1042"/>
                  </a:lnTo>
                  <a:lnTo>
                    <a:pt x="19335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6" name="Google Shape;3706;p12"/>
            <p:cNvSpPr/>
            <p:nvPr/>
          </p:nvSpPr>
          <p:spPr>
            <a:xfrm>
              <a:off x="6776550" y="4810975"/>
              <a:ext cx="74925" cy="45700"/>
            </a:xfrm>
            <a:custGeom>
              <a:avLst/>
              <a:gdLst/>
              <a:ahLst/>
              <a:cxnLst/>
              <a:rect l="l" t="t" r="r" b="b"/>
              <a:pathLst>
                <a:path w="2997" h="1828" extrusionOk="0">
                  <a:moveTo>
                    <a:pt x="1827" y="0"/>
                  </a:moveTo>
                  <a:lnTo>
                    <a:pt x="0" y="1828"/>
                  </a:lnTo>
                  <a:lnTo>
                    <a:pt x="1170" y="1828"/>
                  </a:lnTo>
                  <a:lnTo>
                    <a:pt x="2997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7" name="Google Shape;3707;p12"/>
            <p:cNvSpPr/>
            <p:nvPr/>
          </p:nvSpPr>
          <p:spPr>
            <a:xfrm>
              <a:off x="6822225" y="4255900"/>
              <a:ext cx="557375" cy="555100"/>
            </a:xfrm>
            <a:custGeom>
              <a:avLst/>
              <a:gdLst/>
              <a:ahLst/>
              <a:cxnLst/>
              <a:rect l="l" t="t" r="r" b="b"/>
              <a:pathLst>
                <a:path w="22295" h="22204" extrusionOk="0">
                  <a:moveTo>
                    <a:pt x="22295" y="1"/>
                  </a:moveTo>
                  <a:lnTo>
                    <a:pt x="0" y="22203"/>
                  </a:lnTo>
                  <a:lnTo>
                    <a:pt x="1170" y="22203"/>
                  </a:lnTo>
                  <a:lnTo>
                    <a:pt x="22295" y="1006"/>
                  </a:lnTo>
                  <a:lnTo>
                    <a:pt x="22295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8" name="Google Shape;3708;p12"/>
            <p:cNvSpPr/>
            <p:nvPr/>
          </p:nvSpPr>
          <p:spPr>
            <a:xfrm>
              <a:off x="6702975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28" y="0"/>
                  </a:moveTo>
                  <a:lnTo>
                    <a:pt x="1" y="1828"/>
                  </a:lnTo>
                  <a:lnTo>
                    <a:pt x="1170" y="1828"/>
                  </a:lnTo>
                  <a:lnTo>
                    <a:pt x="299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9" name="Google Shape;3709;p12"/>
            <p:cNvSpPr/>
            <p:nvPr/>
          </p:nvSpPr>
          <p:spPr>
            <a:xfrm>
              <a:off x="6748675" y="4182350"/>
              <a:ext cx="630925" cy="628650"/>
            </a:xfrm>
            <a:custGeom>
              <a:avLst/>
              <a:gdLst/>
              <a:ahLst/>
              <a:cxnLst/>
              <a:rect l="l" t="t" r="r" b="b"/>
              <a:pathLst>
                <a:path w="25237" h="25146" extrusionOk="0">
                  <a:moveTo>
                    <a:pt x="25237" y="0"/>
                  </a:moveTo>
                  <a:lnTo>
                    <a:pt x="0" y="25145"/>
                  </a:lnTo>
                  <a:lnTo>
                    <a:pt x="1170" y="25145"/>
                  </a:lnTo>
                  <a:lnTo>
                    <a:pt x="25237" y="987"/>
                  </a:lnTo>
                  <a:lnTo>
                    <a:pt x="25237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0" name="Google Shape;3710;p12"/>
            <p:cNvSpPr/>
            <p:nvPr/>
          </p:nvSpPr>
          <p:spPr>
            <a:xfrm>
              <a:off x="6628975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46" y="0"/>
                  </a:moveTo>
                  <a:lnTo>
                    <a:pt x="1" y="1828"/>
                  </a:lnTo>
                  <a:lnTo>
                    <a:pt x="1188" y="1828"/>
                  </a:lnTo>
                  <a:lnTo>
                    <a:pt x="2997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1" name="Google Shape;3711;p12"/>
            <p:cNvSpPr/>
            <p:nvPr/>
          </p:nvSpPr>
          <p:spPr>
            <a:xfrm>
              <a:off x="6675125" y="4108800"/>
              <a:ext cx="704475" cy="702200"/>
            </a:xfrm>
            <a:custGeom>
              <a:avLst/>
              <a:gdLst/>
              <a:ahLst/>
              <a:cxnLst/>
              <a:rect l="l" t="t" r="r" b="b"/>
              <a:pathLst>
                <a:path w="28179" h="28088" extrusionOk="0">
                  <a:moveTo>
                    <a:pt x="28179" y="0"/>
                  </a:moveTo>
                  <a:lnTo>
                    <a:pt x="0" y="28087"/>
                  </a:lnTo>
                  <a:lnTo>
                    <a:pt x="1151" y="28087"/>
                  </a:lnTo>
                  <a:lnTo>
                    <a:pt x="28179" y="969"/>
                  </a:lnTo>
                  <a:lnTo>
                    <a:pt x="28179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2" name="Google Shape;3712;p12"/>
            <p:cNvSpPr/>
            <p:nvPr/>
          </p:nvSpPr>
          <p:spPr>
            <a:xfrm>
              <a:off x="6555425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46" y="0"/>
                  </a:moveTo>
                  <a:lnTo>
                    <a:pt x="0" y="1828"/>
                  </a:lnTo>
                  <a:lnTo>
                    <a:pt x="1188" y="1828"/>
                  </a:lnTo>
                  <a:lnTo>
                    <a:pt x="2997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3" name="Google Shape;3713;p12"/>
            <p:cNvSpPr/>
            <p:nvPr/>
          </p:nvSpPr>
          <p:spPr>
            <a:xfrm>
              <a:off x="6601575" y="4035250"/>
              <a:ext cx="778025" cy="775750"/>
            </a:xfrm>
            <a:custGeom>
              <a:avLst/>
              <a:gdLst/>
              <a:ahLst/>
              <a:cxnLst/>
              <a:rect l="l" t="t" r="r" b="b"/>
              <a:pathLst>
                <a:path w="31121" h="31030" extrusionOk="0">
                  <a:moveTo>
                    <a:pt x="31121" y="0"/>
                  </a:moveTo>
                  <a:lnTo>
                    <a:pt x="0" y="31029"/>
                  </a:lnTo>
                  <a:lnTo>
                    <a:pt x="1151" y="31029"/>
                  </a:lnTo>
                  <a:lnTo>
                    <a:pt x="31121" y="950"/>
                  </a:lnTo>
                  <a:lnTo>
                    <a:pt x="31121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4" name="Google Shape;3714;p12"/>
            <p:cNvSpPr/>
            <p:nvPr/>
          </p:nvSpPr>
          <p:spPr>
            <a:xfrm>
              <a:off x="6481875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28" y="0"/>
                  </a:moveTo>
                  <a:lnTo>
                    <a:pt x="0" y="1828"/>
                  </a:lnTo>
                  <a:lnTo>
                    <a:pt x="1170" y="1828"/>
                  </a:lnTo>
                  <a:lnTo>
                    <a:pt x="2997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5" name="Google Shape;3715;p12"/>
            <p:cNvSpPr/>
            <p:nvPr/>
          </p:nvSpPr>
          <p:spPr>
            <a:xfrm>
              <a:off x="6527550" y="3962150"/>
              <a:ext cx="852050" cy="848850"/>
            </a:xfrm>
            <a:custGeom>
              <a:avLst/>
              <a:gdLst/>
              <a:ahLst/>
              <a:cxnLst/>
              <a:rect l="l" t="t" r="r" b="b"/>
              <a:pathLst>
                <a:path w="34082" h="33954" extrusionOk="0">
                  <a:moveTo>
                    <a:pt x="34082" y="0"/>
                  </a:moveTo>
                  <a:lnTo>
                    <a:pt x="1" y="33953"/>
                  </a:lnTo>
                  <a:lnTo>
                    <a:pt x="1170" y="33953"/>
                  </a:lnTo>
                  <a:lnTo>
                    <a:pt x="34082" y="914"/>
                  </a:lnTo>
                  <a:lnTo>
                    <a:pt x="34082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6" name="Google Shape;3716;p12"/>
            <p:cNvSpPr/>
            <p:nvPr/>
          </p:nvSpPr>
          <p:spPr>
            <a:xfrm>
              <a:off x="6408325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28" y="0"/>
                  </a:moveTo>
                  <a:lnTo>
                    <a:pt x="0" y="1828"/>
                  </a:lnTo>
                  <a:lnTo>
                    <a:pt x="1170" y="1828"/>
                  </a:lnTo>
                  <a:lnTo>
                    <a:pt x="2997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7" name="Google Shape;3717;p12"/>
            <p:cNvSpPr/>
            <p:nvPr/>
          </p:nvSpPr>
          <p:spPr>
            <a:xfrm>
              <a:off x="6454000" y="3888600"/>
              <a:ext cx="925600" cy="922400"/>
            </a:xfrm>
            <a:custGeom>
              <a:avLst/>
              <a:gdLst/>
              <a:ahLst/>
              <a:cxnLst/>
              <a:rect l="l" t="t" r="r" b="b"/>
              <a:pathLst>
                <a:path w="37024" h="36896" extrusionOk="0">
                  <a:moveTo>
                    <a:pt x="37024" y="0"/>
                  </a:moveTo>
                  <a:lnTo>
                    <a:pt x="1" y="36895"/>
                  </a:lnTo>
                  <a:lnTo>
                    <a:pt x="1170" y="36895"/>
                  </a:lnTo>
                  <a:lnTo>
                    <a:pt x="37024" y="896"/>
                  </a:lnTo>
                  <a:lnTo>
                    <a:pt x="37024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8" name="Google Shape;3718;p12"/>
            <p:cNvSpPr/>
            <p:nvPr/>
          </p:nvSpPr>
          <p:spPr>
            <a:xfrm>
              <a:off x="6334300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46" y="0"/>
                  </a:moveTo>
                  <a:lnTo>
                    <a:pt x="1" y="1828"/>
                  </a:lnTo>
                  <a:lnTo>
                    <a:pt x="1189" y="1828"/>
                  </a:lnTo>
                  <a:lnTo>
                    <a:pt x="299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9" name="Google Shape;3719;p12"/>
            <p:cNvSpPr/>
            <p:nvPr/>
          </p:nvSpPr>
          <p:spPr>
            <a:xfrm>
              <a:off x="6380450" y="3815050"/>
              <a:ext cx="999150" cy="995950"/>
            </a:xfrm>
            <a:custGeom>
              <a:avLst/>
              <a:gdLst/>
              <a:ahLst/>
              <a:cxnLst/>
              <a:rect l="l" t="t" r="r" b="b"/>
              <a:pathLst>
                <a:path w="39966" h="39838" extrusionOk="0">
                  <a:moveTo>
                    <a:pt x="39966" y="0"/>
                  </a:moveTo>
                  <a:lnTo>
                    <a:pt x="0" y="39837"/>
                  </a:lnTo>
                  <a:lnTo>
                    <a:pt x="1152" y="39837"/>
                  </a:lnTo>
                  <a:lnTo>
                    <a:pt x="39966" y="896"/>
                  </a:lnTo>
                  <a:lnTo>
                    <a:pt x="39966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0" name="Google Shape;3720;p12"/>
            <p:cNvSpPr/>
            <p:nvPr/>
          </p:nvSpPr>
          <p:spPr>
            <a:xfrm>
              <a:off x="6260750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28" y="0"/>
                  </a:moveTo>
                  <a:lnTo>
                    <a:pt x="1" y="1828"/>
                  </a:lnTo>
                  <a:lnTo>
                    <a:pt x="1170" y="1828"/>
                  </a:lnTo>
                  <a:lnTo>
                    <a:pt x="299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1" name="Google Shape;3721;p12"/>
            <p:cNvSpPr/>
            <p:nvPr/>
          </p:nvSpPr>
          <p:spPr>
            <a:xfrm>
              <a:off x="6306450" y="3741500"/>
              <a:ext cx="1073600" cy="1069500"/>
            </a:xfrm>
            <a:custGeom>
              <a:avLst/>
              <a:gdLst/>
              <a:ahLst/>
              <a:cxnLst/>
              <a:rect l="l" t="t" r="r" b="b"/>
              <a:pathLst>
                <a:path w="42944" h="42780" extrusionOk="0">
                  <a:moveTo>
                    <a:pt x="42944" y="0"/>
                  </a:moveTo>
                  <a:lnTo>
                    <a:pt x="0" y="42779"/>
                  </a:lnTo>
                  <a:lnTo>
                    <a:pt x="1170" y="42779"/>
                  </a:lnTo>
                  <a:lnTo>
                    <a:pt x="42944" y="877"/>
                  </a:lnTo>
                  <a:lnTo>
                    <a:pt x="42944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2" name="Google Shape;3722;p12"/>
            <p:cNvSpPr/>
            <p:nvPr/>
          </p:nvSpPr>
          <p:spPr>
            <a:xfrm>
              <a:off x="6187200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28" y="0"/>
                  </a:moveTo>
                  <a:lnTo>
                    <a:pt x="1" y="1828"/>
                  </a:lnTo>
                  <a:lnTo>
                    <a:pt x="1170" y="1828"/>
                  </a:lnTo>
                  <a:lnTo>
                    <a:pt x="299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3" name="Google Shape;3723;p12"/>
            <p:cNvSpPr/>
            <p:nvPr/>
          </p:nvSpPr>
          <p:spPr>
            <a:xfrm>
              <a:off x="6232875" y="3668400"/>
              <a:ext cx="1147175" cy="1142600"/>
            </a:xfrm>
            <a:custGeom>
              <a:avLst/>
              <a:gdLst/>
              <a:ahLst/>
              <a:cxnLst/>
              <a:rect l="l" t="t" r="r" b="b"/>
              <a:pathLst>
                <a:path w="45887" h="45704" extrusionOk="0">
                  <a:moveTo>
                    <a:pt x="45887" y="0"/>
                  </a:moveTo>
                  <a:lnTo>
                    <a:pt x="1" y="45703"/>
                  </a:lnTo>
                  <a:lnTo>
                    <a:pt x="1171" y="45703"/>
                  </a:lnTo>
                  <a:lnTo>
                    <a:pt x="45887" y="841"/>
                  </a:lnTo>
                  <a:lnTo>
                    <a:pt x="45887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4" name="Google Shape;3724;p12"/>
            <p:cNvSpPr/>
            <p:nvPr/>
          </p:nvSpPr>
          <p:spPr>
            <a:xfrm>
              <a:off x="6113200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46" y="0"/>
                  </a:moveTo>
                  <a:lnTo>
                    <a:pt x="0" y="1828"/>
                  </a:lnTo>
                  <a:lnTo>
                    <a:pt x="1188" y="1828"/>
                  </a:lnTo>
                  <a:lnTo>
                    <a:pt x="2997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5" name="Google Shape;3725;p12"/>
            <p:cNvSpPr/>
            <p:nvPr/>
          </p:nvSpPr>
          <p:spPr>
            <a:xfrm>
              <a:off x="6159325" y="3594850"/>
              <a:ext cx="1220725" cy="1216150"/>
            </a:xfrm>
            <a:custGeom>
              <a:avLst/>
              <a:gdLst/>
              <a:ahLst/>
              <a:cxnLst/>
              <a:rect l="l" t="t" r="r" b="b"/>
              <a:pathLst>
                <a:path w="48829" h="48646" extrusionOk="0">
                  <a:moveTo>
                    <a:pt x="48829" y="0"/>
                  </a:moveTo>
                  <a:lnTo>
                    <a:pt x="1" y="48645"/>
                  </a:lnTo>
                  <a:lnTo>
                    <a:pt x="1152" y="48645"/>
                  </a:lnTo>
                  <a:lnTo>
                    <a:pt x="48829" y="822"/>
                  </a:lnTo>
                  <a:lnTo>
                    <a:pt x="48829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6" name="Google Shape;3726;p12"/>
            <p:cNvSpPr/>
            <p:nvPr/>
          </p:nvSpPr>
          <p:spPr>
            <a:xfrm>
              <a:off x="6039650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27" y="0"/>
                  </a:moveTo>
                  <a:lnTo>
                    <a:pt x="0" y="1828"/>
                  </a:lnTo>
                  <a:lnTo>
                    <a:pt x="1170" y="1828"/>
                  </a:lnTo>
                  <a:lnTo>
                    <a:pt x="2997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7" name="Google Shape;3727;p12"/>
            <p:cNvSpPr/>
            <p:nvPr/>
          </p:nvSpPr>
          <p:spPr>
            <a:xfrm>
              <a:off x="6085325" y="3521300"/>
              <a:ext cx="1294725" cy="1289700"/>
            </a:xfrm>
            <a:custGeom>
              <a:avLst/>
              <a:gdLst/>
              <a:ahLst/>
              <a:cxnLst/>
              <a:rect l="l" t="t" r="r" b="b"/>
              <a:pathLst>
                <a:path w="51789" h="51588" extrusionOk="0">
                  <a:moveTo>
                    <a:pt x="51789" y="0"/>
                  </a:moveTo>
                  <a:lnTo>
                    <a:pt x="0" y="51587"/>
                  </a:lnTo>
                  <a:lnTo>
                    <a:pt x="1170" y="51587"/>
                  </a:lnTo>
                  <a:lnTo>
                    <a:pt x="51789" y="804"/>
                  </a:lnTo>
                  <a:lnTo>
                    <a:pt x="51789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8" name="Google Shape;3728;p12"/>
            <p:cNvSpPr/>
            <p:nvPr/>
          </p:nvSpPr>
          <p:spPr>
            <a:xfrm>
              <a:off x="5966075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28" y="0"/>
                  </a:moveTo>
                  <a:lnTo>
                    <a:pt x="1" y="1828"/>
                  </a:lnTo>
                  <a:lnTo>
                    <a:pt x="1171" y="1828"/>
                  </a:lnTo>
                  <a:lnTo>
                    <a:pt x="299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9" name="Google Shape;3729;p12"/>
            <p:cNvSpPr/>
            <p:nvPr/>
          </p:nvSpPr>
          <p:spPr>
            <a:xfrm>
              <a:off x="6011775" y="3447725"/>
              <a:ext cx="1368275" cy="1363275"/>
            </a:xfrm>
            <a:custGeom>
              <a:avLst/>
              <a:gdLst/>
              <a:ahLst/>
              <a:cxnLst/>
              <a:rect l="l" t="t" r="r" b="b"/>
              <a:pathLst>
                <a:path w="54731" h="54531" extrusionOk="0">
                  <a:moveTo>
                    <a:pt x="54731" y="1"/>
                  </a:moveTo>
                  <a:lnTo>
                    <a:pt x="0" y="54530"/>
                  </a:lnTo>
                  <a:lnTo>
                    <a:pt x="1170" y="54530"/>
                  </a:lnTo>
                  <a:lnTo>
                    <a:pt x="54731" y="787"/>
                  </a:lnTo>
                  <a:lnTo>
                    <a:pt x="54731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0" name="Google Shape;3730;p12"/>
            <p:cNvSpPr/>
            <p:nvPr/>
          </p:nvSpPr>
          <p:spPr>
            <a:xfrm>
              <a:off x="5892075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46" y="0"/>
                  </a:moveTo>
                  <a:lnTo>
                    <a:pt x="1" y="1828"/>
                  </a:lnTo>
                  <a:lnTo>
                    <a:pt x="1188" y="1828"/>
                  </a:lnTo>
                  <a:lnTo>
                    <a:pt x="299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1" name="Google Shape;3731;p12"/>
            <p:cNvSpPr/>
            <p:nvPr/>
          </p:nvSpPr>
          <p:spPr>
            <a:xfrm>
              <a:off x="5938225" y="3374650"/>
              <a:ext cx="1441825" cy="1436350"/>
            </a:xfrm>
            <a:custGeom>
              <a:avLst/>
              <a:gdLst/>
              <a:ahLst/>
              <a:cxnLst/>
              <a:rect l="l" t="t" r="r" b="b"/>
              <a:pathLst>
                <a:path w="57673" h="57454" extrusionOk="0">
                  <a:moveTo>
                    <a:pt x="57673" y="0"/>
                  </a:moveTo>
                  <a:lnTo>
                    <a:pt x="0" y="57453"/>
                  </a:lnTo>
                  <a:lnTo>
                    <a:pt x="1170" y="57453"/>
                  </a:lnTo>
                  <a:lnTo>
                    <a:pt x="57673" y="749"/>
                  </a:lnTo>
                  <a:lnTo>
                    <a:pt x="57673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2" name="Google Shape;3732;p12"/>
            <p:cNvSpPr/>
            <p:nvPr/>
          </p:nvSpPr>
          <p:spPr>
            <a:xfrm>
              <a:off x="5818525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46" y="0"/>
                  </a:moveTo>
                  <a:lnTo>
                    <a:pt x="0" y="1828"/>
                  </a:lnTo>
                  <a:lnTo>
                    <a:pt x="1188" y="1828"/>
                  </a:lnTo>
                  <a:lnTo>
                    <a:pt x="2997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3" name="Google Shape;3733;p12"/>
            <p:cNvSpPr/>
            <p:nvPr/>
          </p:nvSpPr>
          <p:spPr>
            <a:xfrm>
              <a:off x="5864675" y="3301100"/>
              <a:ext cx="1515375" cy="1509900"/>
            </a:xfrm>
            <a:custGeom>
              <a:avLst/>
              <a:gdLst/>
              <a:ahLst/>
              <a:cxnLst/>
              <a:rect l="l" t="t" r="r" b="b"/>
              <a:pathLst>
                <a:path w="60615" h="60396" extrusionOk="0">
                  <a:moveTo>
                    <a:pt x="60615" y="0"/>
                  </a:moveTo>
                  <a:lnTo>
                    <a:pt x="0" y="60395"/>
                  </a:lnTo>
                  <a:lnTo>
                    <a:pt x="1151" y="60395"/>
                  </a:lnTo>
                  <a:lnTo>
                    <a:pt x="60615" y="731"/>
                  </a:lnTo>
                  <a:lnTo>
                    <a:pt x="60615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4" name="Google Shape;3734;p12"/>
            <p:cNvSpPr/>
            <p:nvPr/>
          </p:nvSpPr>
          <p:spPr>
            <a:xfrm>
              <a:off x="5744975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28" y="0"/>
                  </a:moveTo>
                  <a:lnTo>
                    <a:pt x="0" y="1828"/>
                  </a:lnTo>
                  <a:lnTo>
                    <a:pt x="1170" y="1828"/>
                  </a:lnTo>
                  <a:lnTo>
                    <a:pt x="2997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5" name="Google Shape;3735;p12"/>
            <p:cNvSpPr/>
            <p:nvPr/>
          </p:nvSpPr>
          <p:spPr>
            <a:xfrm>
              <a:off x="5790650" y="3227525"/>
              <a:ext cx="1589400" cy="1583475"/>
            </a:xfrm>
            <a:custGeom>
              <a:avLst/>
              <a:gdLst/>
              <a:ahLst/>
              <a:cxnLst/>
              <a:rect l="l" t="t" r="r" b="b"/>
              <a:pathLst>
                <a:path w="63576" h="63339" extrusionOk="0">
                  <a:moveTo>
                    <a:pt x="63576" y="1"/>
                  </a:moveTo>
                  <a:lnTo>
                    <a:pt x="1" y="63338"/>
                  </a:lnTo>
                  <a:lnTo>
                    <a:pt x="1170" y="63338"/>
                  </a:lnTo>
                  <a:lnTo>
                    <a:pt x="63576" y="732"/>
                  </a:lnTo>
                  <a:lnTo>
                    <a:pt x="63576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6" name="Google Shape;3736;p12"/>
            <p:cNvSpPr/>
            <p:nvPr/>
          </p:nvSpPr>
          <p:spPr>
            <a:xfrm>
              <a:off x="5671425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28" y="0"/>
                  </a:moveTo>
                  <a:lnTo>
                    <a:pt x="0" y="1828"/>
                  </a:lnTo>
                  <a:lnTo>
                    <a:pt x="1170" y="1828"/>
                  </a:lnTo>
                  <a:lnTo>
                    <a:pt x="2997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7" name="Google Shape;3737;p12"/>
            <p:cNvSpPr/>
            <p:nvPr/>
          </p:nvSpPr>
          <p:spPr>
            <a:xfrm>
              <a:off x="5717100" y="3154450"/>
              <a:ext cx="1662950" cy="1656550"/>
            </a:xfrm>
            <a:custGeom>
              <a:avLst/>
              <a:gdLst/>
              <a:ahLst/>
              <a:cxnLst/>
              <a:rect l="l" t="t" r="r" b="b"/>
              <a:pathLst>
                <a:path w="66518" h="66262" extrusionOk="0">
                  <a:moveTo>
                    <a:pt x="66518" y="0"/>
                  </a:moveTo>
                  <a:lnTo>
                    <a:pt x="1" y="66261"/>
                  </a:lnTo>
                  <a:lnTo>
                    <a:pt x="1170" y="66261"/>
                  </a:lnTo>
                  <a:lnTo>
                    <a:pt x="66518" y="694"/>
                  </a:lnTo>
                  <a:lnTo>
                    <a:pt x="6651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8" name="Google Shape;3738;p12"/>
            <p:cNvSpPr/>
            <p:nvPr/>
          </p:nvSpPr>
          <p:spPr>
            <a:xfrm>
              <a:off x="5597400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47" y="0"/>
                  </a:moveTo>
                  <a:lnTo>
                    <a:pt x="1" y="1828"/>
                  </a:lnTo>
                  <a:lnTo>
                    <a:pt x="1189" y="1828"/>
                  </a:lnTo>
                  <a:lnTo>
                    <a:pt x="299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9" name="Google Shape;3739;p12"/>
            <p:cNvSpPr/>
            <p:nvPr/>
          </p:nvSpPr>
          <p:spPr>
            <a:xfrm>
              <a:off x="5643550" y="3080875"/>
              <a:ext cx="1736500" cy="1730125"/>
            </a:xfrm>
            <a:custGeom>
              <a:avLst/>
              <a:gdLst/>
              <a:ahLst/>
              <a:cxnLst/>
              <a:rect l="l" t="t" r="r" b="b"/>
              <a:pathLst>
                <a:path w="69460" h="69205" extrusionOk="0">
                  <a:moveTo>
                    <a:pt x="69460" y="1"/>
                  </a:moveTo>
                  <a:lnTo>
                    <a:pt x="1" y="69204"/>
                  </a:lnTo>
                  <a:lnTo>
                    <a:pt x="1152" y="69204"/>
                  </a:lnTo>
                  <a:lnTo>
                    <a:pt x="69460" y="677"/>
                  </a:lnTo>
                  <a:lnTo>
                    <a:pt x="69460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0" name="Google Shape;3740;p12"/>
            <p:cNvSpPr/>
            <p:nvPr/>
          </p:nvSpPr>
          <p:spPr>
            <a:xfrm>
              <a:off x="5523850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28" y="0"/>
                  </a:moveTo>
                  <a:lnTo>
                    <a:pt x="1" y="1828"/>
                  </a:lnTo>
                  <a:lnTo>
                    <a:pt x="1170" y="1828"/>
                  </a:lnTo>
                  <a:lnTo>
                    <a:pt x="299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1" name="Google Shape;3741;p12"/>
            <p:cNvSpPr/>
            <p:nvPr/>
          </p:nvSpPr>
          <p:spPr>
            <a:xfrm>
              <a:off x="5569550" y="3007325"/>
              <a:ext cx="1810500" cy="1803675"/>
            </a:xfrm>
            <a:custGeom>
              <a:avLst/>
              <a:gdLst/>
              <a:ahLst/>
              <a:cxnLst/>
              <a:rect l="l" t="t" r="r" b="b"/>
              <a:pathLst>
                <a:path w="72420" h="72147" extrusionOk="0">
                  <a:moveTo>
                    <a:pt x="72420" y="1"/>
                  </a:moveTo>
                  <a:lnTo>
                    <a:pt x="0" y="72146"/>
                  </a:lnTo>
                  <a:lnTo>
                    <a:pt x="1170" y="72146"/>
                  </a:lnTo>
                  <a:lnTo>
                    <a:pt x="72420" y="659"/>
                  </a:lnTo>
                  <a:lnTo>
                    <a:pt x="72420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2" name="Google Shape;3742;p12"/>
            <p:cNvSpPr/>
            <p:nvPr/>
          </p:nvSpPr>
          <p:spPr>
            <a:xfrm>
              <a:off x="5450300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28" y="0"/>
                  </a:moveTo>
                  <a:lnTo>
                    <a:pt x="1" y="1828"/>
                  </a:lnTo>
                  <a:lnTo>
                    <a:pt x="1170" y="1828"/>
                  </a:lnTo>
                  <a:lnTo>
                    <a:pt x="299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3" name="Google Shape;3743;p12"/>
            <p:cNvSpPr/>
            <p:nvPr/>
          </p:nvSpPr>
          <p:spPr>
            <a:xfrm>
              <a:off x="5496000" y="2933775"/>
              <a:ext cx="1884050" cy="1877225"/>
            </a:xfrm>
            <a:custGeom>
              <a:avLst/>
              <a:gdLst/>
              <a:ahLst/>
              <a:cxnLst/>
              <a:rect l="l" t="t" r="r" b="b"/>
              <a:pathLst>
                <a:path w="75362" h="75089" extrusionOk="0">
                  <a:moveTo>
                    <a:pt x="75362" y="1"/>
                  </a:moveTo>
                  <a:lnTo>
                    <a:pt x="0" y="75088"/>
                  </a:lnTo>
                  <a:lnTo>
                    <a:pt x="1170" y="75088"/>
                  </a:lnTo>
                  <a:lnTo>
                    <a:pt x="75362" y="640"/>
                  </a:lnTo>
                  <a:lnTo>
                    <a:pt x="75362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4" name="Google Shape;3744;p12"/>
            <p:cNvSpPr/>
            <p:nvPr/>
          </p:nvSpPr>
          <p:spPr>
            <a:xfrm>
              <a:off x="5376300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46" y="0"/>
                  </a:moveTo>
                  <a:lnTo>
                    <a:pt x="0" y="1828"/>
                  </a:lnTo>
                  <a:lnTo>
                    <a:pt x="1188" y="1828"/>
                  </a:lnTo>
                  <a:lnTo>
                    <a:pt x="2997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5" name="Google Shape;3745;p12"/>
            <p:cNvSpPr/>
            <p:nvPr/>
          </p:nvSpPr>
          <p:spPr>
            <a:xfrm>
              <a:off x="5422425" y="2860675"/>
              <a:ext cx="1957625" cy="1950325"/>
            </a:xfrm>
            <a:custGeom>
              <a:avLst/>
              <a:gdLst/>
              <a:ahLst/>
              <a:cxnLst/>
              <a:rect l="l" t="t" r="r" b="b"/>
              <a:pathLst>
                <a:path w="78305" h="78013" extrusionOk="0">
                  <a:moveTo>
                    <a:pt x="78305" y="1"/>
                  </a:moveTo>
                  <a:lnTo>
                    <a:pt x="1" y="78012"/>
                  </a:lnTo>
                  <a:lnTo>
                    <a:pt x="1152" y="78012"/>
                  </a:lnTo>
                  <a:lnTo>
                    <a:pt x="78305" y="604"/>
                  </a:lnTo>
                  <a:lnTo>
                    <a:pt x="78305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6" name="Google Shape;3746;p12"/>
            <p:cNvSpPr/>
            <p:nvPr/>
          </p:nvSpPr>
          <p:spPr>
            <a:xfrm>
              <a:off x="2631550" y="839600"/>
              <a:ext cx="2149950" cy="2142625"/>
            </a:xfrm>
            <a:custGeom>
              <a:avLst/>
              <a:gdLst/>
              <a:ahLst/>
              <a:cxnLst/>
              <a:rect l="l" t="t" r="r" b="b"/>
              <a:pathLst>
                <a:path w="85998" h="85705" extrusionOk="0">
                  <a:moveTo>
                    <a:pt x="85395" y="0"/>
                  </a:moveTo>
                  <a:lnTo>
                    <a:pt x="0" y="85705"/>
                  </a:lnTo>
                  <a:lnTo>
                    <a:pt x="8599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7" name="Google Shape;3747;p12"/>
            <p:cNvSpPr/>
            <p:nvPr/>
          </p:nvSpPr>
          <p:spPr>
            <a:xfrm>
              <a:off x="2623325" y="839600"/>
              <a:ext cx="2142175" cy="2134400"/>
            </a:xfrm>
            <a:custGeom>
              <a:avLst/>
              <a:gdLst/>
              <a:ahLst/>
              <a:cxnLst/>
              <a:rect l="l" t="t" r="r" b="b"/>
              <a:pathLst>
                <a:path w="85687" h="85376" extrusionOk="0">
                  <a:moveTo>
                    <a:pt x="85084" y="0"/>
                  </a:moveTo>
                  <a:lnTo>
                    <a:pt x="0" y="85376"/>
                  </a:lnTo>
                  <a:lnTo>
                    <a:pt x="85687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8" name="Google Shape;3748;p12"/>
            <p:cNvSpPr/>
            <p:nvPr/>
          </p:nvSpPr>
          <p:spPr>
            <a:xfrm>
              <a:off x="821050" y="4408025"/>
              <a:ext cx="447275" cy="448650"/>
            </a:xfrm>
            <a:custGeom>
              <a:avLst/>
              <a:gdLst/>
              <a:ahLst/>
              <a:cxnLst/>
              <a:rect l="l" t="t" r="r" b="b"/>
              <a:pathLst>
                <a:path w="17891" h="17946" extrusionOk="0">
                  <a:moveTo>
                    <a:pt x="17891" y="1"/>
                  </a:moveTo>
                  <a:lnTo>
                    <a:pt x="1" y="17946"/>
                  </a:lnTo>
                  <a:lnTo>
                    <a:pt x="110" y="17946"/>
                  </a:lnTo>
                  <a:lnTo>
                    <a:pt x="17891" y="238"/>
                  </a:lnTo>
                  <a:lnTo>
                    <a:pt x="17891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9" name="Google Shape;3749;p12"/>
            <p:cNvSpPr/>
            <p:nvPr/>
          </p:nvSpPr>
          <p:spPr>
            <a:xfrm>
              <a:off x="1268300" y="839600"/>
              <a:ext cx="3587200" cy="3574400"/>
            </a:xfrm>
            <a:custGeom>
              <a:avLst/>
              <a:gdLst/>
              <a:ahLst/>
              <a:cxnLst/>
              <a:rect l="l" t="t" r="r" b="b"/>
              <a:pathLst>
                <a:path w="143488" h="142976" extrusionOk="0">
                  <a:moveTo>
                    <a:pt x="142227" y="0"/>
                  </a:moveTo>
                  <a:lnTo>
                    <a:pt x="1" y="142738"/>
                  </a:lnTo>
                  <a:lnTo>
                    <a:pt x="1" y="142975"/>
                  </a:lnTo>
                  <a:lnTo>
                    <a:pt x="14348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0" name="Google Shape;3750;p12"/>
            <p:cNvSpPr/>
            <p:nvPr/>
          </p:nvSpPr>
          <p:spPr>
            <a:xfrm>
              <a:off x="894600" y="4482050"/>
              <a:ext cx="373725" cy="374625"/>
            </a:xfrm>
            <a:custGeom>
              <a:avLst/>
              <a:gdLst/>
              <a:ahLst/>
              <a:cxnLst/>
              <a:rect l="l" t="t" r="r" b="b"/>
              <a:pathLst>
                <a:path w="14949" h="14985" extrusionOk="0">
                  <a:moveTo>
                    <a:pt x="14949" y="0"/>
                  </a:moveTo>
                  <a:lnTo>
                    <a:pt x="1" y="14985"/>
                  </a:lnTo>
                  <a:lnTo>
                    <a:pt x="110" y="14985"/>
                  </a:lnTo>
                  <a:lnTo>
                    <a:pt x="14949" y="219"/>
                  </a:lnTo>
                  <a:lnTo>
                    <a:pt x="14949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1" name="Google Shape;3751;p12"/>
            <p:cNvSpPr/>
            <p:nvPr/>
          </p:nvSpPr>
          <p:spPr>
            <a:xfrm>
              <a:off x="1268300" y="839600"/>
              <a:ext cx="3660775" cy="3647950"/>
            </a:xfrm>
            <a:custGeom>
              <a:avLst/>
              <a:gdLst/>
              <a:ahLst/>
              <a:cxnLst/>
              <a:rect l="l" t="t" r="r" b="b"/>
              <a:pathLst>
                <a:path w="146431" h="145918" extrusionOk="0">
                  <a:moveTo>
                    <a:pt x="145169" y="0"/>
                  </a:moveTo>
                  <a:lnTo>
                    <a:pt x="1" y="145698"/>
                  </a:lnTo>
                  <a:lnTo>
                    <a:pt x="1" y="145917"/>
                  </a:lnTo>
                  <a:lnTo>
                    <a:pt x="146430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2" name="Google Shape;3752;p12"/>
            <p:cNvSpPr/>
            <p:nvPr/>
          </p:nvSpPr>
          <p:spPr>
            <a:xfrm>
              <a:off x="968150" y="4556050"/>
              <a:ext cx="300175" cy="300625"/>
            </a:xfrm>
            <a:custGeom>
              <a:avLst/>
              <a:gdLst/>
              <a:ahLst/>
              <a:cxnLst/>
              <a:rect l="l" t="t" r="r" b="b"/>
              <a:pathLst>
                <a:path w="12007" h="12025" extrusionOk="0">
                  <a:moveTo>
                    <a:pt x="12007" y="1"/>
                  </a:moveTo>
                  <a:lnTo>
                    <a:pt x="1" y="12025"/>
                  </a:lnTo>
                  <a:lnTo>
                    <a:pt x="129" y="12025"/>
                  </a:lnTo>
                  <a:lnTo>
                    <a:pt x="12007" y="202"/>
                  </a:lnTo>
                  <a:lnTo>
                    <a:pt x="12007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3" name="Google Shape;3753;p12"/>
            <p:cNvSpPr/>
            <p:nvPr/>
          </p:nvSpPr>
          <p:spPr>
            <a:xfrm>
              <a:off x="1268300" y="839600"/>
              <a:ext cx="3734325" cy="3721500"/>
            </a:xfrm>
            <a:custGeom>
              <a:avLst/>
              <a:gdLst/>
              <a:ahLst/>
              <a:cxnLst/>
              <a:rect l="l" t="t" r="r" b="b"/>
              <a:pathLst>
                <a:path w="149373" h="148860" extrusionOk="0">
                  <a:moveTo>
                    <a:pt x="148130" y="0"/>
                  </a:moveTo>
                  <a:lnTo>
                    <a:pt x="1" y="148659"/>
                  </a:lnTo>
                  <a:lnTo>
                    <a:pt x="1" y="148860"/>
                  </a:lnTo>
                  <a:lnTo>
                    <a:pt x="149372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4" name="Google Shape;3754;p12"/>
            <p:cNvSpPr/>
            <p:nvPr/>
          </p:nvSpPr>
          <p:spPr>
            <a:xfrm>
              <a:off x="1042175" y="4630050"/>
              <a:ext cx="226150" cy="226625"/>
            </a:xfrm>
            <a:custGeom>
              <a:avLst/>
              <a:gdLst/>
              <a:ahLst/>
              <a:cxnLst/>
              <a:rect l="l" t="t" r="r" b="b"/>
              <a:pathLst>
                <a:path w="9046" h="9065" extrusionOk="0">
                  <a:moveTo>
                    <a:pt x="9046" y="1"/>
                  </a:moveTo>
                  <a:lnTo>
                    <a:pt x="0" y="9065"/>
                  </a:lnTo>
                  <a:lnTo>
                    <a:pt x="110" y="9065"/>
                  </a:lnTo>
                  <a:lnTo>
                    <a:pt x="9046" y="184"/>
                  </a:lnTo>
                  <a:lnTo>
                    <a:pt x="9046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5" name="Google Shape;3755;p12"/>
            <p:cNvSpPr/>
            <p:nvPr/>
          </p:nvSpPr>
          <p:spPr>
            <a:xfrm>
              <a:off x="1268300" y="839600"/>
              <a:ext cx="3807875" cy="3795050"/>
            </a:xfrm>
            <a:custGeom>
              <a:avLst/>
              <a:gdLst/>
              <a:ahLst/>
              <a:cxnLst/>
              <a:rect l="l" t="t" r="r" b="b"/>
              <a:pathLst>
                <a:path w="152315" h="151802" extrusionOk="0">
                  <a:moveTo>
                    <a:pt x="151072" y="0"/>
                  </a:moveTo>
                  <a:lnTo>
                    <a:pt x="1" y="151619"/>
                  </a:lnTo>
                  <a:lnTo>
                    <a:pt x="1" y="151802"/>
                  </a:lnTo>
                  <a:lnTo>
                    <a:pt x="152314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6" name="Google Shape;3756;p12"/>
            <p:cNvSpPr/>
            <p:nvPr/>
          </p:nvSpPr>
          <p:spPr>
            <a:xfrm>
              <a:off x="1115725" y="4704075"/>
              <a:ext cx="152600" cy="152600"/>
            </a:xfrm>
            <a:custGeom>
              <a:avLst/>
              <a:gdLst/>
              <a:ahLst/>
              <a:cxnLst/>
              <a:rect l="l" t="t" r="r" b="b"/>
              <a:pathLst>
                <a:path w="6104" h="6104" extrusionOk="0">
                  <a:moveTo>
                    <a:pt x="6104" y="0"/>
                  </a:moveTo>
                  <a:lnTo>
                    <a:pt x="0" y="6104"/>
                  </a:lnTo>
                  <a:lnTo>
                    <a:pt x="110" y="6104"/>
                  </a:lnTo>
                  <a:lnTo>
                    <a:pt x="6104" y="146"/>
                  </a:lnTo>
                  <a:lnTo>
                    <a:pt x="6104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7" name="Google Shape;3757;p12"/>
            <p:cNvSpPr/>
            <p:nvPr/>
          </p:nvSpPr>
          <p:spPr>
            <a:xfrm>
              <a:off x="1268300" y="839600"/>
              <a:ext cx="3881875" cy="3868150"/>
            </a:xfrm>
            <a:custGeom>
              <a:avLst/>
              <a:gdLst/>
              <a:ahLst/>
              <a:cxnLst/>
              <a:rect l="l" t="t" r="r" b="b"/>
              <a:pathLst>
                <a:path w="155275" h="154726" extrusionOk="0">
                  <a:moveTo>
                    <a:pt x="154014" y="0"/>
                  </a:moveTo>
                  <a:lnTo>
                    <a:pt x="1" y="154579"/>
                  </a:lnTo>
                  <a:lnTo>
                    <a:pt x="1" y="154725"/>
                  </a:lnTo>
                  <a:lnTo>
                    <a:pt x="155275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8" name="Google Shape;3758;p12"/>
            <p:cNvSpPr/>
            <p:nvPr/>
          </p:nvSpPr>
          <p:spPr>
            <a:xfrm>
              <a:off x="1189275" y="4777625"/>
              <a:ext cx="79050" cy="79050"/>
            </a:xfrm>
            <a:custGeom>
              <a:avLst/>
              <a:gdLst/>
              <a:ahLst/>
              <a:cxnLst/>
              <a:rect l="l" t="t" r="r" b="b"/>
              <a:pathLst>
                <a:path w="3162" h="3162" extrusionOk="0">
                  <a:moveTo>
                    <a:pt x="3162" y="0"/>
                  </a:moveTo>
                  <a:lnTo>
                    <a:pt x="0" y="3162"/>
                  </a:lnTo>
                  <a:lnTo>
                    <a:pt x="128" y="3162"/>
                  </a:lnTo>
                  <a:lnTo>
                    <a:pt x="3162" y="147"/>
                  </a:lnTo>
                  <a:lnTo>
                    <a:pt x="3162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9" name="Google Shape;3759;p12"/>
            <p:cNvSpPr/>
            <p:nvPr/>
          </p:nvSpPr>
          <p:spPr>
            <a:xfrm>
              <a:off x="1268300" y="839600"/>
              <a:ext cx="3955425" cy="3941700"/>
            </a:xfrm>
            <a:custGeom>
              <a:avLst/>
              <a:gdLst/>
              <a:ahLst/>
              <a:cxnLst/>
              <a:rect l="l" t="t" r="r" b="b"/>
              <a:pathLst>
                <a:path w="158217" h="157668" extrusionOk="0">
                  <a:moveTo>
                    <a:pt x="156974" y="0"/>
                  </a:moveTo>
                  <a:lnTo>
                    <a:pt x="1" y="157521"/>
                  </a:lnTo>
                  <a:lnTo>
                    <a:pt x="1" y="157668"/>
                  </a:lnTo>
                  <a:lnTo>
                    <a:pt x="158217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0" name="Google Shape;3760;p12"/>
            <p:cNvSpPr/>
            <p:nvPr/>
          </p:nvSpPr>
          <p:spPr>
            <a:xfrm>
              <a:off x="1263275" y="4810975"/>
              <a:ext cx="48450" cy="45700"/>
            </a:xfrm>
            <a:custGeom>
              <a:avLst/>
              <a:gdLst/>
              <a:ahLst/>
              <a:cxnLst/>
              <a:rect l="l" t="t" r="r" b="b"/>
              <a:pathLst>
                <a:path w="1938" h="1828" extrusionOk="0">
                  <a:moveTo>
                    <a:pt x="1810" y="0"/>
                  </a:moveTo>
                  <a:lnTo>
                    <a:pt x="1" y="1828"/>
                  </a:lnTo>
                  <a:lnTo>
                    <a:pt x="110" y="1828"/>
                  </a:lnTo>
                  <a:lnTo>
                    <a:pt x="193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1" name="Google Shape;3761;p12"/>
            <p:cNvSpPr/>
            <p:nvPr/>
          </p:nvSpPr>
          <p:spPr>
            <a:xfrm>
              <a:off x="1308500" y="839600"/>
              <a:ext cx="3988775" cy="3971400"/>
            </a:xfrm>
            <a:custGeom>
              <a:avLst/>
              <a:gdLst/>
              <a:ahLst/>
              <a:cxnLst/>
              <a:rect l="l" t="t" r="r" b="b"/>
              <a:pathLst>
                <a:path w="159551" h="158856" extrusionOk="0">
                  <a:moveTo>
                    <a:pt x="158308" y="0"/>
                  </a:moveTo>
                  <a:lnTo>
                    <a:pt x="1" y="158855"/>
                  </a:lnTo>
                  <a:lnTo>
                    <a:pt x="129" y="158855"/>
                  </a:lnTo>
                  <a:lnTo>
                    <a:pt x="159551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2" name="Google Shape;3762;p12"/>
            <p:cNvSpPr/>
            <p:nvPr/>
          </p:nvSpPr>
          <p:spPr>
            <a:xfrm>
              <a:off x="1336825" y="4810975"/>
              <a:ext cx="48925" cy="45700"/>
            </a:xfrm>
            <a:custGeom>
              <a:avLst/>
              <a:gdLst/>
              <a:ahLst/>
              <a:cxnLst/>
              <a:rect l="l" t="t" r="r" b="b"/>
              <a:pathLst>
                <a:path w="1957" h="1828" extrusionOk="0">
                  <a:moveTo>
                    <a:pt x="1828" y="0"/>
                  </a:moveTo>
                  <a:lnTo>
                    <a:pt x="1" y="1828"/>
                  </a:lnTo>
                  <a:lnTo>
                    <a:pt x="111" y="1828"/>
                  </a:lnTo>
                  <a:lnTo>
                    <a:pt x="1956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3" name="Google Shape;3763;p12"/>
            <p:cNvSpPr/>
            <p:nvPr/>
          </p:nvSpPr>
          <p:spPr>
            <a:xfrm>
              <a:off x="1382525" y="839600"/>
              <a:ext cx="3988775" cy="3971400"/>
            </a:xfrm>
            <a:custGeom>
              <a:avLst/>
              <a:gdLst/>
              <a:ahLst/>
              <a:cxnLst/>
              <a:rect l="l" t="t" r="r" b="b"/>
              <a:pathLst>
                <a:path w="159551" h="158856" extrusionOk="0">
                  <a:moveTo>
                    <a:pt x="158289" y="0"/>
                  </a:moveTo>
                  <a:lnTo>
                    <a:pt x="0" y="158855"/>
                  </a:lnTo>
                  <a:lnTo>
                    <a:pt x="128" y="158855"/>
                  </a:lnTo>
                  <a:lnTo>
                    <a:pt x="159550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4" name="Google Shape;3764;p12"/>
            <p:cNvSpPr/>
            <p:nvPr/>
          </p:nvSpPr>
          <p:spPr>
            <a:xfrm>
              <a:off x="1410375" y="4810975"/>
              <a:ext cx="48925" cy="45700"/>
            </a:xfrm>
            <a:custGeom>
              <a:avLst/>
              <a:gdLst/>
              <a:ahLst/>
              <a:cxnLst/>
              <a:rect l="l" t="t" r="r" b="b"/>
              <a:pathLst>
                <a:path w="1957" h="1828" extrusionOk="0">
                  <a:moveTo>
                    <a:pt x="1828" y="0"/>
                  </a:moveTo>
                  <a:lnTo>
                    <a:pt x="1" y="1828"/>
                  </a:lnTo>
                  <a:lnTo>
                    <a:pt x="129" y="1828"/>
                  </a:lnTo>
                  <a:lnTo>
                    <a:pt x="1956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5" name="Google Shape;3765;p12"/>
            <p:cNvSpPr/>
            <p:nvPr/>
          </p:nvSpPr>
          <p:spPr>
            <a:xfrm>
              <a:off x="1456075" y="839600"/>
              <a:ext cx="3988775" cy="3971400"/>
            </a:xfrm>
            <a:custGeom>
              <a:avLst/>
              <a:gdLst/>
              <a:ahLst/>
              <a:cxnLst/>
              <a:rect l="l" t="t" r="r" b="b"/>
              <a:pathLst>
                <a:path w="159551" h="158856" extrusionOk="0">
                  <a:moveTo>
                    <a:pt x="158308" y="0"/>
                  </a:moveTo>
                  <a:lnTo>
                    <a:pt x="0" y="158855"/>
                  </a:lnTo>
                  <a:lnTo>
                    <a:pt x="128" y="158855"/>
                  </a:lnTo>
                  <a:lnTo>
                    <a:pt x="159550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6" name="Google Shape;3766;p12"/>
            <p:cNvSpPr/>
            <p:nvPr/>
          </p:nvSpPr>
          <p:spPr>
            <a:xfrm>
              <a:off x="1484400" y="4810975"/>
              <a:ext cx="48450" cy="45700"/>
            </a:xfrm>
            <a:custGeom>
              <a:avLst/>
              <a:gdLst/>
              <a:ahLst/>
              <a:cxnLst/>
              <a:rect l="l" t="t" r="r" b="b"/>
              <a:pathLst>
                <a:path w="1938" h="1828" extrusionOk="0">
                  <a:moveTo>
                    <a:pt x="1810" y="0"/>
                  </a:moveTo>
                  <a:lnTo>
                    <a:pt x="0" y="1828"/>
                  </a:lnTo>
                  <a:lnTo>
                    <a:pt x="110" y="1828"/>
                  </a:lnTo>
                  <a:lnTo>
                    <a:pt x="1937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7" name="Google Shape;3767;p12"/>
            <p:cNvSpPr/>
            <p:nvPr/>
          </p:nvSpPr>
          <p:spPr>
            <a:xfrm>
              <a:off x="1529625" y="839600"/>
              <a:ext cx="3988775" cy="3971400"/>
            </a:xfrm>
            <a:custGeom>
              <a:avLst/>
              <a:gdLst/>
              <a:ahLst/>
              <a:cxnLst/>
              <a:rect l="l" t="t" r="r" b="b"/>
              <a:pathLst>
                <a:path w="159551" h="158856" extrusionOk="0">
                  <a:moveTo>
                    <a:pt x="158308" y="0"/>
                  </a:moveTo>
                  <a:lnTo>
                    <a:pt x="1" y="158855"/>
                  </a:lnTo>
                  <a:lnTo>
                    <a:pt x="128" y="158855"/>
                  </a:lnTo>
                  <a:lnTo>
                    <a:pt x="159551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8" name="Google Shape;3768;p12"/>
            <p:cNvSpPr/>
            <p:nvPr/>
          </p:nvSpPr>
          <p:spPr>
            <a:xfrm>
              <a:off x="1557950" y="4810975"/>
              <a:ext cx="48900" cy="45700"/>
            </a:xfrm>
            <a:custGeom>
              <a:avLst/>
              <a:gdLst/>
              <a:ahLst/>
              <a:cxnLst/>
              <a:rect l="l" t="t" r="r" b="b"/>
              <a:pathLst>
                <a:path w="1956" h="1828" extrusionOk="0">
                  <a:moveTo>
                    <a:pt x="1810" y="0"/>
                  </a:moveTo>
                  <a:lnTo>
                    <a:pt x="0" y="1828"/>
                  </a:lnTo>
                  <a:lnTo>
                    <a:pt x="110" y="1828"/>
                  </a:lnTo>
                  <a:lnTo>
                    <a:pt x="1956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9" name="Google Shape;3769;p12"/>
            <p:cNvSpPr/>
            <p:nvPr/>
          </p:nvSpPr>
          <p:spPr>
            <a:xfrm>
              <a:off x="1603175" y="839600"/>
              <a:ext cx="3989225" cy="3971400"/>
            </a:xfrm>
            <a:custGeom>
              <a:avLst/>
              <a:gdLst/>
              <a:ahLst/>
              <a:cxnLst/>
              <a:rect l="l" t="t" r="r" b="b"/>
              <a:pathLst>
                <a:path w="159569" h="158856" extrusionOk="0">
                  <a:moveTo>
                    <a:pt x="158308" y="0"/>
                  </a:moveTo>
                  <a:lnTo>
                    <a:pt x="1" y="158855"/>
                  </a:lnTo>
                  <a:lnTo>
                    <a:pt x="147" y="158855"/>
                  </a:lnTo>
                  <a:lnTo>
                    <a:pt x="159569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0" name="Google Shape;3770;p12"/>
            <p:cNvSpPr/>
            <p:nvPr/>
          </p:nvSpPr>
          <p:spPr>
            <a:xfrm>
              <a:off x="1631500" y="4810975"/>
              <a:ext cx="48900" cy="45700"/>
            </a:xfrm>
            <a:custGeom>
              <a:avLst/>
              <a:gdLst/>
              <a:ahLst/>
              <a:cxnLst/>
              <a:rect l="l" t="t" r="r" b="b"/>
              <a:pathLst>
                <a:path w="1956" h="1828" extrusionOk="0">
                  <a:moveTo>
                    <a:pt x="1828" y="0"/>
                  </a:moveTo>
                  <a:lnTo>
                    <a:pt x="1" y="1828"/>
                  </a:lnTo>
                  <a:lnTo>
                    <a:pt x="110" y="1828"/>
                  </a:lnTo>
                  <a:lnTo>
                    <a:pt x="1956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1" name="Google Shape;3771;p12"/>
            <p:cNvSpPr/>
            <p:nvPr/>
          </p:nvSpPr>
          <p:spPr>
            <a:xfrm>
              <a:off x="1677175" y="839600"/>
              <a:ext cx="3988775" cy="3971400"/>
            </a:xfrm>
            <a:custGeom>
              <a:avLst/>
              <a:gdLst/>
              <a:ahLst/>
              <a:cxnLst/>
              <a:rect l="l" t="t" r="r" b="b"/>
              <a:pathLst>
                <a:path w="159551" h="158856" extrusionOk="0">
                  <a:moveTo>
                    <a:pt x="158290" y="0"/>
                  </a:moveTo>
                  <a:lnTo>
                    <a:pt x="1" y="158855"/>
                  </a:lnTo>
                  <a:lnTo>
                    <a:pt x="129" y="158855"/>
                  </a:lnTo>
                  <a:lnTo>
                    <a:pt x="159551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2" name="Google Shape;3772;p12"/>
            <p:cNvSpPr/>
            <p:nvPr/>
          </p:nvSpPr>
          <p:spPr>
            <a:xfrm>
              <a:off x="1705050" y="4810975"/>
              <a:ext cx="48925" cy="45700"/>
            </a:xfrm>
            <a:custGeom>
              <a:avLst/>
              <a:gdLst/>
              <a:ahLst/>
              <a:cxnLst/>
              <a:rect l="l" t="t" r="r" b="b"/>
              <a:pathLst>
                <a:path w="1957" h="1828" extrusionOk="0">
                  <a:moveTo>
                    <a:pt x="1828" y="0"/>
                  </a:moveTo>
                  <a:lnTo>
                    <a:pt x="1" y="1828"/>
                  </a:lnTo>
                  <a:lnTo>
                    <a:pt x="129" y="1828"/>
                  </a:lnTo>
                  <a:lnTo>
                    <a:pt x="1956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3" name="Google Shape;3773;p12"/>
            <p:cNvSpPr/>
            <p:nvPr/>
          </p:nvSpPr>
          <p:spPr>
            <a:xfrm>
              <a:off x="1750750" y="839600"/>
              <a:ext cx="3988775" cy="3971400"/>
            </a:xfrm>
            <a:custGeom>
              <a:avLst/>
              <a:gdLst/>
              <a:ahLst/>
              <a:cxnLst/>
              <a:rect l="l" t="t" r="r" b="b"/>
              <a:pathLst>
                <a:path w="159551" h="158856" extrusionOk="0">
                  <a:moveTo>
                    <a:pt x="158307" y="0"/>
                  </a:moveTo>
                  <a:lnTo>
                    <a:pt x="0" y="158855"/>
                  </a:lnTo>
                  <a:lnTo>
                    <a:pt x="128" y="158855"/>
                  </a:lnTo>
                  <a:lnTo>
                    <a:pt x="159550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4" name="Google Shape;3774;p12"/>
            <p:cNvSpPr/>
            <p:nvPr/>
          </p:nvSpPr>
          <p:spPr>
            <a:xfrm>
              <a:off x="1779075" y="4810975"/>
              <a:ext cx="48450" cy="45700"/>
            </a:xfrm>
            <a:custGeom>
              <a:avLst/>
              <a:gdLst/>
              <a:ahLst/>
              <a:cxnLst/>
              <a:rect l="l" t="t" r="r" b="b"/>
              <a:pathLst>
                <a:path w="1938" h="1828" extrusionOk="0">
                  <a:moveTo>
                    <a:pt x="1809" y="0"/>
                  </a:moveTo>
                  <a:lnTo>
                    <a:pt x="0" y="1828"/>
                  </a:lnTo>
                  <a:lnTo>
                    <a:pt x="110" y="1828"/>
                  </a:lnTo>
                  <a:lnTo>
                    <a:pt x="1937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5" name="Google Shape;3775;p12"/>
            <p:cNvSpPr/>
            <p:nvPr/>
          </p:nvSpPr>
          <p:spPr>
            <a:xfrm>
              <a:off x="1824300" y="839600"/>
              <a:ext cx="3988775" cy="3971400"/>
            </a:xfrm>
            <a:custGeom>
              <a:avLst/>
              <a:gdLst/>
              <a:ahLst/>
              <a:cxnLst/>
              <a:rect l="l" t="t" r="r" b="b"/>
              <a:pathLst>
                <a:path w="159551" h="158856" extrusionOk="0">
                  <a:moveTo>
                    <a:pt x="158308" y="0"/>
                  </a:moveTo>
                  <a:lnTo>
                    <a:pt x="0" y="158855"/>
                  </a:lnTo>
                  <a:lnTo>
                    <a:pt x="128" y="158855"/>
                  </a:lnTo>
                  <a:lnTo>
                    <a:pt x="159550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6" name="Google Shape;3776;p12"/>
            <p:cNvSpPr/>
            <p:nvPr/>
          </p:nvSpPr>
          <p:spPr>
            <a:xfrm>
              <a:off x="1852625" y="4810975"/>
              <a:ext cx="48900" cy="45700"/>
            </a:xfrm>
            <a:custGeom>
              <a:avLst/>
              <a:gdLst/>
              <a:ahLst/>
              <a:cxnLst/>
              <a:rect l="l" t="t" r="r" b="b"/>
              <a:pathLst>
                <a:path w="1956" h="1828" extrusionOk="0">
                  <a:moveTo>
                    <a:pt x="1828" y="0"/>
                  </a:moveTo>
                  <a:lnTo>
                    <a:pt x="0" y="1828"/>
                  </a:lnTo>
                  <a:lnTo>
                    <a:pt x="110" y="1828"/>
                  </a:lnTo>
                  <a:lnTo>
                    <a:pt x="1956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7" name="Google Shape;3777;p12"/>
            <p:cNvSpPr/>
            <p:nvPr/>
          </p:nvSpPr>
          <p:spPr>
            <a:xfrm>
              <a:off x="1898300" y="839600"/>
              <a:ext cx="3988775" cy="3971400"/>
            </a:xfrm>
            <a:custGeom>
              <a:avLst/>
              <a:gdLst/>
              <a:ahLst/>
              <a:cxnLst/>
              <a:rect l="l" t="t" r="r" b="b"/>
              <a:pathLst>
                <a:path w="159551" h="158856" extrusionOk="0">
                  <a:moveTo>
                    <a:pt x="158290" y="0"/>
                  </a:moveTo>
                  <a:lnTo>
                    <a:pt x="1" y="158855"/>
                  </a:lnTo>
                  <a:lnTo>
                    <a:pt x="129" y="158855"/>
                  </a:lnTo>
                  <a:lnTo>
                    <a:pt x="159551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8" name="Google Shape;3778;p12"/>
            <p:cNvSpPr/>
            <p:nvPr/>
          </p:nvSpPr>
          <p:spPr>
            <a:xfrm>
              <a:off x="1926175" y="4810975"/>
              <a:ext cx="48900" cy="45700"/>
            </a:xfrm>
            <a:custGeom>
              <a:avLst/>
              <a:gdLst/>
              <a:ahLst/>
              <a:cxnLst/>
              <a:rect l="l" t="t" r="r" b="b"/>
              <a:pathLst>
                <a:path w="1956" h="1828" extrusionOk="0">
                  <a:moveTo>
                    <a:pt x="1828" y="0"/>
                  </a:moveTo>
                  <a:lnTo>
                    <a:pt x="0" y="1828"/>
                  </a:lnTo>
                  <a:lnTo>
                    <a:pt x="128" y="1828"/>
                  </a:lnTo>
                  <a:lnTo>
                    <a:pt x="1956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9" name="Google Shape;3779;p12"/>
            <p:cNvSpPr/>
            <p:nvPr/>
          </p:nvSpPr>
          <p:spPr>
            <a:xfrm>
              <a:off x="1971850" y="839600"/>
              <a:ext cx="3988775" cy="3971400"/>
            </a:xfrm>
            <a:custGeom>
              <a:avLst/>
              <a:gdLst/>
              <a:ahLst/>
              <a:cxnLst/>
              <a:rect l="l" t="t" r="r" b="b"/>
              <a:pathLst>
                <a:path w="159551" h="158856" extrusionOk="0">
                  <a:moveTo>
                    <a:pt x="158308" y="0"/>
                  </a:moveTo>
                  <a:lnTo>
                    <a:pt x="1" y="158855"/>
                  </a:lnTo>
                  <a:lnTo>
                    <a:pt x="129" y="158855"/>
                  </a:lnTo>
                  <a:lnTo>
                    <a:pt x="159551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0" name="Google Shape;3780;p12"/>
            <p:cNvSpPr/>
            <p:nvPr/>
          </p:nvSpPr>
          <p:spPr>
            <a:xfrm>
              <a:off x="2000175" y="4810975"/>
              <a:ext cx="48450" cy="45700"/>
            </a:xfrm>
            <a:custGeom>
              <a:avLst/>
              <a:gdLst/>
              <a:ahLst/>
              <a:cxnLst/>
              <a:rect l="l" t="t" r="r" b="b"/>
              <a:pathLst>
                <a:path w="1938" h="1828" extrusionOk="0">
                  <a:moveTo>
                    <a:pt x="1810" y="0"/>
                  </a:moveTo>
                  <a:lnTo>
                    <a:pt x="1" y="1828"/>
                  </a:lnTo>
                  <a:lnTo>
                    <a:pt x="110" y="1828"/>
                  </a:lnTo>
                  <a:lnTo>
                    <a:pt x="193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1" name="Google Shape;3781;p12"/>
            <p:cNvSpPr/>
            <p:nvPr/>
          </p:nvSpPr>
          <p:spPr>
            <a:xfrm>
              <a:off x="2045400" y="839600"/>
              <a:ext cx="3988775" cy="3971400"/>
            </a:xfrm>
            <a:custGeom>
              <a:avLst/>
              <a:gdLst/>
              <a:ahLst/>
              <a:cxnLst/>
              <a:rect l="l" t="t" r="r" b="b"/>
              <a:pathLst>
                <a:path w="159551" h="158856" extrusionOk="0">
                  <a:moveTo>
                    <a:pt x="158308" y="0"/>
                  </a:moveTo>
                  <a:lnTo>
                    <a:pt x="1" y="158855"/>
                  </a:lnTo>
                  <a:lnTo>
                    <a:pt x="129" y="158855"/>
                  </a:lnTo>
                  <a:lnTo>
                    <a:pt x="159551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2" name="Google Shape;3782;p12"/>
            <p:cNvSpPr/>
            <p:nvPr/>
          </p:nvSpPr>
          <p:spPr>
            <a:xfrm>
              <a:off x="2073725" y="4810975"/>
              <a:ext cx="48925" cy="45700"/>
            </a:xfrm>
            <a:custGeom>
              <a:avLst/>
              <a:gdLst/>
              <a:ahLst/>
              <a:cxnLst/>
              <a:rect l="l" t="t" r="r" b="b"/>
              <a:pathLst>
                <a:path w="1957" h="1828" extrusionOk="0">
                  <a:moveTo>
                    <a:pt x="1828" y="0"/>
                  </a:moveTo>
                  <a:lnTo>
                    <a:pt x="1" y="1828"/>
                  </a:lnTo>
                  <a:lnTo>
                    <a:pt x="110" y="1828"/>
                  </a:lnTo>
                  <a:lnTo>
                    <a:pt x="1956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3" name="Google Shape;3783;p12"/>
            <p:cNvSpPr/>
            <p:nvPr/>
          </p:nvSpPr>
          <p:spPr>
            <a:xfrm>
              <a:off x="2119425" y="839600"/>
              <a:ext cx="3988775" cy="3971400"/>
            </a:xfrm>
            <a:custGeom>
              <a:avLst/>
              <a:gdLst/>
              <a:ahLst/>
              <a:cxnLst/>
              <a:rect l="l" t="t" r="r" b="b"/>
              <a:pathLst>
                <a:path w="159551" h="158856" extrusionOk="0">
                  <a:moveTo>
                    <a:pt x="158289" y="0"/>
                  </a:moveTo>
                  <a:lnTo>
                    <a:pt x="0" y="158855"/>
                  </a:lnTo>
                  <a:lnTo>
                    <a:pt x="128" y="158855"/>
                  </a:lnTo>
                  <a:lnTo>
                    <a:pt x="159550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4" name="Google Shape;3784;p12"/>
            <p:cNvSpPr/>
            <p:nvPr/>
          </p:nvSpPr>
          <p:spPr>
            <a:xfrm>
              <a:off x="2147275" y="4810975"/>
              <a:ext cx="48925" cy="45700"/>
            </a:xfrm>
            <a:custGeom>
              <a:avLst/>
              <a:gdLst/>
              <a:ahLst/>
              <a:cxnLst/>
              <a:rect l="l" t="t" r="r" b="b"/>
              <a:pathLst>
                <a:path w="1957" h="1828" extrusionOk="0">
                  <a:moveTo>
                    <a:pt x="1828" y="0"/>
                  </a:moveTo>
                  <a:lnTo>
                    <a:pt x="1" y="1828"/>
                  </a:lnTo>
                  <a:lnTo>
                    <a:pt x="129" y="1828"/>
                  </a:lnTo>
                  <a:lnTo>
                    <a:pt x="1956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5" name="Google Shape;3785;p12"/>
            <p:cNvSpPr/>
            <p:nvPr/>
          </p:nvSpPr>
          <p:spPr>
            <a:xfrm>
              <a:off x="2192975" y="839600"/>
              <a:ext cx="3988775" cy="3971400"/>
            </a:xfrm>
            <a:custGeom>
              <a:avLst/>
              <a:gdLst/>
              <a:ahLst/>
              <a:cxnLst/>
              <a:rect l="l" t="t" r="r" b="b"/>
              <a:pathLst>
                <a:path w="159551" h="158856" extrusionOk="0">
                  <a:moveTo>
                    <a:pt x="158308" y="0"/>
                  </a:moveTo>
                  <a:lnTo>
                    <a:pt x="0" y="158855"/>
                  </a:lnTo>
                  <a:lnTo>
                    <a:pt x="128" y="158855"/>
                  </a:lnTo>
                  <a:lnTo>
                    <a:pt x="159550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6" name="Google Shape;3786;p12"/>
            <p:cNvSpPr/>
            <p:nvPr/>
          </p:nvSpPr>
          <p:spPr>
            <a:xfrm>
              <a:off x="2221300" y="4810975"/>
              <a:ext cx="48450" cy="45700"/>
            </a:xfrm>
            <a:custGeom>
              <a:avLst/>
              <a:gdLst/>
              <a:ahLst/>
              <a:cxnLst/>
              <a:rect l="l" t="t" r="r" b="b"/>
              <a:pathLst>
                <a:path w="1938" h="1828" extrusionOk="0">
                  <a:moveTo>
                    <a:pt x="1809" y="0"/>
                  </a:moveTo>
                  <a:lnTo>
                    <a:pt x="0" y="1828"/>
                  </a:lnTo>
                  <a:lnTo>
                    <a:pt x="110" y="1828"/>
                  </a:lnTo>
                  <a:lnTo>
                    <a:pt x="1937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7" name="Google Shape;3787;p12"/>
            <p:cNvSpPr/>
            <p:nvPr/>
          </p:nvSpPr>
          <p:spPr>
            <a:xfrm>
              <a:off x="2266525" y="839600"/>
              <a:ext cx="3988775" cy="3971400"/>
            </a:xfrm>
            <a:custGeom>
              <a:avLst/>
              <a:gdLst/>
              <a:ahLst/>
              <a:cxnLst/>
              <a:rect l="l" t="t" r="r" b="b"/>
              <a:pathLst>
                <a:path w="159551" h="158856" extrusionOk="0">
                  <a:moveTo>
                    <a:pt x="158308" y="0"/>
                  </a:moveTo>
                  <a:lnTo>
                    <a:pt x="0" y="158855"/>
                  </a:lnTo>
                  <a:lnTo>
                    <a:pt x="128" y="158855"/>
                  </a:lnTo>
                  <a:lnTo>
                    <a:pt x="159550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8" name="Google Shape;3788;p12"/>
            <p:cNvSpPr/>
            <p:nvPr/>
          </p:nvSpPr>
          <p:spPr>
            <a:xfrm>
              <a:off x="2294850" y="4810975"/>
              <a:ext cx="48900" cy="45700"/>
            </a:xfrm>
            <a:custGeom>
              <a:avLst/>
              <a:gdLst/>
              <a:ahLst/>
              <a:cxnLst/>
              <a:rect l="l" t="t" r="r" b="b"/>
              <a:pathLst>
                <a:path w="1956" h="1828" extrusionOk="0">
                  <a:moveTo>
                    <a:pt x="1810" y="0"/>
                  </a:moveTo>
                  <a:lnTo>
                    <a:pt x="0" y="1828"/>
                  </a:lnTo>
                  <a:lnTo>
                    <a:pt x="110" y="1828"/>
                  </a:lnTo>
                  <a:lnTo>
                    <a:pt x="1956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9" name="Google Shape;3789;p12"/>
            <p:cNvSpPr/>
            <p:nvPr/>
          </p:nvSpPr>
          <p:spPr>
            <a:xfrm>
              <a:off x="2340525" y="839600"/>
              <a:ext cx="3988775" cy="3971400"/>
            </a:xfrm>
            <a:custGeom>
              <a:avLst/>
              <a:gdLst/>
              <a:ahLst/>
              <a:cxnLst/>
              <a:rect l="l" t="t" r="r" b="b"/>
              <a:pathLst>
                <a:path w="159551" h="158856" extrusionOk="0">
                  <a:moveTo>
                    <a:pt x="158290" y="0"/>
                  </a:moveTo>
                  <a:lnTo>
                    <a:pt x="1" y="158855"/>
                  </a:lnTo>
                  <a:lnTo>
                    <a:pt x="129" y="158855"/>
                  </a:lnTo>
                  <a:lnTo>
                    <a:pt x="159551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0" name="Google Shape;3790;p12"/>
            <p:cNvSpPr/>
            <p:nvPr/>
          </p:nvSpPr>
          <p:spPr>
            <a:xfrm>
              <a:off x="2368400" y="4810975"/>
              <a:ext cx="48900" cy="45700"/>
            </a:xfrm>
            <a:custGeom>
              <a:avLst/>
              <a:gdLst/>
              <a:ahLst/>
              <a:cxnLst/>
              <a:rect l="l" t="t" r="r" b="b"/>
              <a:pathLst>
                <a:path w="1956" h="1828" extrusionOk="0">
                  <a:moveTo>
                    <a:pt x="1828" y="0"/>
                  </a:moveTo>
                  <a:lnTo>
                    <a:pt x="1" y="1828"/>
                  </a:lnTo>
                  <a:lnTo>
                    <a:pt x="110" y="1828"/>
                  </a:lnTo>
                  <a:lnTo>
                    <a:pt x="1956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1" name="Google Shape;3791;p12"/>
            <p:cNvSpPr/>
            <p:nvPr/>
          </p:nvSpPr>
          <p:spPr>
            <a:xfrm>
              <a:off x="2414075" y="839600"/>
              <a:ext cx="3988775" cy="3971400"/>
            </a:xfrm>
            <a:custGeom>
              <a:avLst/>
              <a:gdLst/>
              <a:ahLst/>
              <a:cxnLst/>
              <a:rect l="l" t="t" r="r" b="b"/>
              <a:pathLst>
                <a:path w="159551" h="158856" extrusionOk="0">
                  <a:moveTo>
                    <a:pt x="158290" y="0"/>
                  </a:moveTo>
                  <a:lnTo>
                    <a:pt x="1" y="158855"/>
                  </a:lnTo>
                  <a:lnTo>
                    <a:pt x="129" y="158855"/>
                  </a:lnTo>
                  <a:lnTo>
                    <a:pt x="159551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2" name="Google Shape;3792;p12"/>
            <p:cNvSpPr/>
            <p:nvPr/>
          </p:nvSpPr>
          <p:spPr>
            <a:xfrm>
              <a:off x="2441950" y="4810975"/>
              <a:ext cx="48900" cy="45700"/>
            </a:xfrm>
            <a:custGeom>
              <a:avLst/>
              <a:gdLst/>
              <a:ahLst/>
              <a:cxnLst/>
              <a:rect l="l" t="t" r="r" b="b"/>
              <a:pathLst>
                <a:path w="1956" h="1828" extrusionOk="0">
                  <a:moveTo>
                    <a:pt x="1828" y="0"/>
                  </a:moveTo>
                  <a:lnTo>
                    <a:pt x="1" y="1828"/>
                  </a:lnTo>
                  <a:lnTo>
                    <a:pt x="129" y="1828"/>
                  </a:lnTo>
                  <a:lnTo>
                    <a:pt x="1956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3" name="Google Shape;3793;p12"/>
            <p:cNvSpPr/>
            <p:nvPr/>
          </p:nvSpPr>
          <p:spPr>
            <a:xfrm>
              <a:off x="2487650" y="839600"/>
              <a:ext cx="3988775" cy="3971400"/>
            </a:xfrm>
            <a:custGeom>
              <a:avLst/>
              <a:gdLst/>
              <a:ahLst/>
              <a:cxnLst/>
              <a:rect l="l" t="t" r="r" b="b"/>
              <a:pathLst>
                <a:path w="159551" h="158856" extrusionOk="0">
                  <a:moveTo>
                    <a:pt x="158307" y="0"/>
                  </a:moveTo>
                  <a:lnTo>
                    <a:pt x="0" y="158855"/>
                  </a:lnTo>
                  <a:lnTo>
                    <a:pt x="128" y="158855"/>
                  </a:lnTo>
                  <a:lnTo>
                    <a:pt x="159550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4" name="Google Shape;3794;p12"/>
            <p:cNvSpPr/>
            <p:nvPr/>
          </p:nvSpPr>
          <p:spPr>
            <a:xfrm>
              <a:off x="2515950" y="4810975"/>
              <a:ext cx="48475" cy="45700"/>
            </a:xfrm>
            <a:custGeom>
              <a:avLst/>
              <a:gdLst/>
              <a:ahLst/>
              <a:cxnLst/>
              <a:rect l="l" t="t" r="r" b="b"/>
              <a:pathLst>
                <a:path w="1939" h="1828" extrusionOk="0">
                  <a:moveTo>
                    <a:pt x="1810" y="0"/>
                  </a:moveTo>
                  <a:lnTo>
                    <a:pt x="1" y="1828"/>
                  </a:lnTo>
                  <a:lnTo>
                    <a:pt x="111" y="1828"/>
                  </a:lnTo>
                  <a:lnTo>
                    <a:pt x="193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5" name="Google Shape;3795;p12"/>
            <p:cNvSpPr/>
            <p:nvPr/>
          </p:nvSpPr>
          <p:spPr>
            <a:xfrm>
              <a:off x="2561200" y="839600"/>
              <a:ext cx="3988775" cy="3971400"/>
            </a:xfrm>
            <a:custGeom>
              <a:avLst/>
              <a:gdLst/>
              <a:ahLst/>
              <a:cxnLst/>
              <a:rect l="l" t="t" r="r" b="b"/>
              <a:pathLst>
                <a:path w="159551" h="158856" extrusionOk="0">
                  <a:moveTo>
                    <a:pt x="158307" y="0"/>
                  </a:moveTo>
                  <a:lnTo>
                    <a:pt x="0" y="158855"/>
                  </a:lnTo>
                  <a:lnTo>
                    <a:pt x="128" y="158855"/>
                  </a:lnTo>
                  <a:lnTo>
                    <a:pt x="159550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6" name="Google Shape;3796;p12"/>
            <p:cNvSpPr/>
            <p:nvPr/>
          </p:nvSpPr>
          <p:spPr>
            <a:xfrm>
              <a:off x="2589525" y="4810975"/>
              <a:ext cx="48900" cy="45700"/>
            </a:xfrm>
            <a:custGeom>
              <a:avLst/>
              <a:gdLst/>
              <a:ahLst/>
              <a:cxnLst/>
              <a:rect l="l" t="t" r="r" b="b"/>
              <a:pathLst>
                <a:path w="1956" h="1828" extrusionOk="0">
                  <a:moveTo>
                    <a:pt x="1828" y="0"/>
                  </a:moveTo>
                  <a:lnTo>
                    <a:pt x="0" y="1828"/>
                  </a:lnTo>
                  <a:lnTo>
                    <a:pt x="110" y="1828"/>
                  </a:lnTo>
                  <a:lnTo>
                    <a:pt x="1955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7" name="Google Shape;3797;p12"/>
            <p:cNvSpPr/>
            <p:nvPr/>
          </p:nvSpPr>
          <p:spPr>
            <a:xfrm>
              <a:off x="2635200" y="839600"/>
              <a:ext cx="3988775" cy="3971400"/>
            </a:xfrm>
            <a:custGeom>
              <a:avLst/>
              <a:gdLst/>
              <a:ahLst/>
              <a:cxnLst/>
              <a:rect l="l" t="t" r="r" b="b"/>
              <a:pathLst>
                <a:path w="159551" h="158856" extrusionOk="0">
                  <a:moveTo>
                    <a:pt x="158290" y="0"/>
                  </a:moveTo>
                  <a:lnTo>
                    <a:pt x="1" y="158855"/>
                  </a:lnTo>
                  <a:lnTo>
                    <a:pt x="128" y="158855"/>
                  </a:lnTo>
                  <a:lnTo>
                    <a:pt x="159551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8" name="Google Shape;3798;p12"/>
            <p:cNvSpPr/>
            <p:nvPr/>
          </p:nvSpPr>
          <p:spPr>
            <a:xfrm>
              <a:off x="2663075" y="4810975"/>
              <a:ext cx="48900" cy="45700"/>
            </a:xfrm>
            <a:custGeom>
              <a:avLst/>
              <a:gdLst/>
              <a:ahLst/>
              <a:cxnLst/>
              <a:rect l="l" t="t" r="r" b="b"/>
              <a:pathLst>
                <a:path w="1956" h="1828" extrusionOk="0">
                  <a:moveTo>
                    <a:pt x="1828" y="0"/>
                  </a:moveTo>
                  <a:lnTo>
                    <a:pt x="0" y="1828"/>
                  </a:lnTo>
                  <a:lnTo>
                    <a:pt x="128" y="1828"/>
                  </a:lnTo>
                  <a:lnTo>
                    <a:pt x="1956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9" name="Google Shape;3799;p12"/>
            <p:cNvSpPr/>
            <p:nvPr/>
          </p:nvSpPr>
          <p:spPr>
            <a:xfrm>
              <a:off x="2708750" y="839600"/>
              <a:ext cx="3988775" cy="3971400"/>
            </a:xfrm>
            <a:custGeom>
              <a:avLst/>
              <a:gdLst/>
              <a:ahLst/>
              <a:cxnLst/>
              <a:rect l="l" t="t" r="r" b="b"/>
              <a:pathLst>
                <a:path w="159551" h="158856" extrusionOk="0">
                  <a:moveTo>
                    <a:pt x="158308" y="0"/>
                  </a:moveTo>
                  <a:lnTo>
                    <a:pt x="1" y="158855"/>
                  </a:lnTo>
                  <a:lnTo>
                    <a:pt x="129" y="158855"/>
                  </a:lnTo>
                  <a:lnTo>
                    <a:pt x="159551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0" name="Google Shape;3800;p12"/>
            <p:cNvSpPr/>
            <p:nvPr/>
          </p:nvSpPr>
          <p:spPr>
            <a:xfrm>
              <a:off x="2737075" y="4810975"/>
              <a:ext cx="48450" cy="45700"/>
            </a:xfrm>
            <a:custGeom>
              <a:avLst/>
              <a:gdLst/>
              <a:ahLst/>
              <a:cxnLst/>
              <a:rect l="l" t="t" r="r" b="b"/>
              <a:pathLst>
                <a:path w="1938" h="1828" extrusionOk="0">
                  <a:moveTo>
                    <a:pt x="1810" y="0"/>
                  </a:moveTo>
                  <a:lnTo>
                    <a:pt x="1" y="1828"/>
                  </a:lnTo>
                  <a:lnTo>
                    <a:pt x="110" y="1828"/>
                  </a:lnTo>
                  <a:lnTo>
                    <a:pt x="193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1" name="Google Shape;3801;p12"/>
            <p:cNvSpPr/>
            <p:nvPr/>
          </p:nvSpPr>
          <p:spPr>
            <a:xfrm>
              <a:off x="2782300" y="839600"/>
              <a:ext cx="3988775" cy="3971400"/>
            </a:xfrm>
            <a:custGeom>
              <a:avLst/>
              <a:gdLst/>
              <a:ahLst/>
              <a:cxnLst/>
              <a:rect l="l" t="t" r="r" b="b"/>
              <a:pathLst>
                <a:path w="159551" h="158856" extrusionOk="0">
                  <a:moveTo>
                    <a:pt x="158308" y="0"/>
                  </a:moveTo>
                  <a:lnTo>
                    <a:pt x="1" y="158855"/>
                  </a:lnTo>
                  <a:lnTo>
                    <a:pt x="129" y="158855"/>
                  </a:lnTo>
                  <a:lnTo>
                    <a:pt x="159551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2" name="Google Shape;3802;p12"/>
            <p:cNvSpPr/>
            <p:nvPr/>
          </p:nvSpPr>
          <p:spPr>
            <a:xfrm>
              <a:off x="2810625" y="4810975"/>
              <a:ext cx="48925" cy="45700"/>
            </a:xfrm>
            <a:custGeom>
              <a:avLst/>
              <a:gdLst/>
              <a:ahLst/>
              <a:cxnLst/>
              <a:rect l="l" t="t" r="r" b="b"/>
              <a:pathLst>
                <a:path w="1957" h="1828" extrusionOk="0">
                  <a:moveTo>
                    <a:pt x="1828" y="0"/>
                  </a:moveTo>
                  <a:lnTo>
                    <a:pt x="1" y="1828"/>
                  </a:lnTo>
                  <a:lnTo>
                    <a:pt x="110" y="1828"/>
                  </a:lnTo>
                  <a:lnTo>
                    <a:pt x="1956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3" name="Google Shape;3803;p12"/>
            <p:cNvSpPr/>
            <p:nvPr/>
          </p:nvSpPr>
          <p:spPr>
            <a:xfrm>
              <a:off x="2856325" y="839600"/>
              <a:ext cx="3988775" cy="3971400"/>
            </a:xfrm>
            <a:custGeom>
              <a:avLst/>
              <a:gdLst/>
              <a:ahLst/>
              <a:cxnLst/>
              <a:rect l="l" t="t" r="r" b="b"/>
              <a:pathLst>
                <a:path w="159551" h="158856" extrusionOk="0">
                  <a:moveTo>
                    <a:pt x="158289" y="0"/>
                  </a:moveTo>
                  <a:lnTo>
                    <a:pt x="0" y="158855"/>
                  </a:lnTo>
                  <a:lnTo>
                    <a:pt x="128" y="158855"/>
                  </a:lnTo>
                  <a:lnTo>
                    <a:pt x="159550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4" name="Google Shape;3804;p12"/>
            <p:cNvSpPr/>
            <p:nvPr/>
          </p:nvSpPr>
          <p:spPr>
            <a:xfrm>
              <a:off x="2884175" y="4810975"/>
              <a:ext cx="48925" cy="45700"/>
            </a:xfrm>
            <a:custGeom>
              <a:avLst/>
              <a:gdLst/>
              <a:ahLst/>
              <a:cxnLst/>
              <a:rect l="l" t="t" r="r" b="b"/>
              <a:pathLst>
                <a:path w="1957" h="1828" extrusionOk="0">
                  <a:moveTo>
                    <a:pt x="1828" y="0"/>
                  </a:moveTo>
                  <a:lnTo>
                    <a:pt x="1" y="1828"/>
                  </a:lnTo>
                  <a:lnTo>
                    <a:pt x="129" y="1828"/>
                  </a:lnTo>
                  <a:lnTo>
                    <a:pt x="1956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5" name="Google Shape;3805;p12"/>
            <p:cNvSpPr/>
            <p:nvPr/>
          </p:nvSpPr>
          <p:spPr>
            <a:xfrm>
              <a:off x="2929875" y="839600"/>
              <a:ext cx="3988775" cy="3971400"/>
            </a:xfrm>
            <a:custGeom>
              <a:avLst/>
              <a:gdLst/>
              <a:ahLst/>
              <a:cxnLst/>
              <a:rect l="l" t="t" r="r" b="b"/>
              <a:pathLst>
                <a:path w="159551" h="158856" extrusionOk="0">
                  <a:moveTo>
                    <a:pt x="158308" y="0"/>
                  </a:moveTo>
                  <a:lnTo>
                    <a:pt x="0" y="158855"/>
                  </a:lnTo>
                  <a:lnTo>
                    <a:pt x="128" y="158855"/>
                  </a:lnTo>
                  <a:lnTo>
                    <a:pt x="159550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6" name="Google Shape;3806;p12"/>
            <p:cNvSpPr/>
            <p:nvPr/>
          </p:nvSpPr>
          <p:spPr>
            <a:xfrm>
              <a:off x="2958200" y="4810975"/>
              <a:ext cx="48450" cy="45700"/>
            </a:xfrm>
            <a:custGeom>
              <a:avLst/>
              <a:gdLst/>
              <a:ahLst/>
              <a:cxnLst/>
              <a:rect l="l" t="t" r="r" b="b"/>
              <a:pathLst>
                <a:path w="1938" h="1828" extrusionOk="0">
                  <a:moveTo>
                    <a:pt x="1809" y="0"/>
                  </a:moveTo>
                  <a:lnTo>
                    <a:pt x="0" y="1828"/>
                  </a:lnTo>
                  <a:lnTo>
                    <a:pt x="110" y="1828"/>
                  </a:lnTo>
                  <a:lnTo>
                    <a:pt x="1937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7" name="Google Shape;3807;p12"/>
            <p:cNvSpPr/>
            <p:nvPr/>
          </p:nvSpPr>
          <p:spPr>
            <a:xfrm>
              <a:off x="3003425" y="839600"/>
              <a:ext cx="3988775" cy="3971400"/>
            </a:xfrm>
            <a:custGeom>
              <a:avLst/>
              <a:gdLst/>
              <a:ahLst/>
              <a:cxnLst/>
              <a:rect l="l" t="t" r="r" b="b"/>
              <a:pathLst>
                <a:path w="159551" h="158856" extrusionOk="0">
                  <a:moveTo>
                    <a:pt x="158308" y="0"/>
                  </a:moveTo>
                  <a:lnTo>
                    <a:pt x="0" y="158855"/>
                  </a:lnTo>
                  <a:lnTo>
                    <a:pt x="128" y="158855"/>
                  </a:lnTo>
                  <a:lnTo>
                    <a:pt x="159550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8" name="Google Shape;3808;p12"/>
            <p:cNvSpPr/>
            <p:nvPr/>
          </p:nvSpPr>
          <p:spPr>
            <a:xfrm>
              <a:off x="4915800" y="839600"/>
              <a:ext cx="2150400" cy="2142625"/>
            </a:xfrm>
            <a:custGeom>
              <a:avLst/>
              <a:gdLst/>
              <a:ahLst/>
              <a:cxnLst/>
              <a:rect l="l" t="t" r="r" b="b"/>
              <a:pathLst>
                <a:path w="86016" h="85705" extrusionOk="0">
                  <a:moveTo>
                    <a:pt x="85394" y="0"/>
                  </a:moveTo>
                  <a:lnTo>
                    <a:pt x="0" y="85705"/>
                  </a:lnTo>
                  <a:lnTo>
                    <a:pt x="86016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9" name="Google Shape;3809;p12"/>
            <p:cNvSpPr/>
            <p:nvPr/>
          </p:nvSpPr>
          <p:spPr>
            <a:xfrm>
              <a:off x="4908025" y="839600"/>
              <a:ext cx="2141725" cy="2134400"/>
            </a:xfrm>
            <a:custGeom>
              <a:avLst/>
              <a:gdLst/>
              <a:ahLst/>
              <a:cxnLst/>
              <a:rect l="l" t="t" r="r" b="b"/>
              <a:pathLst>
                <a:path w="85669" h="85376" extrusionOk="0">
                  <a:moveTo>
                    <a:pt x="85066" y="0"/>
                  </a:moveTo>
                  <a:lnTo>
                    <a:pt x="0" y="85376"/>
                  </a:lnTo>
                  <a:lnTo>
                    <a:pt x="85669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0" name="Google Shape;3810;p12"/>
            <p:cNvSpPr/>
            <p:nvPr/>
          </p:nvSpPr>
          <p:spPr>
            <a:xfrm>
              <a:off x="750250" y="4340875"/>
              <a:ext cx="518075" cy="515800"/>
            </a:xfrm>
            <a:custGeom>
              <a:avLst/>
              <a:gdLst/>
              <a:ahLst/>
              <a:cxnLst/>
              <a:rect l="l" t="t" r="r" b="b"/>
              <a:pathLst>
                <a:path w="20723" h="20632" extrusionOk="0">
                  <a:moveTo>
                    <a:pt x="20723" y="0"/>
                  </a:moveTo>
                  <a:lnTo>
                    <a:pt x="0" y="20632"/>
                  </a:lnTo>
                  <a:lnTo>
                    <a:pt x="530" y="20632"/>
                  </a:lnTo>
                  <a:lnTo>
                    <a:pt x="20723" y="384"/>
                  </a:lnTo>
                  <a:lnTo>
                    <a:pt x="20723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1" name="Google Shape;3811;p12"/>
            <p:cNvSpPr/>
            <p:nvPr/>
          </p:nvSpPr>
          <p:spPr>
            <a:xfrm>
              <a:off x="733800" y="4324425"/>
              <a:ext cx="534525" cy="532250"/>
            </a:xfrm>
            <a:custGeom>
              <a:avLst/>
              <a:gdLst/>
              <a:ahLst/>
              <a:cxnLst/>
              <a:rect l="l" t="t" r="r" b="b"/>
              <a:pathLst>
                <a:path w="21381" h="21290" extrusionOk="0">
                  <a:moveTo>
                    <a:pt x="21381" y="1"/>
                  </a:moveTo>
                  <a:lnTo>
                    <a:pt x="0" y="21290"/>
                  </a:lnTo>
                  <a:lnTo>
                    <a:pt x="548" y="21290"/>
                  </a:lnTo>
                  <a:lnTo>
                    <a:pt x="21381" y="384"/>
                  </a:lnTo>
                  <a:lnTo>
                    <a:pt x="21381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2" name="Google Shape;3812;p12"/>
            <p:cNvSpPr/>
            <p:nvPr/>
          </p:nvSpPr>
          <p:spPr>
            <a:xfrm>
              <a:off x="1268300" y="2973975"/>
              <a:ext cx="1355050" cy="1360075"/>
            </a:xfrm>
            <a:custGeom>
              <a:avLst/>
              <a:gdLst/>
              <a:ahLst/>
              <a:cxnLst/>
              <a:rect l="l" t="t" r="r" b="b"/>
              <a:pathLst>
                <a:path w="54202" h="54403" extrusionOk="0">
                  <a:moveTo>
                    <a:pt x="54201" y="1"/>
                  </a:moveTo>
                  <a:lnTo>
                    <a:pt x="1" y="54019"/>
                  </a:lnTo>
                  <a:lnTo>
                    <a:pt x="1" y="54402"/>
                  </a:lnTo>
                  <a:lnTo>
                    <a:pt x="54201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3" name="Google Shape;3813;p12"/>
            <p:cNvSpPr/>
            <p:nvPr/>
          </p:nvSpPr>
          <p:spPr>
            <a:xfrm>
              <a:off x="1268300" y="2982200"/>
              <a:ext cx="1363275" cy="1368300"/>
            </a:xfrm>
            <a:custGeom>
              <a:avLst/>
              <a:gdLst/>
              <a:ahLst/>
              <a:cxnLst/>
              <a:rect l="l" t="t" r="r" b="b"/>
              <a:pathLst>
                <a:path w="54531" h="54732" extrusionOk="0">
                  <a:moveTo>
                    <a:pt x="54530" y="1"/>
                  </a:moveTo>
                  <a:lnTo>
                    <a:pt x="1" y="54347"/>
                  </a:lnTo>
                  <a:lnTo>
                    <a:pt x="1" y="54731"/>
                  </a:lnTo>
                  <a:lnTo>
                    <a:pt x="54530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4" name="Google Shape;3814;p12"/>
            <p:cNvSpPr/>
            <p:nvPr/>
          </p:nvSpPr>
          <p:spPr>
            <a:xfrm>
              <a:off x="747500" y="4334025"/>
              <a:ext cx="520825" cy="522650"/>
            </a:xfrm>
            <a:custGeom>
              <a:avLst/>
              <a:gdLst/>
              <a:ahLst/>
              <a:cxnLst/>
              <a:rect l="l" t="t" r="r" b="b"/>
              <a:pathLst>
                <a:path w="20833" h="20906" extrusionOk="0">
                  <a:moveTo>
                    <a:pt x="20833" y="0"/>
                  </a:moveTo>
                  <a:lnTo>
                    <a:pt x="0" y="20906"/>
                  </a:lnTo>
                  <a:lnTo>
                    <a:pt x="110" y="20906"/>
                  </a:lnTo>
                  <a:lnTo>
                    <a:pt x="20833" y="274"/>
                  </a:lnTo>
                  <a:lnTo>
                    <a:pt x="20833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5" name="Google Shape;3815;p12"/>
            <p:cNvSpPr/>
            <p:nvPr/>
          </p:nvSpPr>
          <p:spPr>
            <a:xfrm>
              <a:off x="1268300" y="839600"/>
              <a:ext cx="3498125" cy="3501300"/>
            </a:xfrm>
            <a:custGeom>
              <a:avLst/>
              <a:gdLst/>
              <a:ahLst/>
              <a:cxnLst/>
              <a:rect l="l" t="t" r="r" b="b"/>
              <a:pathLst>
                <a:path w="139925" h="140052" extrusionOk="0">
                  <a:moveTo>
                    <a:pt x="139888" y="0"/>
                  </a:moveTo>
                  <a:lnTo>
                    <a:pt x="54201" y="85376"/>
                  </a:lnTo>
                  <a:lnTo>
                    <a:pt x="1" y="139777"/>
                  </a:lnTo>
                  <a:lnTo>
                    <a:pt x="1" y="140051"/>
                  </a:lnTo>
                  <a:lnTo>
                    <a:pt x="54530" y="85705"/>
                  </a:lnTo>
                  <a:lnTo>
                    <a:pt x="139925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6" name="Google Shape;3816;p12"/>
            <p:cNvSpPr/>
            <p:nvPr/>
          </p:nvSpPr>
          <p:spPr>
            <a:xfrm>
              <a:off x="660250" y="4251325"/>
              <a:ext cx="608075" cy="605350"/>
            </a:xfrm>
            <a:custGeom>
              <a:avLst/>
              <a:gdLst/>
              <a:ahLst/>
              <a:cxnLst/>
              <a:rect l="l" t="t" r="r" b="b"/>
              <a:pathLst>
                <a:path w="24323" h="24214" extrusionOk="0">
                  <a:moveTo>
                    <a:pt x="24323" y="1"/>
                  </a:moveTo>
                  <a:lnTo>
                    <a:pt x="0" y="24214"/>
                  </a:lnTo>
                  <a:lnTo>
                    <a:pt x="1188" y="24214"/>
                  </a:lnTo>
                  <a:lnTo>
                    <a:pt x="24323" y="1006"/>
                  </a:lnTo>
                  <a:lnTo>
                    <a:pt x="24323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7" name="Google Shape;3817;p12"/>
            <p:cNvSpPr/>
            <p:nvPr/>
          </p:nvSpPr>
          <p:spPr>
            <a:xfrm>
              <a:off x="1268300" y="839600"/>
              <a:ext cx="3424575" cy="3436875"/>
            </a:xfrm>
            <a:custGeom>
              <a:avLst/>
              <a:gdLst/>
              <a:ahLst/>
              <a:cxnLst/>
              <a:rect l="l" t="t" r="r" b="b"/>
              <a:pathLst>
                <a:path w="136983" h="137475" extrusionOk="0">
                  <a:moveTo>
                    <a:pt x="136946" y="0"/>
                  </a:moveTo>
                  <a:lnTo>
                    <a:pt x="1" y="136470"/>
                  </a:lnTo>
                  <a:lnTo>
                    <a:pt x="1" y="137475"/>
                  </a:lnTo>
                  <a:lnTo>
                    <a:pt x="136982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8" name="Google Shape;3818;p12"/>
            <p:cNvSpPr/>
            <p:nvPr/>
          </p:nvSpPr>
          <p:spPr>
            <a:xfrm>
              <a:off x="586700" y="4177775"/>
              <a:ext cx="681625" cy="678900"/>
            </a:xfrm>
            <a:custGeom>
              <a:avLst/>
              <a:gdLst/>
              <a:ahLst/>
              <a:cxnLst/>
              <a:rect l="l" t="t" r="r" b="b"/>
              <a:pathLst>
                <a:path w="27265" h="27156" extrusionOk="0">
                  <a:moveTo>
                    <a:pt x="27265" y="1"/>
                  </a:moveTo>
                  <a:lnTo>
                    <a:pt x="0" y="27156"/>
                  </a:lnTo>
                  <a:lnTo>
                    <a:pt x="1170" y="27156"/>
                  </a:lnTo>
                  <a:lnTo>
                    <a:pt x="27265" y="987"/>
                  </a:lnTo>
                  <a:lnTo>
                    <a:pt x="27265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9" name="Google Shape;3819;p12"/>
            <p:cNvSpPr/>
            <p:nvPr/>
          </p:nvSpPr>
          <p:spPr>
            <a:xfrm>
              <a:off x="1268300" y="839600"/>
              <a:ext cx="3351025" cy="3362875"/>
            </a:xfrm>
            <a:custGeom>
              <a:avLst/>
              <a:gdLst/>
              <a:ahLst/>
              <a:cxnLst/>
              <a:rect l="l" t="t" r="r" b="b"/>
              <a:pathLst>
                <a:path w="134041" h="134515" extrusionOk="0">
                  <a:moveTo>
                    <a:pt x="133986" y="0"/>
                  </a:moveTo>
                  <a:lnTo>
                    <a:pt x="1" y="133528"/>
                  </a:lnTo>
                  <a:lnTo>
                    <a:pt x="1" y="134514"/>
                  </a:lnTo>
                  <a:lnTo>
                    <a:pt x="134040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0" name="Google Shape;3820;p12"/>
            <p:cNvSpPr/>
            <p:nvPr/>
          </p:nvSpPr>
          <p:spPr>
            <a:xfrm>
              <a:off x="513125" y="4104225"/>
              <a:ext cx="755200" cy="752450"/>
            </a:xfrm>
            <a:custGeom>
              <a:avLst/>
              <a:gdLst/>
              <a:ahLst/>
              <a:cxnLst/>
              <a:rect l="l" t="t" r="r" b="b"/>
              <a:pathLst>
                <a:path w="30208" h="30098" extrusionOk="0">
                  <a:moveTo>
                    <a:pt x="30208" y="1"/>
                  </a:moveTo>
                  <a:lnTo>
                    <a:pt x="1" y="30098"/>
                  </a:lnTo>
                  <a:lnTo>
                    <a:pt x="1170" y="30098"/>
                  </a:lnTo>
                  <a:lnTo>
                    <a:pt x="30208" y="969"/>
                  </a:lnTo>
                  <a:lnTo>
                    <a:pt x="30208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1" name="Google Shape;3821;p12"/>
            <p:cNvSpPr/>
            <p:nvPr/>
          </p:nvSpPr>
          <p:spPr>
            <a:xfrm>
              <a:off x="1268300" y="839600"/>
              <a:ext cx="3277000" cy="3288875"/>
            </a:xfrm>
            <a:custGeom>
              <a:avLst/>
              <a:gdLst/>
              <a:ahLst/>
              <a:cxnLst/>
              <a:rect l="l" t="t" r="r" b="b"/>
              <a:pathLst>
                <a:path w="131080" h="131555" extrusionOk="0">
                  <a:moveTo>
                    <a:pt x="131043" y="0"/>
                  </a:moveTo>
                  <a:lnTo>
                    <a:pt x="1" y="130586"/>
                  </a:lnTo>
                  <a:lnTo>
                    <a:pt x="1" y="131554"/>
                  </a:lnTo>
                  <a:lnTo>
                    <a:pt x="131080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2" name="Google Shape;3822;p12"/>
            <p:cNvSpPr/>
            <p:nvPr/>
          </p:nvSpPr>
          <p:spPr>
            <a:xfrm>
              <a:off x="439125" y="4030675"/>
              <a:ext cx="829200" cy="826000"/>
            </a:xfrm>
            <a:custGeom>
              <a:avLst/>
              <a:gdLst/>
              <a:ahLst/>
              <a:cxnLst/>
              <a:rect l="l" t="t" r="r" b="b"/>
              <a:pathLst>
                <a:path w="33168" h="33040" extrusionOk="0">
                  <a:moveTo>
                    <a:pt x="33168" y="0"/>
                  </a:moveTo>
                  <a:lnTo>
                    <a:pt x="1" y="33040"/>
                  </a:lnTo>
                  <a:lnTo>
                    <a:pt x="1188" y="33040"/>
                  </a:lnTo>
                  <a:lnTo>
                    <a:pt x="33168" y="951"/>
                  </a:lnTo>
                  <a:lnTo>
                    <a:pt x="3316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3" name="Google Shape;3823;p12"/>
            <p:cNvSpPr/>
            <p:nvPr/>
          </p:nvSpPr>
          <p:spPr>
            <a:xfrm>
              <a:off x="1268300" y="839600"/>
              <a:ext cx="3203450" cy="3214850"/>
            </a:xfrm>
            <a:custGeom>
              <a:avLst/>
              <a:gdLst/>
              <a:ahLst/>
              <a:cxnLst/>
              <a:rect l="l" t="t" r="r" b="b"/>
              <a:pathLst>
                <a:path w="128138" h="128594" extrusionOk="0">
                  <a:moveTo>
                    <a:pt x="128101" y="0"/>
                  </a:moveTo>
                  <a:lnTo>
                    <a:pt x="1" y="127643"/>
                  </a:lnTo>
                  <a:lnTo>
                    <a:pt x="1" y="128594"/>
                  </a:lnTo>
                  <a:lnTo>
                    <a:pt x="12813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4" name="Google Shape;3824;p12"/>
            <p:cNvSpPr/>
            <p:nvPr/>
          </p:nvSpPr>
          <p:spPr>
            <a:xfrm>
              <a:off x="365575" y="3957575"/>
              <a:ext cx="902750" cy="899100"/>
            </a:xfrm>
            <a:custGeom>
              <a:avLst/>
              <a:gdLst/>
              <a:ahLst/>
              <a:cxnLst/>
              <a:rect l="l" t="t" r="r" b="b"/>
              <a:pathLst>
                <a:path w="36110" h="35964" extrusionOk="0">
                  <a:moveTo>
                    <a:pt x="36110" y="1"/>
                  </a:moveTo>
                  <a:lnTo>
                    <a:pt x="0" y="35964"/>
                  </a:lnTo>
                  <a:lnTo>
                    <a:pt x="1170" y="35964"/>
                  </a:lnTo>
                  <a:lnTo>
                    <a:pt x="36110" y="914"/>
                  </a:lnTo>
                  <a:lnTo>
                    <a:pt x="36110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5" name="Google Shape;3825;p12"/>
            <p:cNvSpPr/>
            <p:nvPr/>
          </p:nvSpPr>
          <p:spPr>
            <a:xfrm>
              <a:off x="1268300" y="839600"/>
              <a:ext cx="3129900" cy="3140850"/>
            </a:xfrm>
            <a:custGeom>
              <a:avLst/>
              <a:gdLst/>
              <a:ahLst/>
              <a:cxnLst/>
              <a:rect l="l" t="t" r="r" b="b"/>
              <a:pathLst>
                <a:path w="125196" h="125634" extrusionOk="0">
                  <a:moveTo>
                    <a:pt x="125141" y="0"/>
                  </a:moveTo>
                  <a:lnTo>
                    <a:pt x="1" y="124720"/>
                  </a:lnTo>
                  <a:lnTo>
                    <a:pt x="1" y="125633"/>
                  </a:lnTo>
                  <a:lnTo>
                    <a:pt x="125196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6" name="Google Shape;3826;p12"/>
            <p:cNvSpPr/>
            <p:nvPr/>
          </p:nvSpPr>
          <p:spPr>
            <a:xfrm>
              <a:off x="292025" y="3884025"/>
              <a:ext cx="976300" cy="972650"/>
            </a:xfrm>
            <a:custGeom>
              <a:avLst/>
              <a:gdLst/>
              <a:ahLst/>
              <a:cxnLst/>
              <a:rect l="l" t="t" r="r" b="b"/>
              <a:pathLst>
                <a:path w="39052" h="38906" extrusionOk="0">
                  <a:moveTo>
                    <a:pt x="39052" y="1"/>
                  </a:moveTo>
                  <a:lnTo>
                    <a:pt x="0" y="38906"/>
                  </a:lnTo>
                  <a:lnTo>
                    <a:pt x="1170" y="38906"/>
                  </a:lnTo>
                  <a:lnTo>
                    <a:pt x="39052" y="896"/>
                  </a:lnTo>
                  <a:lnTo>
                    <a:pt x="39052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7" name="Google Shape;3827;p12"/>
            <p:cNvSpPr/>
            <p:nvPr/>
          </p:nvSpPr>
          <p:spPr>
            <a:xfrm>
              <a:off x="1268300" y="839600"/>
              <a:ext cx="3055900" cy="3066825"/>
            </a:xfrm>
            <a:custGeom>
              <a:avLst/>
              <a:gdLst/>
              <a:ahLst/>
              <a:cxnLst/>
              <a:rect l="l" t="t" r="r" b="b"/>
              <a:pathLst>
                <a:path w="122236" h="122673" extrusionOk="0">
                  <a:moveTo>
                    <a:pt x="122199" y="0"/>
                  </a:moveTo>
                  <a:lnTo>
                    <a:pt x="1" y="121778"/>
                  </a:lnTo>
                  <a:lnTo>
                    <a:pt x="1" y="122673"/>
                  </a:lnTo>
                  <a:lnTo>
                    <a:pt x="122235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8" name="Google Shape;3828;p12"/>
            <p:cNvSpPr/>
            <p:nvPr/>
          </p:nvSpPr>
          <p:spPr>
            <a:xfrm>
              <a:off x="238125" y="3810475"/>
              <a:ext cx="1030200" cy="1046200"/>
            </a:xfrm>
            <a:custGeom>
              <a:avLst/>
              <a:gdLst/>
              <a:ahLst/>
              <a:cxnLst/>
              <a:rect l="l" t="t" r="r" b="b"/>
              <a:pathLst>
                <a:path w="41208" h="41848" extrusionOk="0">
                  <a:moveTo>
                    <a:pt x="41208" y="0"/>
                  </a:moveTo>
                  <a:lnTo>
                    <a:pt x="0" y="41062"/>
                  </a:lnTo>
                  <a:lnTo>
                    <a:pt x="0" y="41848"/>
                  </a:lnTo>
                  <a:lnTo>
                    <a:pt x="384" y="41848"/>
                  </a:lnTo>
                  <a:lnTo>
                    <a:pt x="41208" y="896"/>
                  </a:lnTo>
                  <a:lnTo>
                    <a:pt x="4120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9" name="Google Shape;3829;p12"/>
            <p:cNvSpPr/>
            <p:nvPr/>
          </p:nvSpPr>
          <p:spPr>
            <a:xfrm>
              <a:off x="1268300" y="839600"/>
              <a:ext cx="2982350" cy="2993275"/>
            </a:xfrm>
            <a:custGeom>
              <a:avLst/>
              <a:gdLst/>
              <a:ahLst/>
              <a:cxnLst/>
              <a:rect l="l" t="t" r="r" b="b"/>
              <a:pathLst>
                <a:path w="119294" h="119731" extrusionOk="0">
                  <a:moveTo>
                    <a:pt x="119257" y="0"/>
                  </a:moveTo>
                  <a:lnTo>
                    <a:pt x="1" y="118835"/>
                  </a:lnTo>
                  <a:lnTo>
                    <a:pt x="1" y="119731"/>
                  </a:lnTo>
                  <a:lnTo>
                    <a:pt x="119293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0" name="Google Shape;3830;p12"/>
            <p:cNvSpPr/>
            <p:nvPr/>
          </p:nvSpPr>
          <p:spPr>
            <a:xfrm>
              <a:off x="244050" y="3736925"/>
              <a:ext cx="1024275" cy="1049850"/>
            </a:xfrm>
            <a:custGeom>
              <a:avLst/>
              <a:gdLst/>
              <a:ahLst/>
              <a:cxnLst/>
              <a:rect l="l" t="t" r="r" b="b"/>
              <a:pathLst>
                <a:path w="40971" h="41994" extrusionOk="0">
                  <a:moveTo>
                    <a:pt x="40971" y="0"/>
                  </a:moveTo>
                  <a:lnTo>
                    <a:pt x="1" y="40843"/>
                  </a:lnTo>
                  <a:lnTo>
                    <a:pt x="1" y="41994"/>
                  </a:lnTo>
                  <a:lnTo>
                    <a:pt x="40971" y="877"/>
                  </a:lnTo>
                  <a:lnTo>
                    <a:pt x="40971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1" name="Google Shape;3831;p12"/>
            <p:cNvSpPr/>
            <p:nvPr/>
          </p:nvSpPr>
          <p:spPr>
            <a:xfrm>
              <a:off x="1268300" y="839600"/>
              <a:ext cx="2908800" cy="2919275"/>
            </a:xfrm>
            <a:custGeom>
              <a:avLst/>
              <a:gdLst/>
              <a:ahLst/>
              <a:cxnLst/>
              <a:rect l="l" t="t" r="r" b="b"/>
              <a:pathLst>
                <a:path w="116352" h="116771" extrusionOk="0">
                  <a:moveTo>
                    <a:pt x="116296" y="0"/>
                  </a:moveTo>
                  <a:lnTo>
                    <a:pt x="1" y="115893"/>
                  </a:lnTo>
                  <a:lnTo>
                    <a:pt x="1" y="116770"/>
                  </a:lnTo>
                  <a:lnTo>
                    <a:pt x="116351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2" name="Google Shape;3832;p12"/>
            <p:cNvSpPr/>
            <p:nvPr/>
          </p:nvSpPr>
          <p:spPr>
            <a:xfrm>
              <a:off x="244050" y="3663825"/>
              <a:ext cx="1024275" cy="1048950"/>
            </a:xfrm>
            <a:custGeom>
              <a:avLst/>
              <a:gdLst/>
              <a:ahLst/>
              <a:cxnLst/>
              <a:rect l="l" t="t" r="r" b="b"/>
              <a:pathLst>
                <a:path w="40971" h="41958" extrusionOk="0">
                  <a:moveTo>
                    <a:pt x="40971" y="1"/>
                  </a:moveTo>
                  <a:lnTo>
                    <a:pt x="1" y="40825"/>
                  </a:lnTo>
                  <a:lnTo>
                    <a:pt x="1" y="41957"/>
                  </a:lnTo>
                  <a:lnTo>
                    <a:pt x="40971" y="841"/>
                  </a:lnTo>
                  <a:lnTo>
                    <a:pt x="40971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3" name="Google Shape;3833;p12"/>
            <p:cNvSpPr/>
            <p:nvPr/>
          </p:nvSpPr>
          <p:spPr>
            <a:xfrm>
              <a:off x="1268300" y="839600"/>
              <a:ext cx="2834775" cy="2845275"/>
            </a:xfrm>
            <a:custGeom>
              <a:avLst/>
              <a:gdLst/>
              <a:ahLst/>
              <a:cxnLst/>
              <a:rect l="l" t="t" r="r" b="b"/>
              <a:pathLst>
                <a:path w="113391" h="113811" extrusionOk="0">
                  <a:moveTo>
                    <a:pt x="113354" y="0"/>
                  </a:moveTo>
                  <a:lnTo>
                    <a:pt x="1" y="112970"/>
                  </a:lnTo>
                  <a:lnTo>
                    <a:pt x="1" y="113810"/>
                  </a:lnTo>
                  <a:lnTo>
                    <a:pt x="113391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4" name="Google Shape;3834;p12"/>
            <p:cNvSpPr/>
            <p:nvPr/>
          </p:nvSpPr>
          <p:spPr>
            <a:xfrm>
              <a:off x="244050" y="3590275"/>
              <a:ext cx="1024275" cy="1048500"/>
            </a:xfrm>
            <a:custGeom>
              <a:avLst/>
              <a:gdLst/>
              <a:ahLst/>
              <a:cxnLst/>
              <a:rect l="l" t="t" r="r" b="b"/>
              <a:pathLst>
                <a:path w="40971" h="41940" extrusionOk="0">
                  <a:moveTo>
                    <a:pt x="40971" y="0"/>
                  </a:moveTo>
                  <a:lnTo>
                    <a:pt x="1" y="40824"/>
                  </a:lnTo>
                  <a:lnTo>
                    <a:pt x="1" y="41939"/>
                  </a:lnTo>
                  <a:lnTo>
                    <a:pt x="40971" y="823"/>
                  </a:lnTo>
                  <a:lnTo>
                    <a:pt x="40971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5" name="Google Shape;3835;p12"/>
            <p:cNvSpPr/>
            <p:nvPr/>
          </p:nvSpPr>
          <p:spPr>
            <a:xfrm>
              <a:off x="1268300" y="839600"/>
              <a:ext cx="2761225" cy="2771250"/>
            </a:xfrm>
            <a:custGeom>
              <a:avLst/>
              <a:gdLst/>
              <a:ahLst/>
              <a:cxnLst/>
              <a:rect l="l" t="t" r="r" b="b"/>
              <a:pathLst>
                <a:path w="110449" h="110850" extrusionOk="0">
                  <a:moveTo>
                    <a:pt x="110412" y="0"/>
                  </a:moveTo>
                  <a:lnTo>
                    <a:pt x="1" y="110027"/>
                  </a:lnTo>
                  <a:lnTo>
                    <a:pt x="1" y="110850"/>
                  </a:lnTo>
                  <a:lnTo>
                    <a:pt x="110449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6" name="Google Shape;3836;p12"/>
            <p:cNvSpPr/>
            <p:nvPr/>
          </p:nvSpPr>
          <p:spPr>
            <a:xfrm>
              <a:off x="244050" y="3516725"/>
              <a:ext cx="1024275" cy="1048025"/>
            </a:xfrm>
            <a:custGeom>
              <a:avLst/>
              <a:gdLst/>
              <a:ahLst/>
              <a:cxnLst/>
              <a:rect l="l" t="t" r="r" b="b"/>
              <a:pathLst>
                <a:path w="40971" h="41921" extrusionOk="0">
                  <a:moveTo>
                    <a:pt x="40971" y="0"/>
                  </a:moveTo>
                  <a:lnTo>
                    <a:pt x="1" y="40824"/>
                  </a:lnTo>
                  <a:lnTo>
                    <a:pt x="1" y="41921"/>
                  </a:lnTo>
                  <a:lnTo>
                    <a:pt x="40971" y="804"/>
                  </a:lnTo>
                  <a:lnTo>
                    <a:pt x="40971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7" name="Google Shape;3837;p12"/>
            <p:cNvSpPr/>
            <p:nvPr/>
          </p:nvSpPr>
          <p:spPr>
            <a:xfrm>
              <a:off x="1268300" y="839600"/>
              <a:ext cx="2687675" cy="2697250"/>
            </a:xfrm>
            <a:custGeom>
              <a:avLst/>
              <a:gdLst/>
              <a:ahLst/>
              <a:cxnLst/>
              <a:rect l="l" t="t" r="r" b="b"/>
              <a:pathLst>
                <a:path w="107507" h="107890" extrusionOk="0">
                  <a:moveTo>
                    <a:pt x="107470" y="0"/>
                  </a:moveTo>
                  <a:lnTo>
                    <a:pt x="1" y="107085"/>
                  </a:lnTo>
                  <a:lnTo>
                    <a:pt x="1" y="107889"/>
                  </a:lnTo>
                  <a:lnTo>
                    <a:pt x="107507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8" name="Google Shape;3838;p12"/>
            <p:cNvSpPr/>
            <p:nvPr/>
          </p:nvSpPr>
          <p:spPr>
            <a:xfrm>
              <a:off x="244050" y="3443625"/>
              <a:ext cx="1024275" cy="1047125"/>
            </a:xfrm>
            <a:custGeom>
              <a:avLst/>
              <a:gdLst/>
              <a:ahLst/>
              <a:cxnLst/>
              <a:rect l="l" t="t" r="r" b="b"/>
              <a:pathLst>
                <a:path w="40971" h="41885" extrusionOk="0">
                  <a:moveTo>
                    <a:pt x="40971" y="0"/>
                  </a:moveTo>
                  <a:lnTo>
                    <a:pt x="1" y="40824"/>
                  </a:lnTo>
                  <a:lnTo>
                    <a:pt x="1" y="41884"/>
                  </a:lnTo>
                  <a:lnTo>
                    <a:pt x="40971" y="768"/>
                  </a:lnTo>
                  <a:lnTo>
                    <a:pt x="40971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9" name="Google Shape;3839;p12"/>
            <p:cNvSpPr/>
            <p:nvPr/>
          </p:nvSpPr>
          <p:spPr>
            <a:xfrm>
              <a:off x="1268300" y="839600"/>
              <a:ext cx="2614125" cy="2623225"/>
            </a:xfrm>
            <a:custGeom>
              <a:avLst/>
              <a:gdLst/>
              <a:ahLst/>
              <a:cxnLst/>
              <a:rect l="l" t="t" r="r" b="b"/>
              <a:pathLst>
                <a:path w="104565" h="104929" extrusionOk="0">
                  <a:moveTo>
                    <a:pt x="104510" y="0"/>
                  </a:moveTo>
                  <a:lnTo>
                    <a:pt x="1" y="104161"/>
                  </a:lnTo>
                  <a:lnTo>
                    <a:pt x="1" y="104929"/>
                  </a:lnTo>
                  <a:lnTo>
                    <a:pt x="104564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0" name="Google Shape;3840;p12"/>
            <p:cNvSpPr/>
            <p:nvPr/>
          </p:nvSpPr>
          <p:spPr>
            <a:xfrm>
              <a:off x="244050" y="3370075"/>
              <a:ext cx="1024275" cy="1046650"/>
            </a:xfrm>
            <a:custGeom>
              <a:avLst/>
              <a:gdLst/>
              <a:ahLst/>
              <a:cxnLst/>
              <a:rect l="l" t="t" r="r" b="b"/>
              <a:pathLst>
                <a:path w="40971" h="41866" extrusionOk="0">
                  <a:moveTo>
                    <a:pt x="40971" y="0"/>
                  </a:moveTo>
                  <a:lnTo>
                    <a:pt x="1" y="40824"/>
                  </a:lnTo>
                  <a:lnTo>
                    <a:pt x="1" y="41866"/>
                  </a:lnTo>
                  <a:lnTo>
                    <a:pt x="40971" y="750"/>
                  </a:lnTo>
                  <a:lnTo>
                    <a:pt x="40971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1" name="Google Shape;3841;p12"/>
            <p:cNvSpPr/>
            <p:nvPr/>
          </p:nvSpPr>
          <p:spPr>
            <a:xfrm>
              <a:off x="1268300" y="839600"/>
              <a:ext cx="2540125" cy="2549225"/>
            </a:xfrm>
            <a:custGeom>
              <a:avLst/>
              <a:gdLst/>
              <a:ahLst/>
              <a:cxnLst/>
              <a:rect l="l" t="t" r="r" b="b"/>
              <a:pathLst>
                <a:path w="101605" h="101969" extrusionOk="0">
                  <a:moveTo>
                    <a:pt x="101568" y="0"/>
                  </a:moveTo>
                  <a:lnTo>
                    <a:pt x="1" y="101219"/>
                  </a:lnTo>
                  <a:lnTo>
                    <a:pt x="1" y="101969"/>
                  </a:lnTo>
                  <a:lnTo>
                    <a:pt x="101604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2" name="Google Shape;3842;p12"/>
            <p:cNvSpPr/>
            <p:nvPr/>
          </p:nvSpPr>
          <p:spPr>
            <a:xfrm>
              <a:off x="244050" y="3296525"/>
              <a:ext cx="1024275" cy="1046200"/>
            </a:xfrm>
            <a:custGeom>
              <a:avLst/>
              <a:gdLst/>
              <a:ahLst/>
              <a:cxnLst/>
              <a:rect l="l" t="t" r="r" b="b"/>
              <a:pathLst>
                <a:path w="40971" h="41848" extrusionOk="0">
                  <a:moveTo>
                    <a:pt x="40971" y="0"/>
                  </a:moveTo>
                  <a:lnTo>
                    <a:pt x="951" y="39874"/>
                  </a:lnTo>
                  <a:lnTo>
                    <a:pt x="1" y="40824"/>
                  </a:lnTo>
                  <a:lnTo>
                    <a:pt x="1" y="41848"/>
                  </a:lnTo>
                  <a:lnTo>
                    <a:pt x="40971" y="731"/>
                  </a:lnTo>
                  <a:lnTo>
                    <a:pt x="40971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3" name="Google Shape;3843;p12"/>
            <p:cNvSpPr/>
            <p:nvPr/>
          </p:nvSpPr>
          <p:spPr>
            <a:xfrm>
              <a:off x="1268300" y="839600"/>
              <a:ext cx="2466550" cy="2475225"/>
            </a:xfrm>
            <a:custGeom>
              <a:avLst/>
              <a:gdLst/>
              <a:ahLst/>
              <a:cxnLst/>
              <a:rect l="l" t="t" r="r" b="b"/>
              <a:pathLst>
                <a:path w="98662" h="99009" extrusionOk="0">
                  <a:moveTo>
                    <a:pt x="98625" y="0"/>
                  </a:moveTo>
                  <a:lnTo>
                    <a:pt x="951" y="97327"/>
                  </a:lnTo>
                  <a:lnTo>
                    <a:pt x="1" y="98277"/>
                  </a:lnTo>
                  <a:lnTo>
                    <a:pt x="1" y="99008"/>
                  </a:lnTo>
                  <a:lnTo>
                    <a:pt x="98662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4" name="Google Shape;3844;p12"/>
            <p:cNvSpPr/>
            <p:nvPr/>
          </p:nvSpPr>
          <p:spPr>
            <a:xfrm>
              <a:off x="244050" y="3222975"/>
              <a:ext cx="1024275" cy="1046200"/>
            </a:xfrm>
            <a:custGeom>
              <a:avLst/>
              <a:gdLst/>
              <a:ahLst/>
              <a:cxnLst/>
              <a:rect l="l" t="t" r="r" b="b"/>
              <a:pathLst>
                <a:path w="40971" h="41848" extrusionOk="0">
                  <a:moveTo>
                    <a:pt x="40971" y="0"/>
                  </a:moveTo>
                  <a:lnTo>
                    <a:pt x="1" y="40824"/>
                  </a:lnTo>
                  <a:lnTo>
                    <a:pt x="1" y="41847"/>
                  </a:lnTo>
                  <a:lnTo>
                    <a:pt x="40971" y="731"/>
                  </a:lnTo>
                  <a:lnTo>
                    <a:pt x="40971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5" name="Google Shape;3845;p12"/>
            <p:cNvSpPr/>
            <p:nvPr/>
          </p:nvSpPr>
          <p:spPr>
            <a:xfrm>
              <a:off x="1268300" y="839600"/>
              <a:ext cx="2393000" cy="2401675"/>
            </a:xfrm>
            <a:custGeom>
              <a:avLst/>
              <a:gdLst/>
              <a:ahLst/>
              <a:cxnLst/>
              <a:rect l="l" t="t" r="r" b="b"/>
              <a:pathLst>
                <a:path w="95720" h="96067" extrusionOk="0">
                  <a:moveTo>
                    <a:pt x="95665" y="0"/>
                  </a:moveTo>
                  <a:lnTo>
                    <a:pt x="1" y="95335"/>
                  </a:lnTo>
                  <a:lnTo>
                    <a:pt x="1" y="96066"/>
                  </a:lnTo>
                  <a:lnTo>
                    <a:pt x="95720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6" name="Google Shape;3846;p12"/>
            <p:cNvSpPr/>
            <p:nvPr/>
          </p:nvSpPr>
          <p:spPr>
            <a:xfrm>
              <a:off x="244050" y="3149875"/>
              <a:ext cx="1024275" cy="1045300"/>
            </a:xfrm>
            <a:custGeom>
              <a:avLst/>
              <a:gdLst/>
              <a:ahLst/>
              <a:cxnLst/>
              <a:rect l="l" t="t" r="r" b="b"/>
              <a:pathLst>
                <a:path w="40971" h="41812" extrusionOk="0">
                  <a:moveTo>
                    <a:pt x="40971" y="0"/>
                  </a:moveTo>
                  <a:lnTo>
                    <a:pt x="1" y="40824"/>
                  </a:lnTo>
                  <a:lnTo>
                    <a:pt x="1" y="41811"/>
                  </a:lnTo>
                  <a:lnTo>
                    <a:pt x="40971" y="695"/>
                  </a:lnTo>
                  <a:lnTo>
                    <a:pt x="40971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7" name="Google Shape;3847;p12"/>
            <p:cNvSpPr/>
            <p:nvPr/>
          </p:nvSpPr>
          <p:spPr>
            <a:xfrm>
              <a:off x="1268300" y="839600"/>
              <a:ext cx="2319000" cy="2327650"/>
            </a:xfrm>
            <a:custGeom>
              <a:avLst/>
              <a:gdLst/>
              <a:ahLst/>
              <a:cxnLst/>
              <a:rect l="l" t="t" r="r" b="b"/>
              <a:pathLst>
                <a:path w="92760" h="93106" extrusionOk="0">
                  <a:moveTo>
                    <a:pt x="92723" y="0"/>
                  </a:moveTo>
                  <a:lnTo>
                    <a:pt x="1" y="92411"/>
                  </a:lnTo>
                  <a:lnTo>
                    <a:pt x="1" y="93106"/>
                  </a:lnTo>
                  <a:lnTo>
                    <a:pt x="92759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8" name="Google Shape;3848;p12"/>
            <p:cNvSpPr/>
            <p:nvPr/>
          </p:nvSpPr>
          <p:spPr>
            <a:xfrm>
              <a:off x="244050" y="3076325"/>
              <a:ext cx="1024275" cy="1044825"/>
            </a:xfrm>
            <a:custGeom>
              <a:avLst/>
              <a:gdLst/>
              <a:ahLst/>
              <a:cxnLst/>
              <a:rect l="l" t="t" r="r" b="b"/>
              <a:pathLst>
                <a:path w="40971" h="41793" extrusionOk="0">
                  <a:moveTo>
                    <a:pt x="40971" y="0"/>
                  </a:moveTo>
                  <a:lnTo>
                    <a:pt x="1" y="40824"/>
                  </a:lnTo>
                  <a:lnTo>
                    <a:pt x="1" y="41793"/>
                  </a:lnTo>
                  <a:lnTo>
                    <a:pt x="40971" y="676"/>
                  </a:lnTo>
                  <a:lnTo>
                    <a:pt x="40971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9" name="Google Shape;3849;p12"/>
            <p:cNvSpPr/>
            <p:nvPr/>
          </p:nvSpPr>
          <p:spPr>
            <a:xfrm>
              <a:off x="1268300" y="839600"/>
              <a:ext cx="2245450" cy="2253650"/>
            </a:xfrm>
            <a:custGeom>
              <a:avLst/>
              <a:gdLst/>
              <a:ahLst/>
              <a:cxnLst/>
              <a:rect l="l" t="t" r="r" b="b"/>
              <a:pathLst>
                <a:path w="89818" h="90146" extrusionOk="0">
                  <a:moveTo>
                    <a:pt x="89781" y="0"/>
                  </a:moveTo>
                  <a:lnTo>
                    <a:pt x="1" y="89469"/>
                  </a:lnTo>
                  <a:lnTo>
                    <a:pt x="1" y="90145"/>
                  </a:lnTo>
                  <a:lnTo>
                    <a:pt x="89817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0" name="Google Shape;3850;p12"/>
            <p:cNvSpPr/>
            <p:nvPr/>
          </p:nvSpPr>
          <p:spPr>
            <a:xfrm>
              <a:off x="244050" y="3002775"/>
              <a:ext cx="1024275" cy="1044375"/>
            </a:xfrm>
            <a:custGeom>
              <a:avLst/>
              <a:gdLst/>
              <a:ahLst/>
              <a:cxnLst/>
              <a:rect l="l" t="t" r="r" b="b"/>
              <a:pathLst>
                <a:path w="40971" h="41775" extrusionOk="0">
                  <a:moveTo>
                    <a:pt x="40971" y="0"/>
                  </a:moveTo>
                  <a:lnTo>
                    <a:pt x="1" y="40824"/>
                  </a:lnTo>
                  <a:lnTo>
                    <a:pt x="1" y="41774"/>
                  </a:lnTo>
                  <a:lnTo>
                    <a:pt x="40971" y="658"/>
                  </a:lnTo>
                  <a:lnTo>
                    <a:pt x="40971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1" name="Google Shape;3851;p12"/>
            <p:cNvSpPr/>
            <p:nvPr/>
          </p:nvSpPr>
          <p:spPr>
            <a:xfrm>
              <a:off x="1268300" y="839600"/>
              <a:ext cx="2171900" cy="2179625"/>
            </a:xfrm>
            <a:custGeom>
              <a:avLst/>
              <a:gdLst/>
              <a:ahLst/>
              <a:cxnLst/>
              <a:rect l="l" t="t" r="r" b="b"/>
              <a:pathLst>
                <a:path w="86876" h="87185" extrusionOk="0">
                  <a:moveTo>
                    <a:pt x="86820" y="0"/>
                  </a:moveTo>
                  <a:lnTo>
                    <a:pt x="1" y="86527"/>
                  </a:lnTo>
                  <a:lnTo>
                    <a:pt x="1" y="87185"/>
                  </a:lnTo>
                  <a:lnTo>
                    <a:pt x="86875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2" name="Google Shape;3852;p12"/>
            <p:cNvSpPr/>
            <p:nvPr/>
          </p:nvSpPr>
          <p:spPr>
            <a:xfrm>
              <a:off x="244050" y="2929225"/>
              <a:ext cx="1024275" cy="1043900"/>
            </a:xfrm>
            <a:custGeom>
              <a:avLst/>
              <a:gdLst/>
              <a:ahLst/>
              <a:cxnLst/>
              <a:rect l="l" t="t" r="r" b="b"/>
              <a:pathLst>
                <a:path w="40971" h="41756" extrusionOk="0">
                  <a:moveTo>
                    <a:pt x="40971" y="0"/>
                  </a:moveTo>
                  <a:lnTo>
                    <a:pt x="1" y="40842"/>
                  </a:lnTo>
                  <a:lnTo>
                    <a:pt x="1" y="41756"/>
                  </a:lnTo>
                  <a:lnTo>
                    <a:pt x="40971" y="640"/>
                  </a:lnTo>
                  <a:lnTo>
                    <a:pt x="40971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3" name="Google Shape;3853;p12"/>
            <p:cNvSpPr/>
            <p:nvPr/>
          </p:nvSpPr>
          <p:spPr>
            <a:xfrm>
              <a:off x="1268300" y="839600"/>
              <a:ext cx="2097875" cy="2105625"/>
            </a:xfrm>
            <a:custGeom>
              <a:avLst/>
              <a:gdLst/>
              <a:ahLst/>
              <a:cxnLst/>
              <a:rect l="l" t="t" r="r" b="b"/>
              <a:pathLst>
                <a:path w="83915" h="84225" extrusionOk="0">
                  <a:moveTo>
                    <a:pt x="83878" y="0"/>
                  </a:moveTo>
                  <a:lnTo>
                    <a:pt x="1" y="83585"/>
                  </a:lnTo>
                  <a:lnTo>
                    <a:pt x="1" y="84225"/>
                  </a:lnTo>
                  <a:lnTo>
                    <a:pt x="83915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4" name="Google Shape;3854;p12"/>
            <p:cNvSpPr/>
            <p:nvPr/>
          </p:nvSpPr>
          <p:spPr>
            <a:xfrm>
              <a:off x="244050" y="2856125"/>
              <a:ext cx="1024275" cy="1043000"/>
            </a:xfrm>
            <a:custGeom>
              <a:avLst/>
              <a:gdLst/>
              <a:ahLst/>
              <a:cxnLst/>
              <a:rect l="l" t="t" r="r" b="b"/>
              <a:pathLst>
                <a:path w="40971" h="41720" extrusionOk="0">
                  <a:moveTo>
                    <a:pt x="40971" y="0"/>
                  </a:moveTo>
                  <a:lnTo>
                    <a:pt x="1" y="40824"/>
                  </a:lnTo>
                  <a:lnTo>
                    <a:pt x="1" y="41720"/>
                  </a:lnTo>
                  <a:lnTo>
                    <a:pt x="40971" y="603"/>
                  </a:lnTo>
                  <a:lnTo>
                    <a:pt x="40971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5" name="Google Shape;3855;p12"/>
            <p:cNvSpPr/>
            <p:nvPr/>
          </p:nvSpPr>
          <p:spPr>
            <a:xfrm>
              <a:off x="1268300" y="839600"/>
              <a:ext cx="2024325" cy="2031625"/>
            </a:xfrm>
            <a:custGeom>
              <a:avLst/>
              <a:gdLst/>
              <a:ahLst/>
              <a:cxnLst/>
              <a:rect l="l" t="t" r="r" b="b"/>
              <a:pathLst>
                <a:path w="80973" h="81265" extrusionOk="0">
                  <a:moveTo>
                    <a:pt x="80936" y="0"/>
                  </a:moveTo>
                  <a:lnTo>
                    <a:pt x="1" y="80661"/>
                  </a:lnTo>
                  <a:lnTo>
                    <a:pt x="1" y="81264"/>
                  </a:lnTo>
                  <a:lnTo>
                    <a:pt x="80973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6" name="Google Shape;3856;p12"/>
            <p:cNvSpPr/>
            <p:nvPr/>
          </p:nvSpPr>
          <p:spPr>
            <a:xfrm>
              <a:off x="244050" y="2782575"/>
              <a:ext cx="1024275" cy="1042550"/>
            </a:xfrm>
            <a:custGeom>
              <a:avLst/>
              <a:gdLst/>
              <a:ahLst/>
              <a:cxnLst/>
              <a:rect l="l" t="t" r="r" b="b"/>
              <a:pathLst>
                <a:path w="40971" h="41702" extrusionOk="0">
                  <a:moveTo>
                    <a:pt x="40971" y="0"/>
                  </a:moveTo>
                  <a:lnTo>
                    <a:pt x="1" y="40824"/>
                  </a:lnTo>
                  <a:lnTo>
                    <a:pt x="1" y="41701"/>
                  </a:lnTo>
                  <a:lnTo>
                    <a:pt x="40971" y="585"/>
                  </a:lnTo>
                  <a:lnTo>
                    <a:pt x="40971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7" name="Google Shape;3857;p12"/>
            <p:cNvSpPr/>
            <p:nvPr/>
          </p:nvSpPr>
          <p:spPr>
            <a:xfrm>
              <a:off x="1268300" y="839600"/>
              <a:ext cx="1950775" cy="1957600"/>
            </a:xfrm>
            <a:custGeom>
              <a:avLst/>
              <a:gdLst/>
              <a:ahLst/>
              <a:cxnLst/>
              <a:rect l="l" t="t" r="r" b="b"/>
              <a:pathLst>
                <a:path w="78031" h="78304" extrusionOk="0">
                  <a:moveTo>
                    <a:pt x="77976" y="0"/>
                  </a:moveTo>
                  <a:lnTo>
                    <a:pt x="1" y="77719"/>
                  </a:lnTo>
                  <a:lnTo>
                    <a:pt x="1" y="78304"/>
                  </a:lnTo>
                  <a:lnTo>
                    <a:pt x="78031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8" name="Google Shape;3858;p12"/>
            <p:cNvSpPr/>
            <p:nvPr/>
          </p:nvSpPr>
          <p:spPr>
            <a:xfrm>
              <a:off x="244050" y="2709000"/>
              <a:ext cx="1024275" cy="1042100"/>
            </a:xfrm>
            <a:custGeom>
              <a:avLst/>
              <a:gdLst/>
              <a:ahLst/>
              <a:cxnLst/>
              <a:rect l="l" t="t" r="r" b="b"/>
              <a:pathLst>
                <a:path w="40971" h="41684" extrusionOk="0">
                  <a:moveTo>
                    <a:pt x="40971" y="1"/>
                  </a:moveTo>
                  <a:lnTo>
                    <a:pt x="1" y="40825"/>
                  </a:lnTo>
                  <a:lnTo>
                    <a:pt x="1" y="41684"/>
                  </a:lnTo>
                  <a:lnTo>
                    <a:pt x="40971" y="567"/>
                  </a:lnTo>
                  <a:lnTo>
                    <a:pt x="40971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9" name="Google Shape;3859;p12"/>
            <p:cNvSpPr/>
            <p:nvPr/>
          </p:nvSpPr>
          <p:spPr>
            <a:xfrm>
              <a:off x="1268300" y="839600"/>
              <a:ext cx="1877225" cy="1883600"/>
            </a:xfrm>
            <a:custGeom>
              <a:avLst/>
              <a:gdLst/>
              <a:ahLst/>
              <a:cxnLst/>
              <a:rect l="l" t="t" r="r" b="b"/>
              <a:pathLst>
                <a:path w="75089" h="75344" extrusionOk="0">
                  <a:moveTo>
                    <a:pt x="75034" y="0"/>
                  </a:moveTo>
                  <a:lnTo>
                    <a:pt x="1" y="74777"/>
                  </a:lnTo>
                  <a:lnTo>
                    <a:pt x="1" y="75343"/>
                  </a:lnTo>
                  <a:lnTo>
                    <a:pt x="75089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0" name="Google Shape;3860;p12"/>
            <p:cNvSpPr/>
            <p:nvPr/>
          </p:nvSpPr>
          <p:spPr>
            <a:xfrm>
              <a:off x="244050" y="2635450"/>
              <a:ext cx="1024275" cy="1042100"/>
            </a:xfrm>
            <a:custGeom>
              <a:avLst/>
              <a:gdLst/>
              <a:ahLst/>
              <a:cxnLst/>
              <a:rect l="l" t="t" r="r" b="b"/>
              <a:pathLst>
                <a:path w="40971" h="41684" extrusionOk="0">
                  <a:moveTo>
                    <a:pt x="40971" y="1"/>
                  </a:moveTo>
                  <a:lnTo>
                    <a:pt x="1" y="40843"/>
                  </a:lnTo>
                  <a:lnTo>
                    <a:pt x="1" y="41684"/>
                  </a:lnTo>
                  <a:lnTo>
                    <a:pt x="40971" y="567"/>
                  </a:lnTo>
                  <a:lnTo>
                    <a:pt x="40971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1" name="Google Shape;3861;p12"/>
            <p:cNvSpPr/>
            <p:nvPr/>
          </p:nvSpPr>
          <p:spPr>
            <a:xfrm>
              <a:off x="1268300" y="839600"/>
              <a:ext cx="1803225" cy="1810050"/>
            </a:xfrm>
            <a:custGeom>
              <a:avLst/>
              <a:gdLst/>
              <a:ahLst/>
              <a:cxnLst/>
              <a:rect l="l" t="t" r="r" b="b"/>
              <a:pathLst>
                <a:path w="72129" h="72402" extrusionOk="0">
                  <a:moveTo>
                    <a:pt x="72092" y="0"/>
                  </a:moveTo>
                  <a:lnTo>
                    <a:pt x="1" y="71835"/>
                  </a:lnTo>
                  <a:lnTo>
                    <a:pt x="1" y="72401"/>
                  </a:lnTo>
                  <a:lnTo>
                    <a:pt x="7212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2" name="Google Shape;3862;p12"/>
            <p:cNvSpPr/>
            <p:nvPr/>
          </p:nvSpPr>
          <p:spPr>
            <a:xfrm>
              <a:off x="244050" y="2562375"/>
              <a:ext cx="1024275" cy="1041175"/>
            </a:xfrm>
            <a:custGeom>
              <a:avLst/>
              <a:gdLst/>
              <a:ahLst/>
              <a:cxnLst/>
              <a:rect l="l" t="t" r="r" b="b"/>
              <a:pathLst>
                <a:path w="40971" h="41647" extrusionOk="0">
                  <a:moveTo>
                    <a:pt x="40971" y="0"/>
                  </a:moveTo>
                  <a:lnTo>
                    <a:pt x="1" y="40824"/>
                  </a:lnTo>
                  <a:lnTo>
                    <a:pt x="1" y="41646"/>
                  </a:lnTo>
                  <a:lnTo>
                    <a:pt x="40971" y="530"/>
                  </a:lnTo>
                  <a:lnTo>
                    <a:pt x="40971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3" name="Google Shape;3863;p12"/>
            <p:cNvSpPr/>
            <p:nvPr/>
          </p:nvSpPr>
          <p:spPr>
            <a:xfrm>
              <a:off x="1268300" y="839600"/>
              <a:ext cx="1729675" cy="1736025"/>
            </a:xfrm>
            <a:custGeom>
              <a:avLst/>
              <a:gdLst/>
              <a:ahLst/>
              <a:cxnLst/>
              <a:rect l="l" t="t" r="r" b="b"/>
              <a:pathLst>
                <a:path w="69187" h="69441" extrusionOk="0">
                  <a:moveTo>
                    <a:pt x="69149" y="0"/>
                  </a:moveTo>
                  <a:lnTo>
                    <a:pt x="1" y="68911"/>
                  </a:lnTo>
                  <a:lnTo>
                    <a:pt x="1" y="69441"/>
                  </a:lnTo>
                  <a:lnTo>
                    <a:pt x="69186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4" name="Google Shape;3864;p12"/>
            <p:cNvSpPr/>
            <p:nvPr/>
          </p:nvSpPr>
          <p:spPr>
            <a:xfrm>
              <a:off x="244050" y="2488800"/>
              <a:ext cx="1024275" cy="1040725"/>
            </a:xfrm>
            <a:custGeom>
              <a:avLst/>
              <a:gdLst/>
              <a:ahLst/>
              <a:cxnLst/>
              <a:rect l="l" t="t" r="r" b="b"/>
              <a:pathLst>
                <a:path w="40971" h="41629" extrusionOk="0">
                  <a:moveTo>
                    <a:pt x="40971" y="1"/>
                  </a:moveTo>
                  <a:lnTo>
                    <a:pt x="1" y="40825"/>
                  </a:lnTo>
                  <a:lnTo>
                    <a:pt x="1" y="41629"/>
                  </a:lnTo>
                  <a:lnTo>
                    <a:pt x="40971" y="513"/>
                  </a:lnTo>
                  <a:lnTo>
                    <a:pt x="40971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5" name="Google Shape;3865;p12"/>
            <p:cNvSpPr/>
            <p:nvPr/>
          </p:nvSpPr>
          <p:spPr>
            <a:xfrm>
              <a:off x="1268300" y="839600"/>
              <a:ext cx="1656100" cy="1662025"/>
            </a:xfrm>
            <a:custGeom>
              <a:avLst/>
              <a:gdLst/>
              <a:ahLst/>
              <a:cxnLst/>
              <a:rect l="l" t="t" r="r" b="b"/>
              <a:pathLst>
                <a:path w="66244" h="66481" extrusionOk="0">
                  <a:moveTo>
                    <a:pt x="66189" y="0"/>
                  </a:moveTo>
                  <a:lnTo>
                    <a:pt x="1" y="65969"/>
                  </a:lnTo>
                  <a:lnTo>
                    <a:pt x="1" y="66481"/>
                  </a:lnTo>
                  <a:lnTo>
                    <a:pt x="66244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6" name="Google Shape;3866;p12"/>
            <p:cNvSpPr/>
            <p:nvPr/>
          </p:nvSpPr>
          <p:spPr>
            <a:xfrm>
              <a:off x="244050" y="2415250"/>
              <a:ext cx="1024275" cy="1040275"/>
            </a:xfrm>
            <a:custGeom>
              <a:avLst/>
              <a:gdLst/>
              <a:ahLst/>
              <a:cxnLst/>
              <a:rect l="l" t="t" r="r" b="b"/>
              <a:pathLst>
                <a:path w="40971" h="41611" extrusionOk="0">
                  <a:moveTo>
                    <a:pt x="40971" y="1"/>
                  </a:moveTo>
                  <a:lnTo>
                    <a:pt x="1" y="40825"/>
                  </a:lnTo>
                  <a:lnTo>
                    <a:pt x="1" y="41611"/>
                  </a:lnTo>
                  <a:lnTo>
                    <a:pt x="40971" y="494"/>
                  </a:lnTo>
                  <a:lnTo>
                    <a:pt x="40971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7" name="Google Shape;3867;p12"/>
            <p:cNvSpPr/>
            <p:nvPr/>
          </p:nvSpPr>
          <p:spPr>
            <a:xfrm>
              <a:off x="1268300" y="839600"/>
              <a:ext cx="1582100" cy="1588025"/>
            </a:xfrm>
            <a:custGeom>
              <a:avLst/>
              <a:gdLst/>
              <a:ahLst/>
              <a:cxnLst/>
              <a:rect l="l" t="t" r="r" b="b"/>
              <a:pathLst>
                <a:path w="63284" h="63521" extrusionOk="0">
                  <a:moveTo>
                    <a:pt x="63247" y="0"/>
                  </a:moveTo>
                  <a:lnTo>
                    <a:pt x="1" y="63027"/>
                  </a:lnTo>
                  <a:lnTo>
                    <a:pt x="1" y="63520"/>
                  </a:lnTo>
                  <a:lnTo>
                    <a:pt x="63284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8" name="Google Shape;3868;p12"/>
            <p:cNvSpPr/>
            <p:nvPr/>
          </p:nvSpPr>
          <p:spPr>
            <a:xfrm>
              <a:off x="244050" y="2342150"/>
              <a:ext cx="1024275" cy="1039375"/>
            </a:xfrm>
            <a:custGeom>
              <a:avLst/>
              <a:gdLst/>
              <a:ahLst/>
              <a:cxnLst/>
              <a:rect l="l" t="t" r="r" b="b"/>
              <a:pathLst>
                <a:path w="40971" h="41575" extrusionOk="0">
                  <a:moveTo>
                    <a:pt x="40971" y="1"/>
                  </a:moveTo>
                  <a:lnTo>
                    <a:pt x="1" y="40825"/>
                  </a:lnTo>
                  <a:lnTo>
                    <a:pt x="1" y="41574"/>
                  </a:lnTo>
                  <a:lnTo>
                    <a:pt x="40971" y="458"/>
                  </a:lnTo>
                  <a:lnTo>
                    <a:pt x="40971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9" name="Google Shape;3869;p12"/>
            <p:cNvSpPr/>
            <p:nvPr/>
          </p:nvSpPr>
          <p:spPr>
            <a:xfrm>
              <a:off x="1268300" y="839600"/>
              <a:ext cx="1508550" cy="1514000"/>
            </a:xfrm>
            <a:custGeom>
              <a:avLst/>
              <a:gdLst/>
              <a:ahLst/>
              <a:cxnLst/>
              <a:rect l="l" t="t" r="r" b="b"/>
              <a:pathLst>
                <a:path w="60342" h="60560" extrusionOk="0">
                  <a:moveTo>
                    <a:pt x="60305" y="0"/>
                  </a:moveTo>
                  <a:lnTo>
                    <a:pt x="1" y="60103"/>
                  </a:lnTo>
                  <a:lnTo>
                    <a:pt x="1" y="60560"/>
                  </a:lnTo>
                  <a:lnTo>
                    <a:pt x="60341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0" name="Google Shape;3870;p12"/>
            <p:cNvSpPr/>
            <p:nvPr/>
          </p:nvSpPr>
          <p:spPr>
            <a:xfrm>
              <a:off x="244050" y="2268600"/>
              <a:ext cx="1024275" cy="1038900"/>
            </a:xfrm>
            <a:custGeom>
              <a:avLst/>
              <a:gdLst/>
              <a:ahLst/>
              <a:cxnLst/>
              <a:rect l="l" t="t" r="r" b="b"/>
              <a:pathLst>
                <a:path w="40971" h="41556" extrusionOk="0">
                  <a:moveTo>
                    <a:pt x="40971" y="1"/>
                  </a:moveTo>
                  <a:lnTo>
                    <a:pt x="1" y="40825"/>
                  </a:lnTo>
                  <a:lnTo>
                    <a:pt x="1" y="41556"/>
                  </a:lnTo>
                  <a:lnTo>
                    <a:pt x="40971" y="439"/>
                  </a:lnTo>
                  <a:lnTo>
                    <a:pt x="40971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1" name="Google Shape;3871;p12"/>
            <p:cNvSpPr/>
            <p:nvPr/>
          </p:nvSpPr>
          <p:spPr>
            <a:xfrm>
              <a:off x="1268300" y="839600"/>
              <a:ext cx="1435000" cy="1440000"/>
            </a:xfrm>
            <a:custGeom>
              <a:avLst/>
              <a:gdLst/>
              <a:ahLst/>
              <a:cxnLst/>
              <a:rect l="l" t="t" r="r" b="b"/>
              <a:pathLst>
                <a:path w="57400" h="57600" extrusionOk="0">
                  <a:moveTo>
                    <a:pt x="57345" y="0"/>
                  </a:moveTo>
                  <a:lnTo>
                    <a:pt x="1" y="57161"/>
                  </a:lnTo>
                  <a:lnTo>
                    <a:pt x="1" y="57599"/>
                  </a:lnTo>
                  <a:lnTo>
                    <a:pt x="57399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2" name="Google Shape;3872;p12"/>
            <p:cNvSpPr/>
            <p:nvPr/>
          </p:nvSpPr>
          <p:spPr>
            <a:xfrm>
              <a:off x="244050" y="2195050"/>
              <a:ext cx="1024275" cy="1038450"/>
            </a:xfrm>
            <a:custGeom>
              <a:avLst/>
              <a:gdLst/>
              <a:ahLst/>
              <a:cxnLst/>
              <a:rect l="l" t="t" r="r" b="b"/>
              <a:pathLst>
                <a:path w="40971" h="41538" extrusionOk="0">
                  <a:moveTo>
                    <a:pt x="40971" y="1"/>
                  </a:moveTo>
                  <a:lnTo>
                    <a:pt x="1" y="40825"/>
                  </a:lnTo>
                  <a:lnTo>
                    <a:pt x="1" y="41537"/>
                  </a:lnTo>
                  <a:lnTo>
                    <a:pt x="40971" y="421"/>
                  </a:lnTo>
                  <a:lnTo>
                    <a:pt x="40971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3" name="Google Shape;3873;p12"/>
            <p:cNvSpPr/>
            <p:nvPr/>
          </p:nvSpPr>
          <p:spPr>
            <a:xfrm>
              <a:off x="1268300" y="839600"/>
              <a:ext cx="1360975" cy="1366000"/>
            </a:xfrm>
            <a:custGeom>
              <a:avLst/>
              <a:gdLst/>
              <a:ahLst/>
              <a:cxnLst/>
              <a:rect l="l" t="t" r="r" b="b"/>
              <a:pathLst>
                <a:path w="54439" h="54640" extrusionOk="0">
                  <a:moveTo>
                    <a:pt x="54402" y="0"/>
                  </a:moveTo>
                  <a:lnTo>
                    <a:pt x="1" y="54219"/>
                  </a:lnTo>
                  <a:lnTo>
                    <a:pt x="1" y="54639"/>
                  </a:lnTo>
                  <a:lnTo>
                    <a:pt x="54439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4" name="Google Shape;3874;p12"/>
            <p:cNvSpPr/>
            <p:nvPr/>
          </p:nvSpPr>
          <p:spPr>
            <a:xfrm>
              <a:off x="244050" y="2121500"/>
              <a:ext cx="1024275" cy="1038000"/>
            </a:xfrm>
            <a:custGeom>
              <a:avLst/>
              <a:gdLst/>
              <a:ahLst/>
              <a:cxnLst/>
              <a:rect l="l" t="t" r="r" b="b"/>
              <a:pathLst>
                <a:path w="40971" h="41520" extrusionOk="0">
                  <a:moveTo>
                    <a:pt x="40971" y="1"/>
                  </a:moveTo>
                  <a:lnTo>
                    <a:pt x="1" y="40825"/>
                  </a:lnTo>
                  <a:lnTo>
                    <a:pt x="1" y="41519"/>
                  </a:lnTo>
                  <a:lnTo>
                    <a:pt x="40971" y="421"/>
                  </a:lnTo>
                  <a:lnTo>
                    <a:pt x="40971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5" name="Google Shape;3875;p12"/>
            <p:cNvSpPr/>
            <p:nvPr/>
          </p:nvSpPr>
          <p:spPr>
            <a:xfrm>
              <a:off x="1268300" y="839600"/>
              <a:ext cx="1287425" cy="1292425"/>
            </a:xfrm>
            <a:custGeom>
              <a:avLst/>
              <a:gdLst/>
              <a:ahLst/>
              <a:cxnLst/>
              <a:rect l="l" t="t" r="r" b="b"/>
              <a:pathLst>
                <a:path w="51497" h="51697" extrusionOk="0">
                  <a:moveTo>
                    <a:pt x="51460" y="0"/>
                  </a:moveTo>
                  <a:lnTo>
                    <a:pt x="1" y="51277"/>
                  </a:lnTo>
                  <a:lnTo>
                    <a:pt x="1" y="51697"/>
                  </a:lnTo>
                  <a:lnTo>
                    <a:pt x="51497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6" name="Google Shape;3876;p12"/>
            <p:cNvSpPr/>
            <p:nvPr/>
          </p:nvSpPr>
          <p:spPr>
            <a:xfrm>
              <a:off x="244050" y="2048400"/>
              <a:ext cx="1024275" cy="1037525"/>
            </a:xfrm>
            <a:custGeom>
              <a:avLst/>
              <a:gdLst/>
              <a:ahLst/>
              <a:cxnLst/>
              <a:rect l="l" t="t" r="r" b="b"/>
              <a:pathLst>
                <a:path w="40971" h="41501" extrusionOk="0">
                  <a:moveTo>
                    <a:pt x="40971" y="1"/>
                  </a:moveTo>
                  <a:lnTo>
                    <a:pt x="1" y="40825"/>
                  </a:lnTo>
                  <a:lnTo>
                    <a:pt x="1" y="41501"/>
                  </a:lnTo>
                  <a:lnTo>
                    <a:pt x="40971" y="385"/>
                  </a:lnTo>
                  <a:lnTo>
                    <a:pt x="40971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7" name="Google Shape;3877;p12"/>
            <p:cNvSpPr/>
            <p:nvPr/>
          </p:nvSpPr>
          <p:spPr>
            <a:xfrm>
              <a:off x="1268300" y="839600"/>
              <a:ext cx="1213875" cy="1218425"/>
            </a:xfrm>
            <a:custGeom>
              <a:avLst/>
              <a:gdLst/>
              <a:ahLst/>
              <a:cxnLst/>
              <a:rect l="l" t="t" r="r" b="b"/>
              <a:pathLst>
                <a:path w="48555" h="48737" extrusionOk="0">
                  <a:moveTo>
                    <a:pt x="48500" y="0"/>
                  </a:moveTo>
                  <a:lnTo>
                    <a:pt x="1" y="48353"/>
                  </a:lnTo>
                  <a:lnTo>
                    <a:pt x="1" y="48737"/>
                  </a:lnTo>
                  <a:lnTo>
                    <a:pt x="48555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8" name="Google Shape;3878;p12"/>
            <p:cNvSpPr/>
            <p:nvPr/>
          </p:nvSpPr>
          <p:spPr>
            <a:xfrm>
              <a:off x="5302750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28" y="0"/>
                  </a:moveTo>
                  <a:lnTo>
                    <a:pt x="0" y="1828"/>
                  </a:lnTo>
                  <a:lnTo>
                    <a:pt x="1170" y="1828"/>
                  </a:lnTo>
                  <a:lnTo>
                    <a:pt x="2997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9" name="Google Shape;3879;p12"/>
            <p:cNvSpPr/>
            <p:nvPr/>
          </p:nvSpPr>
          <p:spPr>
            <a:xfrm>
              <a:off x="5348425" y="2787125"/>
              <a:ext cx="2031625" cy="2023875"/>
            </a:xfrm>
            <a:custGeom>
              <a:avLst/>
              <a:gdLst/>
              <a:ahLst/>
              <a:cxnLst/>
              <a:rect l="l" t="t" r="r" b="b"/>
              <a:pathLst>
                <a:path w="81265" h="80955" extrusionOk="0">
                  <a:moveTo>
                    <a:pt x="81265" y="1"/>
                  </a:moveTo>
                  <a:lnTo>
                    <a:pt x="1" y="80954"/>
                  </a:lnTo>
                  <a:lnTo>
                    <a:pt x="1170" y="80954"/>
                  </a:lnTo>
                  <a:lnTo>
                    <a:pt x="81265" y="586"/>
                  </a:lnTo>
                  <a:lnTo>
                    <a:pt x="81265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0" name="Google Shape;3880;p12"/>
            <p:cNvSpPr/>
            <p:nvPr/>
          </p:nvSpPr>
          <p:spPr>
            <a:xfrm>
              <a:off x="5229200" y="4810975"/>
              <a:ext cx="74925" cy="45700"/>
            </a:xfrm>
            <a:custGeom>
              <a:avLst/>
              <a:gdLst/>
              <a:ahLst/>
              <a:cxnLst/>
              <a:rect l="l" t="t" r="r" b="b"/>
              <a:pathLst>
                <a:path w="2997" h="1828" extrusionOk="0">
                  <a:moveTo>
                    <a:pt x="1827" y="0"/>
                  </a:moveTo>
                  <a:lnTo>
                    <a:pt x="0" y="1828"/>
                  </a:lnTo>
                  <a:lnTo>
                    <a:pt x="1170" y="1828"/>
                  </a:lnTo>
                  <a:lnTo>
                    <a:pt x="2997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1" name="Google Shape;3881;p12"/>
            <p:cNvSpPr/>
            <p:nvPr/>
          </p:nvSpPr>
          <p:spPr>
            <a:xfrm>
              <a:off x="5274875" y="2713575"/>
              <a:ext cx="2105175" cy="2097425"/>
            </a:xfrm>
            <a:custGeom>
              <a:avLst/>
              <a:gdLst/>
              <a:ahLst/>
              <a:cxnLst/>
              <a:rect l="l" t="t" r="r" b="b"/>
              <a:pathLst>
                <a:path w="84207" h="83897" extrusionOk="0">
                  <a:moveTo>
                    <a:pt x="84207" y="1"/>
                  </a:moveTo>
                  <a:lnTo>
                    <a:pt x="0" y="83896"/>
                  </a:lnTo>
                  <a:lnTo>
                    <a:pt x="1170" y="83896"/>
                  </a:lnTo>
                  <a:lnTo>
                    <a:pt x="84207" y="585"/>
                  </a:lnTo>
                  <a:lnTo>
                    <a:pt x="84207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2" name="Google Shape;3882;p12"/>
            <p:cNvSpPr/>
            <p:nvPr/>
          </p:nvSpPr>
          <p:spPr>
            <a:xfrm>
              <a:off x="5155175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46" y="0"/>
                  </a:moveTo>
                  <a:lnTo>
                    <a:pt x="1" y="1828"/>
                  </a:lnTo>
                  <a:lnTo>
                    <a:pt x="1189" y="1828"/>
                  </a:lnTo>
                  <a:lnTo>
                    <a:pt x="299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3" name="Google Shape;3883;p12"/>
            <p:cNvSpPr/>
            <p:nvPr/>
          </p:nvSpPr>
          <p:spPr>
            <a:xfrm>
              <a:off x="5201325" y="2640025"/>
              <a:ext cx="2178725" cy="2170975"/>
            </a:xfrm>
            <a:custGeom>
              <a:avLst/>
              <a:gdLst/>
              <a:ahLst/>
              <a:cxnLst/>
              <a:rect l="l" t="t" r="r" b="b"/>
              <a:pathLst>
                <a:path w="87149" h="86839" extrusionOk="0">
                  <a:moveTo>
                    <a:pt x="87149" y="1"/>
                  </a:moveTo>
                  <a:lnTo>
                    <a:pt x="0" y="86838"/>
                  </a:lnTo>
                  <a:lnTo>
                    <a:pt x="1170" y="86838"/>
                  </a:lnTo>
                  <a:lnTo>
                    <a:pt x="87149" y="567"/>
                  </a:lnTo>
                  <a:lnTo>
                    <a:pt x="87149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4" name="Google Shape;3884;p12"/>
            <p:cNvSpPr/>
            <p:nvPr/>
          </p:nvSpPr>
          <p:spPr>
            <a:xfrm>
              <a:off x="5081625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46" y="0"/>
                  </a:moveTo>
                  <a:lnTo>
                    <a:pt x="1" y="1828"/>
                  </a:lnTo>
                  <a:lnTo>
                    <a:pt x="1188" y="1828"/>
                  </a:lnTo>
                  <a:lnTo>
                    <a:pt x="299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5" name="Google Shape;3885;p12"/>
            <p:cNvSpPr/>
            <p:nvPr/>
          </p:nvSpPr>
          <p:spPr>
            <a:xfrm>
              <a:off x="5127775" y="2566925"/>
              <a:ext cx="2252275" cy="2244075"/>
            </a:xfrm>
            <a:custGeom>
              <a:avLst/>
              <a:gdLst/>
              <a:ahLst/>
              <a:cxnLst/>
              <a:rect l="l" t="t" r="r" b="b"/>
              <a:pathLst>
                <a:path w="90091" h="89763" extrusionOk="0">
                  <a:moveTo>
                    <a:pt x="90091" y="1"/>
                  </a:moveTo>
                  <a:lnTo>
                    <a:pt x="0" y="89762"/>
                  </a:lnTo>
                  <a:lnTo>
                    <a:pt x="1152" y="89762"/>
                  </a:lnTo>
                  <a:lnTo>
                    <a:pt x="90091" y="531"/>
                  </a:lnTo>
                  <a:lnTo>
                    <a:pt x="90091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6" name="Google Shape;3886;p12"/>
            <p:cNvSpPr/>
            <p:nvPr/>
          </p:nvSpPr>
          <p:spPr>
            <a:xfrm>
              <a:off x="5008075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28" y="0"/>
                  </a:moveTo>
                  <a:lnTo>
                    <a:pt x="0" y="1828"/>
                  </a:lnTo>
                  <a:lnTo>
                    <a:pt x="1170" y="1828"/>
                  </a:lnTo>
                  <a:lnTo>
                    <a:pt x="2997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7" name="Google Shape;3887;p12"/>
            <p:cNvSpPr/>
            <p:nvPr/>
          </p:nvSpPr>
          <p:spPr>
            <a:xfrm>
              <a:off x="5053750" y="2493375"/>
              <a:ext cx="2326300" cy="2317625"/>
            </a:xfrm>
            <a:custGeom>
              <a:avLst/>
              <a:gdLst/>
              <a:ahLst/>
              <a:cxnLst/>
              <a:rect l="l" t="t" r="r" b="b"/>
              <a:pathLst>
                <a:path w="93052" h="92705" extrusionOk="0">
                  <a:moveTo>
                    <a:pt x="93052" y="1"/>
                  </a:moveTo>
                  <a:lnTo>
                    <a:pt x="1" y="92704"/>
                  </a:lnTo>
                  <a:lnTo>
                    <a:pt x="1170" y="92704"/>
                  </a:lnTo>
                  <a:lnTo>
                    <a:pt x="93052" y="512"/>
                  </a:lnTo>
                  <a:lnTo>
                    <a:pt x="93052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8" name="Google Shape;3888;p12"/>
            <p:cNvSpPr/>
            <p:nvPr/>
          </p:nvSpPr>
          <p:spPr>
            <a:xfrm>
              <a:off x="4934525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28" y="0"/>
                  </a:moveTo>
                  <a:lnTo>
                    <a:pt x="0" y="1828"/>
                  </a:lnTo>
                  <a:lnTo>
                    <a:pt x="1170" y="1828"/>
                  </a:lnTo>
                  <a:lnTo>
                    <a:pt x="2997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9" name="Google Shape;3889;p12"/>
            <p:cNvSpPr/>
            <p:nvPr/>
          </p:nvSpPr>
          <p:spPr>
            <a:xfrm>
              <a:off x="4980200" y="2419825"/>
              <a:ext cx="2399850" cy="2391175"/>
            </a:xfrm>
            <a:custGeom>
              <a:avLst/>
              <a:gdLst/>
              <a:ahLst/>
              <a:cxnLst/>
              <a:rect l="l" t="t" r="r" b="b"/>
              <a:pathLst>
                <a:path w="95994" h="95647" extrusionOk="0">
                  <a:moveTo>
                    <a:pt x="95994" y="1"/>
                  </a:moveTo>
                  <a:lnTo>
                    <a:pt x="1" y="95646"/>
                  </a:lnTo>
                  <a:lnTo>
                    <a:pt x="1170" y="95646"/>
                  </a:lnTo>
                  <a:lnTo>
                    <a:pt x="95994" y="494"/>
                  </a:lnTo>
                  <a:lnTo>
                    <a:pt x="95994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0" name="Google Shape;3890;p12"/>
            <p:cNvSpPr/>
            <p:nvPr/>
          </p:nvSpPr>
          <p:spPr>
            <a:xfrm>
              <a:off x="4860500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47" y="0"/>
                  </a:moveTo>
                  <a:lnTo>
                    <a:pt x="1" y="1828"/>
                  </a:lnTo>
                  <a:lnTo>
                    <a:pt x="1189" y="1828"/>
                  </a:lnTo>
                  <a:lnTo>
                    <a:pt x="299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1" name="Google Shape;3891;p12"/>
            <p:cNvSpPr/>
            <p:nvPr/>
          </p:nvSpPr>
          <p:spPr>
            <a:xfrm>
              <a:off x="4906650" y="2346275"/>
              <a:ext cx="2473400" cy="2464725"/>
            </a:xfrm>
            <a:custGeom>
              <a:avLst/>
              <a:gdLst/>
              <a:ahLst/>
              <a:cxnLst/>
              <a:rect l="l" t="t" r="r" b="b"/>
              <a:pathLst>
                <a:path w="98936" h="98589" extrusionOk="0">
                  <a:moveTo>
                    <a:pt x="98936" y="0"/>
                  </a:moveTo>
                  <a:lnTo>
                    <a:pt x="1" y="98588"/>
                  </a:lnTo>
                  <a:lnTo>
                    <a:pt x="1152" y="98588"/>
                  </a:lnTo>
                  <a:lnTo>
                    <a:pt x="98936" y="476"/>
                  </a:lnTo>
                  <a:lnTo>
                    <a:pt x="98936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2" name="Google Shape;3892;p12"/>
            <p:cNvSpPr/>
            <p:nvPr/>
          </p:nvSpPr>
          <p:spPr>
            <a:xfrm>
              <a:off x="4786950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28" y="0"/>
                  </a:moveTo>
                  <a:lnTo>
                    <a:pt x="1" y="1828"/>
                  </a:lnTo>
                  <a:lnTo>
                    <a:pt x="1170" y="1828"/>
                  </a:lnTo>
                  <a:lnTo>
                    <a:pt x="299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3" name="Google Shape;3893;p12"/>
            <p:cNvSpPr/>
            <p:nvPr/>
          </p:nvSpPr>
          <p:spPr>
            <a:xfrm>
              <a:off x="4832650" y="2273175"/>
              <a:ext cx="2547400" cy="2537825"/>
            </a:xfrm>
            <a:custGeom>
              <a:avLst/>
              <a:gdLst/>
              <a:ahLst/>
              <a:cxnLst/>
              <a:rect l="l" t="t" r="r" b="b"/>
              <a:pathLst>
                <a:path w="101896" h="101513" extrusionOk="0">
                  <a:moveTo>
                    <a:pt x="101896" y="1"/>
                  </a:moveTo>
                  <a:lnTo>
                    <a:pt x="0" y="101512"/>
                  </a:lnTo>
                  <a:lnTo>
                    <a:pt x="1170" y="101512"/>
                  </a:lnTo>
                  <a:lnTo>
                    <a:pt x="101896" y="439"/>
                  </a:lnTo>
                  <a:lnTo>
                    <a:pt x="101896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4" name="Google Shape;3894;p12"/>
            <p:cNvSpPr/>
            <p:nvPr/>
          </p:nvSpPr>
          <p:spPr>
            <a:xfrm>
              <a:off x="4713400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28" y="0"/>
                  </a:moveTo>
                  <a:lnTo>
                    <a:pt x="1" y="1828"/>
                  </a:lnTo>
                  <a:lnTo>
                    <a:pt x="1170" y="1828"/>
                  </a:lnTo>
                  <a:lnTo>
                    <a:pt x="299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5" name="Google Shape;3895;p12"/>
            <p:cNvSpPr/>
            <p:nvPr/>
          </p:nvSpPr>
          <p:spPr>
            <a:xfrm>
              <a:off x="4759100" y="2199625"/>
              <a:ext cx="2620950" cy="2611375"/>
            </a:xfrm>
            <a:custGeom>
              <a:avLst/>
              <a:gdLst/>
              <a:ahLst/>
              <a:cxnLst/>
              <a:rect l="l" t="t" r="r" b="b"/>
              <a:pathLst>
                <a:path w="104838" h="104455" extrusionOk="0">
                  <a:moveTo>
                    <a:pt x="104838" y="1"/>
                  </a:moveTo>
                  <a:lnTo>
                    <a:pt x="0" y="104454"/>
                  </a:lnTo>
                  <a:lnTo>
                    <a:pt x="1170" y="104454"/>
                  </a:lnTo>
                  <a:lnTo>
                    <a:pt x="104838" y="421"/>
                  </a:lnTo>
                  <a:lnTo>
                    <a:pt x="104838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6" name="Google Shape;3896;p12"/>
            <p:cNvSpPr/>
            <p:nvPr/>
          </p:nvSpPr>
          <p:spPr>
            <a:xfrm>
              <a:off x="4639400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46" y="0"/>
                  </a:moveTo>
                  <a:lnTo>
                    <a:pt x="0" y="1828"/>
                  </a:lnTo>
                  <a:lnTo>
                    <a:pt x="1188" y="1828"/>
                  </a:lnTo>
                  <a:lnTo>
                    <a:pt x="2997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7" name="Google Shape;3897;p12"/>
            <p:cNvSpPr/>
            <p:nvPr/>
          </p:nvSpPr>
          <p:spPr>
            <a:xfrm>
              <a:off x="4685550" y="2126075"/>
              <a:ext cx="2694500" cy="2684925"/>
            </a:xfrm>
            <a:custGeom>
              <a:avLst/>
              <a:gdLst/>
              <a:ahLst/>
              <a:cxnLst/>
              <a:rect l="l" t="t" r="r" b="b"/>
              <a:pathLst>
                <a:path w="107780" h="107397" extrusionOk="0">
                  <a:moveTo>
                    <a:pt x="107780" y="0"/>
                  </a:moveTo>
                  <a:lnTo>
                    <a:pt x="0" y="107396"/>
                  </a:lnTo>
                  <a:lnTo>
                    <a:pt x="1151" y="107396"/>
                  </a:lnTo>
                  <a:lnTo>
                    <a:pt x="107780" y="421"/>
                  </a:lnTo>
                  <a:lnTo>
                    <a:pt x="107780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8" name="Google Shape;3898;p12"/>
            <p:cNvSpPr/>
            <p:nvPr/>
          </p:nvSpPr>
          <p:spPr>
            <a:xfrm>
              <a:off x="4565850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28" y="0"/>
                  </a:moveTo>
                  <a:lnTo>
                    <a:pt x="0" y="1828"/>
                  </a:lnTo>
                  <a:lnTo>
                    <a:pt x="1170" y="1828"/>
                  </a:lnTo>
                  <a:lnTo>
                    <a:pt x="2997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9" name="Google Shape;3899;p12"/>
            <p:cNvSpPr/>
            <p:nvPr/>
          </p:nvSpPr>
          <p:spPr>
            <a:xfrm>
              <a:off x="4611525" y="2052975"/>
              <a:ext cx="2768525" cy="2758025"/>
            </a:xfrm>
            <a:custGeom>
              <a:avLst/>
              <a:gdLst/>
              <a:ahLst/>
              <a:cxnLst/>
              <a:rect l="l" t="t" r="r" b="b"/>
              <a:pathLst>
                <a:path w="110741" h="110321" extrusionOk="0">
                  <a:moveTo>
                    <a:pt x="110741" y="1"/>
                  </a:moveTo>
                  <a:lnTo>
                    <a:pt x="1" y="110320"/>
                  </a:lnTo>
                  <a:lnTo>
                    <a:pt x="1170" y="110320"/>
                  </a:lnTo>
                  <a:lnTo>
                    <a:pt x="110741" y="384"/>
                  </a:lnTo>
                  <a:lnTo>
                    <a:pt x="110741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0" name="Google Shape;3900;p12"/>
            <p:cNvSpPr/>
            <p:nvPr/>
          </p:nvSpPr>
          <p:spPr>
            <a:xfrm>
              <a:off x="4492300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28" y="0"/>
                  </a:moveTo>
                  <a:lnTo>
                    <a:pt x="0" y="1828"/>
                  </a:lnTo>
                  <a:lnTo>
                    <a:pt x="1170" y="1828"/>
                  </a:lnTo>
                  <a:lnTo>
                    <a:pt x="2997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1" name="Google Shape;3901;p12"/>
            <p:cNvSpPr/>
            <p:nvPr/>
          </p:nvSpPr>
          <p:spPr>
            <a:xfrm>
              <a:off x="4537975" y="1979425"/>
              <a:ext cx="2842075" cy="2831575"/>
            </a:xfrm>
            <a:custGeom>
              <a:avLst/>
              <a:gdLst/>
              <a:ahLst/>
              <a:cxnLst/>
              <a:rect l="l" t="t" r="r" b="b"/>
              <a:pathLst>
                <a:path w="113683" h="113263" extrusionOk="0">
                  <a:moveTo>
                    <a:pt x="113683" y="0"/>
                  </a:moveTo>
                  <a:lnTo>
                    <a:pt x="1" y="113262"/>
                  </a:lnTo>
                  <a:lnTo>
                    <a:pt x="1170" y="113262"/>
                  </a:lnTo>
                  <a:lnTo>
                    <a:pt x="113683" y="366"/>
                  </a:lnTo>
                  <a:lnTo>
                    <a:pt x="113683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2" name="Google Shape;3902;p12"/>
            <p:cNvSpPr/>
            <p:nvPr/>
          </p:nvSpPr>
          <p:spPr>
            <a:xfrm>
              <a:off x="4418275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46" y="0"/>
                  </a:moveTo>
                  <a:lnTo>
                    <a:pt x="1" y="1828"/>
                  </a:lnTo>
                  <a:lnTo>
                    <a:pt x="1189" y="1828"/>
                  </a:lnTo>
                  <a:lnTo>
                    <a:pt x="299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3" name="Google Shape;3903;p12"/>
            <p:cNvSpPr/>
            <p:nvPr/>
          </p:nvSpPr>
          <p:spPr>
            <a:xfrm>
              <a:off x="4464425" y="1905875"/>
              <a:ext cx="2915625" cy="2905125"/>
            </a:xfrm>
            <a:custGeom>
              <a:avLst/>
              <a:gdLst/>
              <a:ahLst/>
              <a:cxnLst/>
              <a:rect l="l" t="t" r="r" b="b"/>
              <a:pathLst>
                <a:path w="116625" h="116205" extrusionOk="0">
                  <a:moveTo>
                    <a:pt x="116625" y="0"/>
                  </a:moveTo>
                  <a:lnTo>
                    <a:pt x="0" y="116204"/>
                  </a:lnTo>
                  <a:lnTo>
                    <a:pt x="1170" y="116204"/>
                  </a:lnTo>
                  <a:lnTo>
                    <a:pt x="116625" y="348"/>
                  </a:lnTo>
                  <a:lnTo>
                    <a:pt x="116625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4" name="Google Shape;3904;p12"/>
            <p:cNvSpPr/>
            <p:nvPr/>
          </p:nvSpPr>
          <p:spPr>
            <a:xfrm>
              <a:off x="4344725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46" y="0"/>
                  </a:moveTo>
                  <a:lnTo>
                    <a:pt x="1" y="1828"/>
                  </a:lnTo>
                  <a:lnTo>
                    <a:pt x="1188" y="1828"/>
                  </a:lnTo>
                  <a:lnTo>
                    <a:pt x="299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5" name="Google Shape;3905;p12"/>
            <p:cNvSpPr/>
            <p:nvPr/>
          </p:nvSpPr>
          <p:spPr>
            <a:xfrm>
              <a:off x="4390875" y="1832325"/>
              <a:ext cx="2989175" cy="2978675"/>
            </a:xfrm>
            <a:custGeom>
              <a:avLst/>
              <a:gdLst/>
              <a:ahLst/>
              <a:cxnLst/>
              <a:rect l="l" t="t" r="r" b="b"/>
              <a:pathLst>
                <a:path w="119567" h="119147" extrusionOk="0">
                  <a:moveTo>
                    <a:pt x="119567" y="0"/>
                  </a:moveTo>
                  <a:lnTo>
                    <a:pt x="0" y="119146"/>
                  </a:lnTo>
                  <a:lnTo>
                    <a:pt x="1152" y="119146"/>
                  </a:lnTo>
                  <a:lnTo>
                    <a:pt x="119567" y="329"/>
                  </a:lnTo>
                  <a:lnTo>
                    <a:pt x="119567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6" name="Google Shape;3906;p12"/>
            <p:cNvSpPr/>
            <p:nvPr/>
          </p:nvSpPr>
          <p:spPr>
            <a:xfrm>
              <a:off x="4271175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28" y="0"/>
                  </a:moveTo>
                  <a:lnTo>
                    <a:pt x="1" y="1828"/>
                  </a:lnTo>
                  <a:lnTo>
                    <a:pt x="1170" y="1828"/>
                  </a:lnTo>
                  <a:lnTo>
                    <a:pt x="299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7" name="Google Shape;3907;p12"/>
            <p:cNvSpPr/>
            <p:nvPr/>
          </p:nvSpPr>
          <p:spPr>
            <a:xfrm>
              <a:off x="4316850" y="1759225"/>
              <a:ext cx="3063200" cy="3051775"/>
            </a:xfrm>
            <a:custGeom>
              <a:avLst/>
              <a:gdLst/>
              <a:ahLst/>
              <a:cxnLst/>
              <a:rect l="l" t="t" r="r" b="b"/>
              <a:pathLst>
                <a:path w="122528" h="122071" extrusionOk="0">
                  <a:moveTo>
                    <a:pt x="122528" y="0"/>
                  </a:moveTo>
                  <a:lnTo>
                    <a:pt x="1" y="122070"/>
                  </a:lnTo>
                  <a:lnTo>
                    <a:pt x="1171" y="122070"/>
                  </a:lnTo>
                  <a:lnTo>
                    <a:pt x="122528" y="293"/>
                  </a:lnTo>
                  <a:lnTo>
                    <a:pt x="12252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8" name="Google Shape;3908;p12"/>
            <p:cNvSpPr/>
            <p:nvPr/>
          </p:nvSpPr>
          <p:spPr>
            <a:xfrm>
              <a:off x="4197625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28" y="0"/>
                  </a:moveTo>
                  <a:lnTo>
                    <a:pt x="0" y="1828"/>
                  </a:lnTo>
                  <a:lnTo>
                    <a:pt x="1170" y="1828"/>
                  </a:lnTo>
                  <a:lnTo>
                    <a:pt x="2997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9" name="Google Shape;3909;p12"/>
            <p:cNvSpPr/>
            <p:nvPr/>
          </p:nvSpPr>
          <p:spPr>
            <a:xfrm>
              <a:off x="4243300" y="1685675"/>
              <a:ext cx="3136750" cy="3125325"/>
            </a:xfrm>
            <a:custGeom>
              <a:avLst/>
              <a:gdLst/>
              <a:ahLst/>
              <a:cxnLst/>
              <a:rect l="l" t="t" r="r" b="b"/>
              <a:pathLst>
                <a:path w="125470" h="125013" extrusionOk="0">
                  <a:moveTo>
                    <a:pt x="125470" y="0"/>
                  </a:moveTo>
                  <a:lnTo>
                    <a:pt x="1" y="125012"/>
                  </a:lnTo>
                  <a:lnTo>
                    <a:pt x="1170" y="125012"/>
                  </a:lnTo>
                  <a:lnTo>
                    <a:pt x="125470" y="274"/>
                  </a:lnTo>
                  <a:lnTo>
                    <a:pt x="125470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0" name="Google Shape;3910;p12"/>
            <p:cNvSpPr/>
            <p:nvPr/>
          </p:nvSpPr>
          <p:spPr>
            <a:xfrm>
              <a:off x="4123625" y="4810975"/>
              <a:ext cx="74925" cy="45700"/>
            </a:xfrm>
            <a:custGeom>
              <a:avLst/>
              <a:gdLst/>
              <a:ahLst/>
              <a:cxnLst/>
              <a:rect l="l" t="t" r="r" b="b"/>
              <a:pathLst>
                <a:path w="2997" h="1828" extrusionOk="0">
                  <a:moveTo>
                    <a:pt x="1846" y="0"/>
                  </a:moveTo>
                  <a:lnTo>
                    <a:pt x="0" y="1828"/>
                  </a:lnTo>
                  <a:lnTo>
                    <a:pt x="1188" y="1828"/>
                  </a:lnTo>
                  <a:lnTo>
                    <a:pt x="2997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1" name="Google Shape;3911;p12"/>
            <p:cNvSpPr/>
            <p:nvPr/>
          </p:nvSpPr>
          <p:spPr>
            <a:xfrm>
              <a:off x="4169750" y="1612125"/>
              <a:ext cx="3210300" cy="3198875"/>
            </a:xfrm>
            <a:custGeom>
              <a:avLst/>
              <a:gdLst/>
              <a:ahLst/>
              <a:cxnLst/>
              <a:rect l="l" t="t" r="r" b="b"/>
              <a:pathLst>
                <a:path w="128412" h="127955" extrusionOk="0">
                  <a:moveTo>
                    <a:pt x="128412" y="0"/>
                  </a:moveTo>
                  <a:lnTo>
                    <a:pt x="1" y="127954"/>
                  </a:lnTo>
                  <a:lnTo>
                    <a:pt x="1152" y="127954"/>
                  </a:lnTo>
                  <a:lnTo>
                    <a:pt x="128412" y="256"/>
                  </a:lnTo>
                  <a:lnTo>
                    <a:pt x="128412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2" name="Google Shape;3912;p12"/>
            <p:cNvSpPr/>
            <p:nvPr/>
          </p:nvSpPr>
          <p:spPr>
            <a:xfrm>
              <a:off x="4050050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28" y="0"/>
                  </a:moveTo>
                  <a:lnTo>
                    <a:pt x="1" y="1828"/>
                  </a:lnTo>
                  <a:lnTo>
                    <a:pt x="1171" y="1828"/>
                  </a:lnTo>
                  <a:lnTo>
                    <a:pt x="299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3" name="Google Shape;3913;p12"/>
            <p:cNvSpPr/>
            <p:nvPr/>
          </p:nvSpPr>
          <p:spPr>
            <a:xfrm>
              <a:off x="4095750" y="1538575"/>
              <a:ext cx="3284300" cy="3272425"/>
            </a:xfrm>
            <a:custGeom>
              <a:avLst/>
              <a:gdLst/>
              <a:ahLst/>
              <a:cxnLst/>
              <a:rect l="l" t="t" r="r" b="b"/>
              <a:pathLst>
                <a:path w="131372" h="130897" extrusionOk="0">
                  <a:moveTo>
                    <a:pt x="131372" y="0"/>
                  </a:moveTo>
                  <a:lnTo>
                    <a:pt x="0" y="130896"/>
                  </a:lnTo>
                  <a:lnTo>
                    <a:pt x="1170" y="130896"/>
                  </a:lnTo>
                  <a:lnTo>
                    <a:pt x="131372" y="256"/>
                  </a:lnTo>
                  <a:lnTo>
                    <a:pt x="131372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4" name="Google Shape;3914;p12"/>
            <p:cNvSpPr/>
            <p:nvPr/>
          </p:nvSpPr>
          <p:spPr>
            <a:xfrm>
              <a:off x="3976500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28" y="0"/>
                  </a:moveTo>
                  <a:lnTo>
                    <a:pt x="1" y="1828"/>
                  </a:lnTo>
                  <a:lnTo>
                    <a:pt x="1170" y="1828"/>
                  </a:lnTo>
                  <a:lnTo>
                    <a:pt x="299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5" name="Google Shape;3915;p12"/>
            <p:cNvSpPr/>
            <p:nvPr/>
          </p:nvSpPr>
          <p:spPr>
            <a:xfrm>
              <a:off x="4022200" y="1465475"/>
              <a:ext cx="3357850" cy="3345525"/>
            </a:xfrm>
            <a:custGeom>
              <a:avLst/>
              <a:gdLst/>
              <a:ahLst/>
              <a:cxnLst/>
              <a:rect l="l" t="t" r="r" b="b"/>
              <a:pathLst>
                <a:path w="134314" h="133821" extrusionOk="0">
                  <a:moveTo>
                    <a:pt x="134314" y="0"/>
                  </a:moveTo>
                  <a:lnTo>
                    <a:pt x="0" y="133820"/>
                  </a:lnTo>
                  <a:lnTo>
                    <a:pt x="1170" y="133820"/>
                  </a:lnTo>
                  <a:lnTo>
                    <a:pt x="134314" y="220"/>
                  </a:lnTo>
                  <a:lnTo>
                    <a:pt x="134314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6" name="Google Shape;3916;p12"/>
            <p:cNvSpPr/>
            <p:nvPr/>
          </p:nvSpPr>
          <p:spPr>
            <a:xfrm>
              <a:off x="3902500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46" y="0"/>
                  </a:moveTo>
                  <a:lnTo>
                    <a:pt x="0" y="1828"/>
                  </a:lnTo>
                  <a:lnTo>
                    <a:pt x="1188" y="1828"/>
                  </a:lnTo>
                  <a:lnTo>
                    <a:pt x="2997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7" name="Google Shape;3917;p12"/>
            <p:cNvSpPr/>
            <p:nvPr/>
          </p:nvSpPr>
          <p:spPr>
            <a:xfrm>
              <a:off x="3948650" y="1391925"/>
              <a:ext cx="3431400" cy="3419075"/>
            </a:xfrm>
            <a:custGeom>
              <a:avLst/>
              <a:gdLst/>
              <a:ahLst/>
              <a:cxnLst/>
              <a:rect l="l" t="t" r="r" b="b"/>
              <a:pathLst>
                <a:path w="137256" h="136763" extrusionOk="0">
                  <a:moveTo>
                    <a:pt x="137256" y="0"/>
                  </a:moveTo>
                  <a:lnTo>
                    <a:pt x="0" y="136762"/>
                  </a:lnTo>
                  <a:lnTo>
                    <a:pt x="1151" y="136762"/>
                  </a:lnTo>
                  <a:lnTo>
                    <a:pt x="137256" y="201"/>
                  </a:lnTo>
                  <a:lnTo>
                    <a:pt x="137256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8" name="Google Shape;3918;p12"/>
            <p:cNvSpPr/>
            <p:nvPr/>
          </p:nvSpPr>
          <p:spPr>
            <a:xfrm>
              <a:off x="3828950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28" y="0"/>
                  </a:moveTo>
                  <a:lnTo>
                    <a:pt x="0" y="1828"/>
                  </a:lnTo>
                  <a:lnTo>
                    <a:pt x="1170" y="1828"/>
                  </a:lnTo>
                  <a:lnTo>
                    <a:pt x="2997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9" name="Google Shape;3919;p12"/>
            <p:cNvSpPr/>
            <p:nvPr/>
          </p:nvSpPr>
          <p:spPr>
            <a:xfrm>
              <a:off x="3874625" y="1318375"/>
              <a:ext cx="3505425" cy="3492625"/>
            </a:xfrm>
            <a:custGeom>
              <a:avLst/>
              <a:gdLst/>
              <a:ahLst/>
              <a:cxnLst/>
              <a:rect l="l" t="t" r="r" b="b"/>
              <a:pathLst>
                <a:path w="140217" h="139705" extrusionOk="0">
                  <a:moveTo>
                    <a:pt x="140217" y="0"/>
                  </a:moveTo>
                  <a:lnTo>
                    <a:pt x="1" y="139704"/>
                  </a:lnTo>
                  <a:lnTo>
                    <a:pt x="1170" y="139704"/>
                  </a:lnTo>
                  <a:lnTo>
                    <a:pt x="140217" y="183"/>
                  </a:lnTo>
                  <a:lnTo>
                    <a:pt x="140217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0" name="Google Shape;3920;p12"/>
            <p:cNvSpPr/>
            <p:nvPr/>
          </p:nvSpPr>
          <p:spPr>
            <a:xfrm>
              <a:off x="3755400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28" y="0"/>
                  </a:moveTo>
                  <a:lnTo>
                    <a:pt x="0" y="1828"/>
                  </a:lnTo>
                  <a:lnTo>
                    <a:pt x="1170" y="1828"/>
                  </a:lnTo>
                  <a:lnTo>
                    <a:pt x="2997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1" name="Google Shape;3921;p12"/>
            <p:cNvSpPr/>
            <p:nvPr/>
          </p:nvSpPr>
          <p:spPr>
            <a:xfrm>
              <a:off x="3801075" y="1244800"/>
              <a:ext cx="3578975" cy="3566200"/>
            </a:xfrm>
            <a:custGeom>
              <a:avLst/>
              <a:gdLst/>
              <a:ahLst/>
              <a:cxnLst/>
              <a:rect l="l" t="t" r="r" b="b"/>
              <a:pathLst>
                <a:path w="143159" h="142648" extrusionOk="0">
                  <a:moveTo>
                    <a:pt x="143159" y="1"/>
                  </a:moveTo>
                  <a:lnTo>
                    <a:pt x="1" y="142647"/>
                  </a:lnTo>
                  <a:lnTo>
                    <a:pt x="1170" y="142647"/>
                  </a:lnTo>
                  <a:lnTo>
                    <a:pt x="143159" y="165"/>
                  </a:lnTo>
                  <a:lnTo>
                    <a:pt x="143159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2" name="Google Shape;3922;p12"/>
            <p:cNvSpPr/>
            <p:nvPr/>
          </p:nvSpPr>
          <p:spPr>
            <a:xfrm>
              <a:off x="3681375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47" y="0"/>
                  </a:moveTo>
                  <a:lnTo>
                    <a:pt x="1" y="1828"/>
                  </a:lnTo>
                  <a:lnTo>
                    <a:pt x="1189" y="1828"/>
                  </a:lnTo>
                  <a:lnTo>
                    <a:pt x="299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3" name="Google Shape;3923;p12"/>
            <p:cNvSpPr/>
            <p:nvPr/>
          </p:nvSpPr>
          <p:spPr>
            <a:xfrm>
              <a:off x="3727525" y="1171725"/>
              <a:ext cx="3652525" cy="3639275"/>
            </a:xfrm>
            <a:custGeom>
              <a:avLst/>
              <a:gdLst/>
              <a:ahLst/>
              <a:cxnLst/>
              <a:rect l="l" t="t" r="r" b="b"/>
              <a:pathLst>
                <a:path w="146101" h="145571" extrusionOk="0">
                  <a:moveTo>
                    <a:pt x="146101" y="0"/>
                  </a:moveTo>
                  <a:lnTo>
                    <a:pt x="1" y="145570"/>
                  </a:lnTo>
                  <a:lnTo>
                    <a:pt x="1170" y="145570"/>
                  </a:lnTo>
                  <a:lnTo>
                    <a:pt x="146101" y="128"/>
                  </a:lnTo>
                  <a:lnTo>
                    <a:pt x="146101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4" name="Google Shape;3924;p12"/>
            <p:cNvSpPr/>
            <p:nvPr/>
          </p:nvSpPr>
          <p:spPr>
            <a:xfrm>
              <a:off x="3607825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46" y="0"/>
                  </a:moveTo>
                  <a:lnTo>
                    <a:pt x="1" y="1828"/>
                  </a:lnTo>
                  <a:lnTo>
                    <a:pt x="1189" y="1828"/>
                  </a:lnTo>
                  <a:lnTo>
                    <a:pt x="299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5" name="Google Shape;3925;p12"/>
            <p:cNvSpPr/>
            <p:nvPr/>
          </p:nvSpPr>
          <p:spPr>
            <a:xfrm>
              <a:off x="3653975" y="1098175"/>
              <a:ext cx="3726075" cy="3712825"/>
            </a:xfrm>
            <a:custGeom>
              <a:avLst/>
              <a:gdLst/>
              <a:ahLst/>
              <a:cxnLst/>
              <a:rect l="l" t="t" r="r" b="b"/>
              <a:pathLst>
                <a:path w="149043" h="148513" extrusionOk="0">
                  <a:moveTo>
                    <a:pt x="149043" y="0"/>
                  </a:moveTo>
                  <a:lnTo>
                    <a:pt x="0" y="148512"/>
                  </a:lnTo>
                  <a:lnTo>
                    <a:pt x="1152" y="148512"/>
                  </a:lnTo>
                  <a:lnTo>
                    <a:pt x="149043" y="110"/>
                  </a:lnTo>
                  <a:lnTo>
                    <a:pt x="149043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6" name="Google Shape;3926;p12"/>
            <p:cNvSpPr/>
            <p:nvPr/>
          </p:nvSpPr>
          <p:spPr>
            <a:xfrm>
              <a:off x="3534275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28" y="0"/>
                  </a:moveTo>
                  <a:lnTo>
                    <a:pt x="1" y="1828"/>
                  </a:lnTo>
                  <a:lnTo>
                    <a:pt x="1170" y="1828"/>
                  </a:lnTo>
                  <a:lnTo>
                    <a:pt x="299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7" name="Google Shape;3927;p12"/>
            <p:cNvSpPr/>
            <p:nvPr/>
          </p:nvSpPr>
          <p:spPr>
            <a:xfrm>
              <a:off x="3579975" y="1024600"/>
              <a:ext cx="3800075" cy="3786400"/>
            </a:xfrm>
            <a:custGeom>
              <a:avLst/>
              <a:gdLst/>
              <a:ahLst/>
              <a:cxnLst/>
              <a:rect l="l" t="t" r="r" b="b"/>
              <a:pathLst>
                <a:path w="152003" h="151456" extrusionOk="0">
                  <a:moveTo>
                    <a:pt x="152003" y="1"/>
                  </a:moveTo>
                  <a:lnTo>
                    <a:pt x="0" y="151455"/>
                  </a:lnTo>
                  <a:lnTo>
                    <a:pt x="1170" y="151455"/>
                  </a:lnTo>
                  <a:lnTo>
                    <a:pt x="152003" y="111"/>
                  </a:lnTo>
                  <a:lnTo>
                    <a:pt x="152003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8" name="Google Shape;3928;p12"/>
            <p:cNvSpPr/>
            <p:nvPr/>
          </p:nvSpPr>
          <p:spPr>
            <a:xfrm>
              <a:off x="3460725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28" y="0"/>
                  </a:moveTo>
                  <a:lnTo>
                    <a:pt x="1" y="1828"/>
                  </a:lnTo>
                  <a:lnTo>
                    <a:pt x="1170" y="1828"/>
                  </a:lnTo>
                  <a:lnTo>
                    <a:pt x="2997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9" name="Google Shape;3929;p12"/>
            <p:cNvSpPr/>
            <p:nvPr/>
          </p:nvSpPr>
          <p:spPr>
            <a:xfrm>
              <a:off x="3506400" y="951525"/>
              <a:ext cx="3873650" cy="3859475"/>
            </a:xfrm>
            <a:custGeom>
              <a:avLst/>
              <a:gdLst/>
              <a:ahLst/>
              <a:cxnLst/>
              <a:rect l="l" t="t" r="r" b="b"/>
              <a:pathLst>
                <a:path w="154946" h="154379" extrusionOk="0">
                  <a:moveTo>
                    <a:pt x="154946" y="0"/>
                  </a:moveTo>
                  <a:lnTo>
                    <a:pt x="1" y="154378"/>
                  </a:lnTo>
                  <a:lnTo>
                    <a:pt x="1170" y="154378"/>
                  </a:lnTo>
                  <a:lnTo>
                    <a:pt x="154946" y="73"/>
                  </a:lnTo>
                  <a:lnTo>
                    <a:pt x="154946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0" name="Google Shape;3930;p12"/>
            <p:cNvSpPr/>
            <p:nvPr/>
          </p:nvSpPr>
          <p:spPr>
            <a:xfrm>
              <a:off x="3386725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46" y="0"/>
                  </a:moveTo>
                  <a:lnTo>
                    <a:pt x="0" y="1828"/>
                  </a:lnTo>
                  <a:lnTo>
                    <a:pt x="1188" y="1828"/>
                  </a:lnTo>
                  <a:lnTo>
                    <a:pt x="2997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1" name="Google Shape;3931;p12"/>
            <p:cNvSpPr/>
            <p:nvPr/>
          </p:nvSpPr>
          <p:spPr>
            <a:xfrm>
              <a:off x="3432850" y="877975"/>
              <a:ext cx="3947200" cy="3933025"/>
            </a:xfrm>
            <a:custGeom>
              <a:avLst/>
              <a:gdLst/>
              <a:ahLst/>
              <a:cxnLst/>
              <a:rect l="l" t="t" r="r" b="b"/>
              <a:pathLst>
                <a:path w="157888" h="157321" extrusionOk="0">
                  <a:moveTo>
                    <a:pt x="157888" y="0"/>
                  </a:moveTo>
                  <a:lnTo>
                    <a:pt x="1" y="157320"/>
                  </a:lnTo>
                  <a:lnTo>
                    <a:pt x="1152" y="157320"/>
                  </a:lnTo>
                  <a:lnTo>
                    <a:pt x="157888" y="55"/>
                  </a:lnTo>
                  <a:lnTo>
                    <a:pt x="15788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2" name="Google Shape;3932;p12"/>
            <p:cNvSpPr/>
            <p:nvPr/>
          </p:nvSpPr>
          <p:spPr>
            <a:xfrm>
              <a:off x="3313175" y="4810975"/>
              <a:ext cx="74925" cy="45700"/>
            </a:xfrm>
            <a:custGeom>
              <a:avLst/>
              <a:gdLst/>
              <a:ahLst/>
              <a:cxnLst/>
              <a:rect l="l" t="t" r="r" b="b"/>
              <a:pathLst>
                <a:path w="2997" h="1828" extrusionOk="0">
                  <a:moveTo>
                    <a:pt x="1827" y="0"/>
                  </a:moveTo>
                  <a:lnTo>
                    <a:pt x="0" y="1828"/>
                  </a:lnTo>
                  <a:lnTo>
                    <a:pt x="1170" y="1828"/>
                  </a:lnTo>
                  <a:lnTo>
                    <a:pt x="2997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3" name="Google Shape;3933;p12"/>
            <p:cNvSpPr/>
            <p:nvPr/>
          </p:nvSpPr>
          <p:spPr>
            <a:xfrm>
              <a:off x="3358850" y="839600"/>
              <a:ext cx="3986950" cy="3971400"/>
            </a:xfrm>
            <a:custGeom>
              <a:avLst/>
              <a:gdLst/>
              <a:ahLst/>
              <a:cxnLst/>
              <a:rect l="l" t="t" r="r" b="b"/>
              <a:pathLst>
                <a:path w="159478" h="158856" extrusionOk="0">
                  <a:moveTo>
                    <a:pt x="159423" y="0"/>
                  </a:moveTo>
                  <a:lnTo>
                    <a:pt x="0" y="158855"/>
                  </a:lnTo>
                  <a:lnTo>
                    <a:pt x="1170" y="158855"/>
                  </a:lnTo>
                  <a:lnTo>
                    <a:pt x="159477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4" name="Google Shape;3934;p12"/>
            <p:cNvSpPr/>
            <p:nvPr/>
          </p:nvSpPr>
          <p:spPr>
            <a:xfrm>
              <a:off x="3239600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28" y="0"/>
                  </a:moveTo>
                  <a:lnTo>
                    <a:pt x="1" y="1828"/>
                  </a:lnTo>
                  <a:lnTo>
                    <a:pt x="1170" y="1828"/>
                  </a:lnTo>
                  <a:lnTo>
                    <a:pt x="299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5" name="Google Shape;3935;p12"/>
            <p:cNvSpPr/>
            <p:nvPr/>
          </p:nvSpPr>
          <p:spPr>
            <a:xfrm>
              <a:off x="3285300" y="839600"/>
              <a:ext cx="3986475" cy="3971400"/>
            </a:xfrm>
            <a:custGeom>
              <a:avLst/>
              <a:gdLst/>
              <a:ahLst/>
              <a:cxnLst/>
              <a:rect l="l" t="t" r="r" b="b"/>
              <a:pathLst>
                <a:path w="159459" h="158856" extrusionOk="0">
                  <a:moveTo>
                    <a:pt x="159422" y="0"/>
                  </a:moveTo>
                  <a:lnTo>
                    <a:pt x="0" y="158855"/>
                  </a:lnTo>
                  <a:lnTo>
                    <a:pt x="1170" y="158855"/>
                  </a:lnTo>
                  <a:lnTo>
                    <a:pt x="159459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6" name="Google Shape;3936;p12"/>
            <p:cNvSpPr/>
            <p:nvPr/>
          </p:nvSpPr>
          <p:spPr>
            <a:xfrm>
              <a:off x="3165600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46" y="0"/>
                  </a:moveTo>
                  <a:lnTo>
                    <a:pt x="1" y="1828"/>
                  </a:lnTo>
                  <a:lnTo>
                    <a:pt x="1188" y="1828"/>
                  </a:lnTo>
                  <a:lnTo>
                    <a:pt x="299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7" name="Google Shape;3937;p12"/>
            <p:cNvSpPr/>
            <p:nvPr/>
          </p:nvSpPr>
          <p:spPr>
            <a:xfrm>
              <a:off x="3211750" y="839600"/>
              <a:ext cx="3986475" cy="3971400"/>
            </a:xfrm>
            <a:custGeom>
              <a:avLst/>
              <a:gdLst/>
              <a:ahLst/>
              <a:cxnLst/>
              <a:rect l="l" t="t" r="r" b="b"/>
              <a:pathLst>
                <a:path w="159459" h="158856" extrusionOk="0">
                  <a:moveTo>
                    <a:pt x="159422" y="0"/>
                  </a:moveTo>
                  <a:lnTo>
                    <a:pt x="0" y="158855"/>
                  </a:lnTo>
                  <a:lnTo>
                    <a:pt x="1152" y="158855"/>
                  </a:lnTo>
                  <a:lnTo>
                    <a:pt x="159459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8" name="Google Shape;3938;p12"/>
            <p:cNvSpPr/>
            <p:nvPr/>
          </p:nvSpPr>
          <p:spPr>
            <a:xfrm>
              <a:off x="3092050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28" y="0"/>
                  </a:moveTo>
                  <a:lnTo>
                    <a:pt x="0" y="1828"/>
                  </a:lnTo>
                  <a:lnTo>
                    <a:pt x="1170" y="1828"/>
                  </a:lnTo>
                  <a:lnTo>
                    <a:pt x="2997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9" name="Google Shape;3939;p12"/>
            <p:cNvSpPr/>
            <p:nvPr/>
          </p:nvSpPr>
          <p:spPr>
            <a:xfrm>
              <a:off x="3137725" y="839600"/>
              <a:ext cx="3986950" cy="3971400"/>
            </a:xfrm>
            <a:custGeom>
              <a:avLst/>
              <a:gdLst/>
              <a:ahLst/>
              <a:cxnLst/>
              <a:rect l="l" t="t" r="r" b="b"/>
              <a:pathLst>
                <a:path w="159478" h="158856" extrusionOk="0">
                  <a:moveTo>
                    <a:pt x="159423" y="0"/>
                  </a:moveTo>
                  <a:lnTo>
                    <a:pt x="1" y="158855"/>
                  </a:lnTo>
                  <a:lnTo>
                    <a:pt x="1170" y="158855"/>
                  </a:lnTo>
                  <a:lnTo>
                    <a:pt x="15947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0" name="Google Shape;3940;p12"/>
            <p:cNvSpPr/>
            <p:nvPr/>
          </p:nvSpPr>
          <p:spPr>
            <a:xfrm>
              <a:off x="3034475" y="4810975"/>
              <a:ext cx="58975" cy="45700"/>
            </a:xfrm>
            <a:custGeom>
              <a:avLst/>
              <a:gdLst/>
              <a:ahLst/>
              <a:cxnLst/>
              <a:rect l="l" t="t" r="r" b="b"/>
              <a:pathLst>
                <a:path w="2359" h="1828" extrusionOk="0">
                  <a:moveTo>
                    <a:pt x="1847" y="0"/>
                  </a:moveTo>
                  <a:lnTo>
                    <a:pt x="1" y="1828"/>
                  </a:lnTo>
                  <a:lnTo>
                    <a:pt x="531" y="1828"/>
                  </a:lnTo>
                  <a:lnTo>
                    <a:pt x="235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1" name="Google Shape;3941;p12"/>
            <p:cNvSpPr/>
            <p:nvPr/>
          </p:nvSpPr>
          <p:spPr>
            <a:xfrm>
              <a:off x="3018500" y="4810975"/>
              <a:ext cx="58500" cy="45700"/>
            </a:xfrm>
            <a:custGeom>
              <a:avLst/>
              <a:gdLst/>
              <a:ahLst/>
              <a:cxnLst/>
              <a:rect l="l" t="t" r="r" b="b"/>
              <a:pathLst>
                <a:path w="2340" h="1828" extrusionOk="0">
                  <a:moveTo>
                    <a:pt x="1828" y="0"/>
                  </a:moveTo>
                  <a:lnTo>
                    <a:pt x="0" y="1828"/>
                  </a:lnTo>
                  <a:lnTo>
                    <a:pt x="530" y="1828"/>
                  </a:lnTo>
                  <a:lnTo>
                    <a:pt x="2339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2" name="Google Shape;3942;p12"/>
            <p:cNvSpPr/>
            <p:nvPr/>
          </p:nvSpPr>
          <p:spPr>
            <a:xfrm>
              <a:off x="3064175" y="2973975"/>
              <a:ext cx="1843875" cy="1837025"/>
            </a:xfrm>
            <a:custGeom>
              <a:avLst/>
              <a:gdLst/>
              <a:ahLst/>
              <a:cxnLst/>
              <a:rect l="l" t="t" r="r" b="b"/>
              <a:pathLst>
                <a:path w="73755" h="73481" extrusionOk="0">
                  <a:moveTo>
                    <a:pt x="73754" y="1"/>
                  </a:moveTo>
                  <a:lnTo>
                    <a:pt x="1" y="73480"/>
                  </a:lnTo>
                  <a:lnTo>
                    <a:pt x="531" y="73480"/>
                  </a:lnTo>
                  <a:lnTo>
                    <a:pt x="73754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3" name="Google Shape;3943;p12"/>
            <p:cNvSpPr/>
            <p:nvPr/>
          </p:nvSpPr>
          <p:spPr>
            <a:xfrm>
              <a:off x="3080625" y="2982200"/>
              <a:ext cx="1835200" cy="1828800"/>
            </a:xfrm>
            <a:custGeom>
              <a:avLst/>
              <a:gdLst/>
              <a:ahLst/>
              <a:cxnLst/>
              <a:rect l="l" t="t" r="r" b="b"/>
              <a:pathLst>
                <a:path w="73408" h="73152" extrusionOk="0">
                  <a:moveTo>
                    <a:pt x="73407" y="1"/>
                  </a:moveTo>
                  <a:lnTo>
                    <a:pt x="1" y="73151"/>
                  </a:lnTo>
                  <a:lnTo>
                    <a:pt x="512" y="73151"/>
                  </a:lnTo>
                  <a:lnTo>
                    <a:pt x="73407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4" name="Google Shape;3944;p12"/>
            <p:cNvSpPr/>
            <p:nvPr/>
          </p:nvSpPr>
          <p:spPr>
            <a:xfrm>
              <a:off x="3031750" y="4810975"/>
              <a:ext cx="48900" cy="45700"/>
            </a:xfrm>
            <a:custGeom>
              <a:avLst/>
              <a:gdLst/>
              <a:ahLst/>
              <a:cxnLst/>
              <a:rect l="l" t="t" r="r" b="b"/>
              <a:pathLst>
                <a:path w="1956" h="1828" extrusionOk="0">
                  <a:moveTo>
                    <a:pt x="1809" y="0"/>
                  </a:moveTo>
                  <a:lnTo>
                    <a:pt x="0" y="1828"/>
                  </a:lnTo>
                  <a:lnTo>
                    <a:pt x="110" y="1828"/>
                  </a:lnTo>
                  <a:lnTo>
                    <a:pt x="1956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5" name="Google Shape;3945;p12"/>
            <p:cNvSpPr/>
            <p:nvPr/>
          </p:nvSpPr>
          <p:spPr>
            <a:xfrm>
              <a:off x="3076975" y="839600"/>
              <a:ext cx="3973700" cy="3971400"/>
            </a:xfrm>
            <a:custGeom>
              <a:avLst/>
              <a:gdLst/>
              <a:ahLst/>
              <a:cxnLst/>
              <a:rect l="l" t="t" r="r" b="b"/>
              <a:pathLst>
                <a:path w="158948" h="158856" extrusionOk="0">
                  <a:moveTo>
                    <a:pt x="158911" y="0"/>
                  </a:moveTo>
                  <a:lnTo>
                    <a:pt x="73242" y="85376"/>
                  </a:lnTo>
                  <a:lnTo>
                    <a:pt x="0" y="158855"/>
                  </a:lnTo>
                  <a:lnTo>
                    <a:pt x="147" y="158855"/>
                  </a:lnTo>
                  <a:lnTo>
                    <a:pt x="73553" y="85705"/>
                  </a:lnTo>
                  <a:lnTo>
                    <a:pt x="158947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6" name="Google Shape;3946;p12"/>
            <p:cNvSpPr/>
            <p:nvPr/>
          </p:nvSpPr>
          <p:spPr>
            <a:xfrm>
              <a:off x="238125" y="2995450"/>
              <a:ext cx="5950" cy="21950"/>
            </a:xfrm>
            <a:custGeom>
              <a:avLst/>
              <a:gdLst/>
              <a:ahLst/>
              <a:cxnLst/>
              <a:rect l="l" t="t" r="r" b="b"/>
              <a:pathLst>
                <a:path w="238" h="878" extrusionOk="0">
                  <a:moveTo>
                    <a:pt x="238" y="1"/>
                  </a:moveTo>
                  <a:lnTo>
                    <a:pt x="0" y="220"/>
                  </a:lnTo>
                  <a:lnTo>
                    <a:pt x="0" y="878"/>
                  </a:lnTo>
                  <a:lnTo>
                    <a:pt x="238" y="659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7" name="Google Shape;3947;p12"/>
            <p:cNvSpPr/>
            <p:nvPr/>
          </p:nvSpPr>
          <p:spPr>
            <a:xfrm>
              <a:off x="238125" y="2921900"/>
              <a:ext cx="5950" cy="21500"/>
            </a:xfrm>
            <a:custGeom>
              <a:avLst/>
              <a:gdLst/>
              <a:ahLst/>
              <a:cxnLst/>
              <a:rect l="l" t="t" r="r" b="b"/>
              <a:pathLst>
                <a:path w="238" h="860" extrusionOk="0">
                  <a:moveTo>
                    <a:pt x="238" y="1"/>
                  </a:moveTo>
                  <a:lnTo>
                    <a:pt x="0" y="238"/>
                  </a:lnTo>
                  <a:lnTo>
                    <a:pt x="0" y="860"/>
                  </a:lnTo>
                  <a:lnTo>
                    <a:pt x="238" y="640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8" name="Google Shape;3948;p12"/>
            <p:cNvSpPr/>
            <p:nvPr/>
          </p:nvSpPr>
          <p:spPr>
            <a:xfrm>
              <a:off x="238125" y="2848800"/>
              <a:ext cx="5950" cy="21050"/>
            </a:xfrm>
            <a:custGeom>
              <a:avLst/>
              <a:gdLst/>
              <a:ahLst/>
              <a:cxnLst/>
              <a:rect l="l" t="t" r="r" b="b"/>
              <a:pathLst>
                <a:path w="238" h="842" extrusionOk="0">
                  <a:moveTo>
                    <a:pt x="238" y="1"/>
                  </a:moveTo>
                  <a:lnTo>
                    <a:pt x="0" y="220"/>
                  </a:lnTo>
                  <a:lnTo>
                    <a:pt x="0" y="841"/>
                  </a:lnTo>
                  <a:lnTo>
                    <a:pt x="238" y="604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9" name="Google Shape;3949;p12"/>
            <p:cNvSpPr/>
            <p:nvPr/>
          </p:nvSpPr>
          <p:spPr>
            <a:xfrm>
              <a:off x="238125" y="2775250"/>
              <a:ext cx="5950" cy="20600"/>
            </a:xfrm>
            <a:custGeom>
              <a:avLst/>
              <a:gdLst/>
              <a:ahLst/>
              <a:cxnLst/>
              <a:rect l="l" t="t" r="r" b="b"/>
              <a:pathLst>
                <a:path w="238" h="824" extrusionOk="0">
                  <a:moveTo>
                    <a:pt x="238" y="1"/>
                  </a:moveTo>
                  <a:lnTo>
                    <a:pt x="0" y="220"/>
                  </a:lnTo>
                  <a:lnTo>
                    <a:pt x="0" y="823"/>
                  </a:lnTo>
                  <a:lnTo>
                    <a:pt x="238" y="585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0" name="Google Shape;3950;p12"/>
            <p:cNvSpPr/>
            <p:nvPr/>
          </p:nvSpPr>
          <p:spPr>
            <a:xfrm>
              <a:off x="238125" y="2701700"/>
              <a:ext cx="5950" cy="20125"/>
            </a:xfrm>
            <a:custGeom>
              <a:avLst/>
              <a:gdLst/>
              <a:ahLst/>
              <a:cxnLst/>
              <a:rect l="l" t="t" r="r" b="b"/>
              <a:pathLst>
                <a:path w="238" h="805" extrusionOk="0">
                  <a:moveTo>
                    <a:pt x="238" y="1"/>
                  </a:moveTo>
                  <a:lnTo>
                    <a:pt x="0" y="238"/>
                  </a:lnTo>
                  <a:lnTo>
                    <a:pt x="0" y="805"/>
                  </a:lnTo>
                  <a:lnTo>
                    <a:pt x="238" y="567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1" name="Google Shape;3951;p12"/>
            <p:cNvSpPr/>
            <p:nvPr/>
          </p:nvSpPr>
          <p:spPr>
            <a:xfrm>
              <a:off x="238125" y="2628150"/>
              <a:ext cx="5950" cy="19675"/>
            </a:xfrm>
            <a:custGeom>
              <a:avLst/>
              <a:gdLst/>
              <a:ahLst/>
              <a:cxnLst/>
              <a:rect l="l" t="t" r="r" b="b"/>
              <a:pathLst>
                <a:path w="238" h="787" extrusionOk="0">
                  <a:moveTo>
                    <a:pt x="238" y="0"/>
                  </a:moveTo>
                  <a:lnTo>
                    <a:pt x="0" y="238"/>
                  </a:lnTo>
                  <a:lnTo>
                    <a:pt x="0" y="786"/>
                  </a:lnTo>
                  <a:lnTo>
                    <a:pt x="238" y="549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2" name="Google Shape;3952;p12"/>
            <p:cNvSpPr/>
            <p:nvPr/>
          </p:nvSpPr>
          <p:spPr>
            <a:xfrm>
              <a:off x="238125" y="2555050"/>
              <a:ext cx="5950" cy="18750"/>
            </a:xfrm>
            <a:custGeom>
              <a:avLst/>
              <a:gdLst/>
              <a:ahLst/>
              <a:cxnLst/>
              <a:rect l="l" t="t" r="r" b="b"/>
              <a:pathLst>
                <a:path w="238" h="750" extrusionOk="0">
                  <a:moveTo>
                    <a:pt x="238" y="1"/>
                  </a:moveTo>
                  <a:lnTo>
                    <a:pt x="0" y="220"/>
                  </a:lnTo>
                  <a:lnTo>
                    <a:pt x="0" y="750"/>
                  </a:lnTo>
                  <a:lnTo>
                    <a:pt x="238" y="531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3" name="Google Shape;3953;p12"/>
            <p:cNvSpPr/>
            <p:nvPr/>
          </p:nvSpPr>
          <p:spPr>
            <a:xfrm>
              <a:off x="238125" y="2481500"/>
              <a:ext cx="5950" cy="18300"/>
            </a:xfrm>
            <a:custGeom>
              <a:avLst/>
              <a:gdLst/>
              <a:ahLst/>
              <a:cxnLst/>
              <a:rect l="l" t="t" r="r" b="b"/>
              <a:pathLst>
                <a:path w="238" h="732" extrusionOk="0">
                  <a:moveTo>
                    <a:pt x="238" y="1"/>
                  </a:moveTo>
                  <a:lnTo>
                    <a:pt x="0" y="220"/>
                  </a:lnTo>
                  <a:lnTo>
                    <a:pt x="0" y="732"/>
                  </a:lnTo>
                  <a:lnTo>
                    <a:pt x="238" y="512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4" name="Google Shape;3954;p12"/>
            <p:cNvSpPr/>
            <p:nvPr/>
          </p:nvSpPr>
          <p:spPr>
            <a:xfrm>
              <a:off x="238125" y="2407950"/>
              <a:ext cx="5950" cy="17850"/>
            </a:xfrm>
            <a:custGeom>
              <a:avLst/>
              <a:gdLst/>
              <a:ahLst/>
              <a:cxnLst/>
              <a:rect l="l" t="t" r="r" b="b"/>
              <a:pathLst>
                <a:path w="238" h="714" extrusionOk="0">
                  <a:moveTo>
                    <a:pt x="238" y="0"/>
                  </a:moveTo>
                  <a:lnTo>
                    <a:pt x="0" y="238"/>
                  </a:lnTo>
                  <a:lnTo>
                    <a:pt x="0" y="713"/>
                  </a:lnTo>
                  <a:lnTo>
                    <a:pt x="238" y="494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5" name="Google Shape;3955;p12"/>
            <p:cNvSpPr/>
            <p:nvPr/>
          </p:nvSpPr>
          <p:spPr>
            <a:xfrm>
              <a:off x="238125" y="2334400"/>
              <a:ext cx="5950" cy="17375"/>
            </a:xfrm>
            <a:custGeom>
              <a:avLst/>
              <a:gdLst/>
              <a:ahLst/>
              <a:cxnLst/>
              <a:rect l="l" t="t" r="r" b="b"/>
              <a:pathLst>
                <a:path w="238" h="695" extrusionOk="0">
                  <a:moveTo>
                    <a:pt x="238" y="0"/>
                  </a:moveTo>
                  <a:lnTo>
                    <a:pt x="0" y="238"/>
                  </a:lnTo>
                  <a:lnTo>
                    <a:pt x="0" y="695"/>
                  </a:lnTo>
                  <a:lnTo>
                    <a:pt x="238" y="475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6" name="Google Shape;3956;p12"/>
            <p:cNvSpPr/>
            <p:nvPr/>
          </p:nvSpPr>
          <p:spPr>
            <a:xfrm>
              <a:off x="238125" y="2261300"/>
              <a:ext cx="5950" cy="16925"/>
            </a:xfrm>
            <a:custGeom>
              <a:avLst/>
              <a:gdLst/>
              <a:ahLst/>
              <a:cxnLst/>
              <a:rect l="l" t="t" r="r" b="b"/>
              <a:pathLst>
                <a:path w="238" h="677" extrusionOk="0">
                  <a:moveTo>
                    <a:pt x="238" y="1"/>
                  </a:moveTo>
                  <a:lnTo>
                    <a:pt x="0" y="220"/>
                  </a:lnTo>
                  <a:lnTo>
                    <a:pt x="0" y="677"/>
                  </a:lnTo>
                  <a:lnTo>
                    <a:pt x="238" y="439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7" name="Google Shape;3957;p12"/>
            <p:cNvSpPr/>
            <p:nvPr/>
          </p:nvSpPr>
          <p:spPr>
            <a:xfrm>
              <a:off x="238125" y="2187750"/>
              <a:ext cx="5950" cy="16475"/>
            </a:xfrm>
            <a:custGeom>
              <a:avLst/>
              <a:gdLst/>
              <a:ahLst/>
              <a:cxnLst/>
              <a:rect l="l" t="t" r="r" b="b"/>
              <a:pathLst>
                <a:path w="238" h="659" extrusionOk="0">
                  <a:moveTo>
                    <a:pt x="238" y="0"/>
                  </a:moveTo>
                  <a:lnTo>
                    <a:pt x="0" y="220"/>
                  </a:lnTo>
                  <a:lnTo>
                    <a:pt x="0" y="658"/>
                  </a:lnTo>
                  <a:lnTo>
                    <a:pt x="238" y="421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8" name="Google Shape;3958;p12"/>
            <p:cNvSpPr/>
            <p:nvPr/>
          </p:nvSpPr>
          <p:spPr>
            <a:xfrm>
              <a:off x="238125" y="2114200"/>
              <a:ext cx="5950" cy="16000"/>
            </a:xfrm>
            <a:custGeom>
              <a:avLst/>
              <a:gdLst/>
              <a:ahLst/>
              <a:cxnLst/>
              <a:rect l="l" t="t" r="r" b="b"/>
              <a:pathLst>
                <a:path w="238" h="640" extrusionOk="0">
                  <a:moveTo>
                    <a:pt x="238" y="0"/>
                  </a:moveTo>
                  <a:lnTo>
                    <a:pt x="0" y="238"/>
                  </a:lnTo>
                  <a:lnTo>
                    <a:pt x="0" y="640"/>
                  </a:lnTo>
                  <a:lnTo>
                    <a:pt x="238" y="402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9" name="Google Shape;3959;p12"/>
            <p:cNvSpPr/>
            <p:nvPr/>
          </p:nvSpPr>
          <p:spPr>
            <a:xfrm>
              <a:off x="238125" y="2040650"/>
              <a:ext cx="5950" cy="15550"/>
            </a:xfrm>
            <a:custGeom>
              <a:avLst/>
              <a:gdLst/>
              <a:ahLst/>
              <a:cxnLst/>
              <a:rect l="l" t="t" r="r" b="b"/>
              <a:pathLst>
                <a:path w="238" h="622" extrusionOk="0">
                  <a:moveTo>
                    <a:pt x="238" y="0"/>
                  </a:moveTo>
                  <a:lnTo>
                    <a:pt x="0" y="238"/>
                  </a:lnTo>
                  <a:lnTo>
                    <a:pt x="0" y="622"/>
                  </a:lnTo>
                  <a:lnTo>
                    <a:pt x="238" y="384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0" name="Google Shape;3960;p12"/>
            <p:cNvSpPr/>
            <p:nvPr/>
          </p:nvSpPr>
          <p:spPr>
            <a:xfrm>
              <a:off x="238125" y="1967550"/>
              <a:ext cx="5950" cy="14650"/>
            </a:xfrm>
            <a:custGeom>
              <a:avLst/>
              <a:gdLst/>
              <a:ahLst/>
              <a:cxnLst/>
              <a:rect l="l" t="t" r="r" b="b"/>
              <a:pathLst>
                <a:path w="238" h="586" extrusionOk="0">
                  <a:moveTo>
                    <a:pt x="238" y="0"/>
                  </a:moveTo>
                  <a:lnTo>
                    <a:pt x="0" y="220"/>
                  </a:lnTo>
                  <a:lnTo>
                    <a:pt x="0" y="585"/>
                  </a:lnTo>
                  <a:lnTo>
                    <a:pt x="238" y="366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1" name="Google Shape;3961;p12"/>
            <p:cNvSpPr/>
            <p:nvPr/>
          </p:nvSpPr>
          <p:spPr>
            <a:xfrm>
              <a:off x="238125" y="1894000"/>
              <a:ext cx="5950" cy="14175"/>
            </a:xfrm>
            <a:custGeom>
              <a:avLst/>
              <a:gdLst/>
              <a:ahLst/>
              <a:cxnLst/>
              <a:rect l="l" t="t" r="r" b="b"/>
              <a:pathLst>
                <a:path w="238" h="567" extrusionOk="0">
                  <a:moveTo>
                    <a:pt x="238" y="0"/>
                  </a:moveTo>
                  <a:lnTo>
                    <a:pt x="0" y="220"/>
                  </a:lnTo>
                  <a:lnTo>
                    <a:pt x="0" y="567"/>
                  </a:lnTo>
                  <a:lnTo>
                    <a:pt x="238" y="347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2" name="Google Shape;3962;p12"/>
            <p:cNvSpPr/>
            <p:nvPr/>
          </p:nvSpPr>
          <p:spPr>
            <a:xfrm>
              <a:off x="238125" y="1820450"/>
              <a:ext cx="5950" cy="13725"/>
            </a:xfrm>
            <a:custGeom>
              <a:avLst/>
              <a:gdLst/>
              <a:ahLst/>
              <a:cxnLst/>
              <a:rect l="l" t="t" r="r" b="b"/>
              <a:pathLst>
                <a:path w="238" h="549" extrusionOk="0">
                  <a:moveTo>
                    <a:pt x="238" y="0"/>
                  </a:moveTo>
                  <a:lnTo>
                    <a:pt x="0" y="238"/>
                  </a:lnTo>
                  <a:lnTo>
                    <a:pt x="0" y="548"/>
                  </a:lnTo>
                  <a:lnTo>
                    <a:pt x="238" y="329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3" name="Google Shape;3963;p12"/>
            <p:cNvSpPr/>
            <p:nvPr/>
          </p:nvSpPr>
          <p:spPr>
            <a:xfrm>
              <a:off x="238125" y="1747350"/>
              <a:ext cx="5950" cy="12800"/>
            </a:xfrm>
            <a:custGeom>
              <a:avLst/>
              <a:gdLst/>
              <a:ahLst/>
              <a:cxnLst/>
              <a:rect l="l" t="t" r="r" b="b"/>
              <a:pathLst>
                <a:path w="238" h="512" extrusionOk="0">
                  <a:moveTo>
                    <a:pt x="238" y="0"/>
                  </a:moveTo>
                  <a:lnTo>
                    <a:pt x="0" y="220"/>
                  </a:lnTo>
                  <a:lnTo>
                    <a:pt x="0" y="512"/>
                  </a:lnTo>
                  <a:lnTo>
                    <a:pt x="238" y="293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4" name="Google Shape;3964;p12"/>
            <p:cNvSpPr/>
            <p:nvPr/>
          </p:nvSpPr>
          <p:spPr>
            <a:xfrm>
              <a:off x="238125" y="1673800"/>
              <a:ext cx="5950" cy="12800"/>
            </a:xfrm>
            <a:custGeom>
              <a:avLst/>
              <a:gdLst/>
              <a:ahLst/>
              <a:cxnLst/>
              <a:rect l="l" t="t" r="r" b="b"/>
              <a:pathLst>
                <a:path w="238" h="512" extrusionOk="0">
                  <a:moveTo>
                    <a:pt x="238" y="0"/>
                  </a:moveTo>
                  <a:lnTo>
                    <a:pt x="0" y="220"/>
                  </a:lnTo>
                  <a:lnTo>
                    <a:pt x="0" y="512"/>
                  </a:lnTo>
                  <a:lnTo>
                    <a:pt x="238" y="274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5" name="Google Shape;3965;p12"/>
            <p:cNvSpPr/>
            <p:nvPr/>
          </p:nvSpPr>
          <p:spPr>
            <a:xfrm>
              <a:off x="238125" y="1600250"/>
              <a:ext cx="5950" cy="12350"/>
            </a:xfrm>
            <a:custGeom>
              <a:avLst/>
              <a:gdLst/>
              <a:ahLst/>
              <a:cxnLst/>
              <a:rect l="l" t="t" r="r" b="b"/>
              <a:pathLst>
                <a:path w="238" h="494" extrusionOk="0">
                  <a:moveTo>
                    <a:pt x="238" y="0"/>
                  </a:moveTo>
                  <a:lnTo>
                    <a:pt x="0" y="238"/>
                  </a:lnTo>
                  <a:lnTo>
                    <a:pt x="0" y="494"/>
                  </a:lnTo>
                  <a:lnTo>
                    <a:pt x="238" y="256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6" name="Google Shape;3966;p12"/>
            <p:cNvSpPr/>
            <p:nvPr/>
          </p:nvSpPr>
          <p:spPr>
            <a:xfrm>
              <a:off x="238125" y="1526700"/>
              <a:ext cx="5950" cy="11900"/>
            </a:xfrm>
            <a:custGeom>
              <a:avLst/>
              <a:gdLst/>
              <a:ahLst/>
              <a:cxnLst/>
              <a:rect l="l" t="t" r="r" b="b"/>
              <a:pathLst>
                <a:path w="238" h="476" extrusionOk="0">
                  <a:moveTo>
                    <a:pt x="238" y="0"/>
                  </a:moveTo>
                  <a:lnTo>
                    <a:pt x="0" y="238"/>
                  </a:lnTo>
                  <a:lnTo>
                    <a:pt x="0" y="475"/>
                  </a:lnTo>
                  <a:lnTo>
                    <a:pt x="238" y="238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7" name="Google Shape;3967;p12"/>
            <p:cNvSpPr/>
            <p:nvPr/>
          </p:nvSpPr>
          <p:spPr>
            <a:xfrm>
              <a:off x="238125" y="1453600"/>
              <a:ext cx="5950" cy="10975"/>
            </a:xfrm>
            <a:custGeom>
              <a:avLst/>
              <a:gdLst/>
              <a:ahLst/>
              <a:cxnLst/>
              <a:rect l="l" t="t" r="r" b="b"/>
              <a:pathLst>
                <a:path w="238" h="439" extrusionOk="0">
                  <a:moveTo>
                    <a:pt x="238" y="0"/>
                  </a:moveTo>
                  <a:lnTo>
                    <a:pt x="0" y="219"/>
                  </a:lnTo>
                  <a:lnTo>
                    <a:pt x="0" y="439"/>
                  </a:lnTo>
                  <a:lnTo>
                    <a:pt x="238" y="201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8" name="Google Shape;3968;p12"/>
            <p:cNvSpPr/>
            <p:nvPr/>
          </p:nvSpPr>
          <p:spPr>
            <a:xfrm>
              <a:off x="238125" y="1380050"/>
              <a:ext cx="5950" cy="10525"/>
            </a:xfrm>
            <a:custGeom>
              <a:avLst/>
              <a:gdLst/>
              <a:ahLst/>
              <a:cxnLst/>
              <a:rect l="l" t="t" r="r" b="b"/>
              <a:pathLst>
                <a:path w="238" h="421" extrusionOk="0">
                  <a:moveTo>
                    <a:pt x="238" y="0"/>
                  </a:moveTo>
                  <a:lnTo>
                    <a:pt x="0" y="219"/>
                  </a:lnTo>
                  <a:lnTo>
                    <a:pt x="0" y="420"/>
                  </a:lnTo>
                  <a:lnTo>
                    <a:pt x="238" y="201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9" name="Google Shape;3969;p12"/>
            <p:cNvSpPr/>
            <p:nvPr/>
          </p:nvSpPr>
          <p:spPr>
            <a:xfrm>
              <a:off x="238125" y="1306475"/>
              <a:ext cx="5950" cy="10075"/>
            </a:xfrm>
            <a:custGeom>
              <a:avLst/>
              <a:gdLst/>
              <a:ahLst/>
              <a:cxnLst/>
              <a:rect l="l" t="t" r="r" b="b"/>
              <a:pathLst>
                <a:path w="238" h="403" extrusionOk="0">
                  <a:moveTo>
                    <a:pt x="238" y="1"/>
                  </a:moveTo>
                  <a:lnTo>
                    <a:pt x="0" y="239"/>
                  </a:lnTo>
                  <a:lnTo>
                    <a:pt x="0" y="403"/>
                  </a:lnTo>
                  <a:lnTo>
                    <a:pt x="238" y="184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0" name="Google Shape;3970;p12"/>
            <p:cNvSpPr/>
            <p:nvPr/>
          </p:nvSpPr>
          <p:spPr>
            <a:xfrm>
              <a:off x="238125" y="1232925"/>
              <a:ext cx="5950" cy="9625"/>
            </a:xfrm>
            <a:custGeom>
              <a:avLst/>
              <a:gdLst/>
              <a:ahLst/>
              <a:cxnLst/>
              <a:rect l="l" t="t" r="r" b="b"/>
              <a:pathLst>
                <a:path w="238" h="385" extrusionOk="0">
                  <a:moveTo>
                    <a:pt x="238" y="1"/>
                  </a:moveTo>
                  <a:lnTo>
                    <a:pt x="0" y="238"/>
                  </a:lnTo>
                  <a:lnTo>
                    <a:pt x="0" y="385"/>
                  </a:lnTo>
                  <a:lnTo>
                    <a:pt x="238" y="165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1" name="Google Shape;3971;p12"/>
            <p:cNvSpPr/>
            <p:nvPr/>
          </p:nvSpPr>
          <p:spPr>
            <a:xfrm>
              <a:off x="238125" y="1159850"/>
              <a:ext cx="5950" cy="9150"/>
            </a:xfrm>
            <a:custGeom>
              <a:avLst/>
              <a:gdLst/>
              <a:ahLst/>
              <a:cxnLst/>
              <a:rect l="l" t="t" r="r" b="b"/>
              <a:pathLst>
                <a:path w="238" h="366" extrusionOk="0">
                  <a:moveTo>
                    <a:pt x="238" y="0"/>
                  </a:moveTo>
                  <a:lnTo>
                    <a:pt x="0" y="219"/>
                  </a:lnTo>
                  <a:lnTo>
                    <a:pt x="0" y="366"/>
                  </a:lnTo>
                  <a:lnTo>
                    <a:pt x="238" y="128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2" name="Google Shape;3972;p12"/>
            <p:cNvSpPr/>
            <p:nvPr/>
          </p:nvSpPr>
          <p:spPr>
            <a:xfrm>
              <a:off x="238125" y="1086275"/>
              <a:ext cx="5950" cy="8725"/>
            </a:xfrm>
            <a:custGeom>
              <a:avLst/>
              <a:gdLst/>
              <a:ahLst/>
              <a:cxnLst/>
              <a:rect l="l" t="t" r="r" b="b"/>
              <a:pathLst>
                <a:path w="238" h="349" extrusionOk="0">
                  <a:moveTo>
                    <a:pt x="238" y="1"/>
                  </a:moveTo>
                  <a:lnTo>
                    <a:pt x="0" y="220"/>
                  </a:lnTo>
                  <a:lnTo>
                    <a:pt x="0" y="348"/>
                  </a:lnTo>
                  <a:lnTo>
                    <a:pt x="238" y="111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3" name="Google Shape;3973;p12"/>
            <p:cNvSpPr/>
            <p:nvPr/>
          </p:nvSpPr>
          <p:spPr>
            <a:xfrm>
              <a:off x="238125" y="1012725"/>
              <a:ext cx="5950" cy="8250"/>
            </a:xfrm>
            <a:custGeom>
              <a:avLst/>
              <a:gdLst/>
              <a:ahLst/>
              <a:cxnLst/>
              <a:rect l="l" t="t" r="r" b="b"/>
              <a:pathLst>
                <a:path w="238" h="330" extrusionOk="0">
                  <a:moveTo>
                    <a:pt x="238" y="1"/>
                  </a:moveTo>
                  <a:lnTo>
                    <a:pt x="0" y="238"/>
                  </a:lnTo>
                  <a:lnTo>
                    <a:pt x="0" y="330"/>
                  </a:lnTo>
                  <a:lnTo>
                    <a:pt x="238" y="92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4" name="Google Shape;3974;p12"/>
            <p:cNvSpPr/>
            <p:nvPr/>
          </p:nvSpPr>
          <p:spPr>
            <a:xfrm>
              <a:off x="238125" y="939175"/>
              <a:ext cx="5950" cy="7800"/>
            </a:xfrm>
            <a:custGeom>
              <a:avLst/>
              <a:gdLst/>
              <a:ahLst/>
              <a:cxnLst/>
              <a:rect l="l" t="t" r="r" b="b"/>
              <a:pathLst>
                <a:path w="238" h="312" extrusionOk="0">
                  <a:moveTo>
                    <a:pt x="238" y="1"/>
                  </a:moveTo>
                  <a:lnTo>
                    <a:pt x="0" y="238"/>
                  </a:lnTo>
                  <a:lnTo>
                    <a:pt x="0" y="311"/>
                  </a:lnTo>
                  <a:lnTo>
                    <a:pt x="238" y="74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5" name="Google Shape;3975;p12"/>
            <p:cNvSpPr/>
            <p:nvPr/>
          </p:nvSpPr>
          <p:spPr>
            <a:xfrm>
              <a:off x="238125" y="866075"/>
              <a:ext cx="5950" cy="6875"/>
            </a:xfrm>
            <a:custGeom>
              <a:avLst/>
              <a:gdLst/>
              <a:ahLst/>
              <a:cxnLst/>
              <a:rect l="l" t="t" r="r" b="b"/>
              <a:pathLst>
                <a:path w="238" h="275" extrusionOk="0">
                  <a:moveTo>
                    <a:pt x="238" y="1"/>
                  </a:moveTo>
                  <a:lnTo>
                    <a:pt x="0" y="220"/>
                  </a:lnTo>
                  <a:lnTo>
                    <a:pt x="0" y="275"/>
                  </a:lnTo>
                  <a:lnTo>
                    <a:pt x="238" y="56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6" name="Google Shape;3976;p12"/>
            <p:cNvSpPr/>
            <p:nvPr/>
          </p:nvSpPr>
          <p:spPr>
            <a:xfrm>
              <a:off x="238125" y="4757975"/>
              <a:ext cx="5950" cy="34300"/>
            </a:xfrm>
            <a:custGeom>
              <a:avLst/>
              <a:gdLst/>
              <a:ahLst/>
              <a:cxnLst/>
              <a:rect l="l" t="t" r="r" b="b"/>
              <a:pathLst>
                <a:path w="238" h="1372" extrusionOk="0">
                  <a:moveTo>
                    <a:pt x="238" y="1"/>
                  </a:moveTo>
                  <a:lnTo>
                    <a:pt x="0" y="220"/>
                  </a:lnTo>
                  <a:lnTo>
                    <a:pt x="0" y="1371"/>
                  </a:lnTo>
                  <a:lnTo>
                    <a:pt x="238" y="1152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7" name="Google Shape;3977;p12"/>
            <p:cNvSpPr/>
            <p:nvPr/>
          </p:nvSpPr>
          <p:spPr>
            <a:xfrm>
              <a:off x="238125" y="4684425"/>
              <a:ext cx="5950" cy="33825"/>
            </a:xfrm>
            <a:custGeom>
              <a:avLst/>
              <a:gdLst/>
              <a:ahLst/>
              <a:cxnLst/>
              <a:rect l="l" t="t" r="r" b="b"/>
              <a:pathLst>
                <a:path w="238" h="1353" extrusionOk="0">
                  <a:moveTo>
                    <a:pt x="238" y="1"/>
                  </a:moveTo>
                  <a:lnTo>
                    <a:pt x="0" y="220"/>
                  </a:lnTo>
                  <a:lnTo>
                    <a:pt x="0" y="1353"/>
                  </a:lnTo>
                  <a:lnTo>
                    <a:pt x="238" y="1133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8" name="Google Shape;3978;p12"/>
            <p:cNvSpPr/>
            <p:nvPr/>
          </p:nvSpPr>
          <p:spPr>
            <a:xfrm>
              <a:off x="238125" y="4610875"/>
              <a:ext cx="5950" cy="33375"/>
            </a:xfrm>
            <a:custGeom>
              <a:avLst/>
              <a:gdLst/>
              <a:ahLst/>
              <a:cxnLst/>
              <a:rect l="l" t="t" r="r" b="b"/>
              <a:pathLst>
                <a:path w="238" h="1335" extrusionOk="0">
                  <a:moveTo>
                    <a:pt x="238" y="0"/>
                  </a:moveTo>
                  <a:lnTo>
                    <a:pt x="0" y="238"/>
                  </a:lnTo>
                  <a:lnTo>
                    <a:pt x="0" y="1334"/>
                  </a:lnTo>
                  <a:lnTo>
                    <a:pt x="238" y="1115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9" name="Google Shape;3979;p12"/>
            <p:cNvSpPr/>
            <p:nvPr/>
          </p:nvSpPr>
          <p:spPr>
            <a:xfrm>
              <a:off x="238125" y="4537325"/>
              <a:ext cx="5950" cy="33375"/>
            </a:xfrm>
            <a:custGeom>
              <a:avLst/>
              <a:gdLst/>
              <a:ahLst/>
              <a:cxnLst/>
              <a:rect l="l" t="t" r="r" b="b"/>
              <a:pathLst>
                <a:path w="238" h="1335" extrusionOk="0">
                  <a:moveTo>
                    <a:pt x="238" y="0"/>
                  </a:moveTo>
                  <a:lnTo>
                    <a:pt x="0" y="238"/>
                  </a:lnTo>
                  <a:lnTo>
                    <a:pt x="0" y="1334"/>
                  </a:lnTo>
                  <a:lnTo>
                    <a:pt x="238" y="1097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0" name="Google Shape;3980;p12"/>
            <p:cNvSpPr/>
            <p:nvPr/>
          </p:nvSpPr>
          <p:spPr>
            <a:xfrm>
              <a:off x="238125" y="4464225"/>
              <a:ext cx="5950" cy="32450"/>
            </a:xfrm>
            <a:custGeom>
              <a:avLst/>
              <a:gdLst/>
              <a:ahLst/>
              <a:cxnLst/>
              <a:rect l="l" t="t" r="r" b="b"/>
              <a:pathLst>
                <a:path w="238" h="1298" extrusionOk="0">
                  <a:moveTo>
                    <a:pt x="238" y="0"/>
                  </a:moveTo>
                  <a:lnTo>
                    <a:pt x="0" y="220"/>
                  </a:lnTo>
                  <a:lnTo>
                    <a:pt x="0" y="1298"/>
                  </a:lnTo>
                  <a:lnTo>
                    <a:pt x="238" y="1060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1" name="Google Shape;3981;p12"/>
            <p:cNvSpPr/>
            <p:nvPr/>
          </p:nvSpPr>
          <p:spPr>
            <a:xfrm>
              <a:off x="238125" y="4390675"/>
              <a:ext cx="5950" cy="32000"/>
            </a:xfrm>
            <a:custGeom>
              <a:avLst/>
              <a:gdLst/>
              <a:ahLst/>
              <a:cxnLst/>
              <a:rect l="l" t="t" r="r" b="b"/>
              <a:pathLst>
                <a:path w="238" h="1280" extrusionOk="0">
                  <a:moveTo>
                    <a:pt x="238" y="0"/>
                  </a:moveTo>
                  <a:lnTo>
                    <a:pt x="0" y="220"/>
                  </a:lnTo>
                  <a:lnTo>
                    <a:pt x="0" y="1280"/>
                  </a:lnTo>
                  <a:lnTo>
                    <a:pt x="238" y="1042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2" name="Google Shape;3982;p12"/>
            <p:cNvSpPr/>
            <p:nvPr/>
          </p:nvSpPr>
          <p:spPr>
            <a:xfrm>
              <a:off x="238125" y="4317125"/>
              <a:ext cx="5950" cy="31550"/>
            </a:xfrm>
            <a:custGeom>
              <a:avLst/>
              <a:gdLst/>
              <a:ahLst/>
              <a:cxnLst/>
              <a:rect l="l" t="t" r="r" b="b"/>
              <a:pathLst>
                <a:path w="238" h="1262" extrusionOk="0">
                  <a:moveTo>
                    <a:pt x="238" y="0"/>
                  </a:moveTo>
                  <a:lnTo>
                    <a:pt x="0" y="238"/>
                  </a:lnTo>
                  <a:lnTo>
                    <a:pt x="0" y="1261"/>
                  </a:lnTo>
                  <a:lnTo>
                    <a:pt x="238" y="1024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3" name="Google Shape;3983;p12"/>
            <p:cNvSpPr/>
            <p:nvPr/>
          </p:nvSpPr>
          <p:spPr>
            <a:xfrm>
              <a:off x="238125" y="4243575"/>
              <a:ext cx="5950" cy="31075"/>
            </a:xfrm>
            <a:custGeom>
              <a:avLst/>
              <a:gdLst/>
              <a:ahLst/>
              <a:cxnLst/>
              <a:rect l="l" t="t" r="r" b="b"/>
              <a:pathLst>
                <a:path w="238" h="1243" extrusionOk="0">
                  <a:moveTo>
                    <a:pt x="238" y="0"/>
                  </a:moveTo>
                  <a:lnTo>
                    <a:pt x="0" y="238"/>
                  </a:lnTo>
                  <a:lnTo>
                    <a:pt x="0" y="1243"/>
                  </a:lnTo>
                  <a:lnTo>
                    <a:pt x="238" y="1023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4" name="Google Shape;3984;p12"/>
            <p:cNvSpPr/>
            <p:nvPr/>
          </p:nvSpPr>
          <p:spPr>
            <a:xfrm>
              <a:off x="238125" y="4170475"/>
              <a:ext cx="5950" cy="30175"/>
            </a:xfrm>
            <a:custGeom>
              <a:avLst/>
              <a:gdLst/>
              <a:ahLst/>
              <a:cxnLst/>
              <a:rect l="l" t="t" r="r" b="b"/>
              <a:pathLst>
                <a:path w="238" h="1207" extrusionOk="0">
                  <a:moveTo>
                    <a:pt x="238" y="0"/>
                  </a:moveTo>
                  <a:lnTo>
                    <a:pt x="0" y="220"/>
                  </a:lnTo>
                  <a:lnTo>
                    <a:pt x="0" y="1206"/>
                  </a:lnTo>
                  <a:lnTo>
                    <a:pt x="238" y="987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5" name="Google Shape;3985;p12"/>
            <p:cNvSpPr/>
            <p:nvPr/>
          </p:nvSpPr>
          <p:spPr>
            <a:xfrm>
              <a:off x="238125" y="4096925"/>
              <a:ext cx="5950" cy="29725"/>
            </a:xfrm>
            <a:custGeom>
              <a:avLst/>
              <a:gdLst/>
              <a:ahLst/>
              <a:cxnLst/>
              <a:rect l="l" t="t" r="r" b="b"/>
              <a:pathLst>
                <a:path w="238" h="1189" extrusionOk="0">
                  <a:moveTo>
                    <a:pt x="238" y="0"/>
                  </a:moveTo>
                  <a:lnTo>
                    <a:pt x="0" y="219"/>
                  </a:lnTo>
                  <a:lnTo>
                    <a:pt x="0" y="1188"/>
                  </a:lnTo>
                  <a:lnTo>
                    <a:pt x="238" y="969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6" name="Google Shape;3986;p12"/>
            <p:cNvSpPr/>
            <p:nvPr/>
          </p:nvSpPr>
          <p:spPr>
            <a:xfrm>
              <a:off x="238125" y="4023375"/>
              <a:ext cx="5950" cy="29250"/>
            </a:xfrm>
            <a:custGeom>
              <a:avLst/>
              <a:gdLst/>
              <a:ahLst/>
              <a:cxnLst/>
              <a:rect l="l" t="t" r="r" b="b"/>
              <a:pathLst>
                <a:path w="238" h="1170" extrusionOk="0">
                  <a:moveTo>
                    <a:pt x="238" y="0"/>
                  </a:moveTo>
                  <a:lnTo>
                    <a:pt x="0" y="238"/>
                  </a:lnTo>
                  <a:lnTo>
                    <a:pt x="0" y="1170"/>
                  </a:lnTo>
                  <a:lnTo>
                    <a:pt x="238" y="950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7" name="Google Shape;3987;p12"/>
            <p:cNvSpPr/>
            <p:nvPr/>
          </p:nvSpPr>
          <p:spPr>
            <a:xfrm>
              <a:off x="238125" y="3950275"/>
              <a:ext cx="5950" cy="28800"/>
            </a:xfrm>
            <a:custGeom>
              <a:avLst/>
              <a:gdLst/>
              <a:ahLst/>
              <a:cxnLst/>
              <a:rect l="l" t="t" r="r" b="b"/>
              <a:pathLst>
                <a:path w="238" h="1152" extrusionOk="0">
                  <a:moveTo>
                    <a:pt x="238" y="0"/>
                  </a:moveTo>
                  <a:lnTo>
                    <a:pt x="0" y="220"/>
                  </a:lnTo>
                  <a:lnTo>
                    <a:pt x="0" y="1152"/>
                  </a:lnTo>
                  <a:lnTo>
                    <a:pt x="238" y="914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8" name="Google Shape;3988;p12"/>
            <p:cNvSpPr/>
            <p:nvPr/>
          </p:nvSpPr>
          <p:spPr>
            <a:xfrm>
              <a:off x="238125" y="3876725"/>
              <a:ext cx="5950" cy="28350"/>
            </a:xfrm>
            <a:custGeom>
              <a:avLst/>
              <a:gdLst/>
              <a:ahLst/>
              <a:cxnLst/>
              <a:rect l="l" t="t" r="r" b="b"/>
              <a:pathLst>
                <a:path w="238" h="1134" extrusionOk="0">
                  <a:moveTo>
                    <a:pt x="238" y="0"/>
                  </a:moveTo>
                  <a:lnTo>
                    <a:pt x="0" y="219"/>
                  </a:lnTo>
                  <a:lnTo>
                    <a:pt x="0" y="1133"/>
                  </a:lnTo>
                  <a:lnTo>
                    <a:pt x="238" y="896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9" name="Google Shape;3989;p12"/>
            <p:cNvSpPr/>
            <p:nvPr/>
          </p:nvSpPr>
          <p:spPr>
            <a:xfrm>
              <a:off x="238125" y="3803175"/>
              <a:ext cx="5950" cy="27875"/>
            </a:xfrm>
            <a:custGeom>
              <a:avLst/>
              <a:gdLst/>
              <a:ahLst/>
              <a:cxnLst/>
              <a:rect l="l" t="t" r="r" b="b"/>
              <a:pathLst>
                <a:path w="238" h="1115" extrusionOk="0">
                  <a:moveTo>
                    <a:pt x="238" y="0"/>
                  </a:moveTo>
                  <a:lnTo>
                    <a:pt x="0" y="238"/>
                  </a:lnTo>
                  <a:lnTo>
                    <a:pt x="0" y="1115"/>
                  </a:lnTo>
                  <a:lnTo>
                    <a:pt x="238" y="877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0" name="Google Shape;3990;p12"/>
            <p:cNvSpPr/>
            <p:nvPr/>
          </p:nvSpPr>
          <p:spPr>
            <a:xfrm>
              <a:off x="238125" y="3729600"/>
              <a:ext cx="5950" cy="27450"/>
            </a:xfrm>
            <a:custGeom>
              <a:avLst/>
              <a:gdLst/>
              <a:ahLst/>
              <a:cxnLst/>
              <a:rect l="l" t="t" r="r" b="b"/>
              <a:pathLst>
                <a:path w="238" h="1098" extrusionOk="0">
                  <a:moveTo>
                    <a:pt x="238" y="1"/>
                  </a:moveTo>
                  <a:lnTo>
                    <a:pt x="0" y="239"/>
                  </a:lnTo>
                  <a:lnTo>
                    <a:pt x="0" y="1097"/>
                  </a:lnTo>
                  <a:lnTo>
                    <a:pt x="238" y="860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1" name="Google Shape;3991;p12"/>
            <p:cNvSpPr/>
            <p:nvPr/>
          </p:nvSpPr>
          <p:spPr>
            <a:xfrm>
              <a:off x="238125" y="3656525"/>
              <a:ext cx="5950" cy="26525"/>
            </a:xfrm>
            <a:custGeom>
              <a:avLst/>
              <a:gdLst/>
              <a:ahLst/>
              <a:cxnLst/>
              <a:rect l="l" t="t" r="r" b="b"/>
              <a:pathLst>
                <a:path w="238" h="1061" extrusionOk="0">
                  <a:moveTo>
                    <a:pt x="238" y="0"/>
                  </a:moveTo>
                  <a:lnTo>
                    <a:pt x="0" y="219"/>
                  </a:lnTo>
                  <a:lnTo>
                    <a:pt x="0" y="1060"/>
                  </a:lnTo>
                  <a:lnTo>
                    <a:pt x="238" y="841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2" name="Google Shape;3992;p12"/>
            <p:cNvSpPr/>
            <p:nvPr/>
          </p:nvSpPr>
          <p:spPr>
            <a:xfrm>
              <a:off x="238125" y="3582975"/>
              <a:ext cx="5950" cy="26050"/>
            </a:xfrm>
            <a:custGeom>
              <a:avLst/>
              <a:gdLst/>
              <a:ahLst/>
              <a:cxnLst/>
              <a:rect l="l" t="t" r="r" b="b"/>
              <a:pathLst>
                <a:path w="238" h="1042" extrusionOk="0">
                  <a:moveTo>
                    <a:pt x="238" y="0"/>
                  </a:moveTo>
                  <a:lnTo>
                    <a:pt x="0" y="219"/>
                  </a:lnTo>
                  <a:lnTo>
                    <a:pt x="0" y="1042"/>
                  </a:lnTo>
                  <a:lnTo>
                    <a:pt x="238" y="822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3" name="Google Shape;3993;p12"/>
            <p:cNvSpPr/>
            <p:nvPr/>
          </p:nvSpPr>
          <p:spPr>
            <a:xfrm>
              <a:off x="238125" y="3509400"/>
              <a:ext cx="5950" cy="25625"/>
            </a:xfrm>
            <a:custGeom>
              <a:avLst/>
              <a:gdLst/>
              <a:ahLst/>
              <a:cxnLst/>
              <a:rect l="l" t="t" r="r" b="b"/>
              <a:pathLst>
                <a:path w="238" h="1025" extrusionOk="0">
                  <a:moveTo>
                    <a:pt x="238" y="1"/>
                  </a:moveTo>
                  <a:lnTo>
                    <a:pt x="0" y="238"/>
                  </a:lnTo>
                  <a:lnTo>
                    <a:pt x="0" y="1024"/>
                  </a:lnTo>
                  <a:lnTo>
                    <a:pt x="238" y="805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4" name="Google Shape;3994;p12"/>
            <p:cNvSpPr/>
            <p:nvPr/>
          </p:nvSpPr>
          <p:spPr>
            <a:xfrm>
              <a:off x="238125" y="3435850"/>
              <a:ext cx="5950" cy="25625"/>
            </a:xfrm>
            <a:custGeom>
              <a:avLst/>
              <a:gdLst/>
              <a:ahLst/>
              <a:cxnLst/>
              <a:rect l="l" t="t" r="r" b="b"/>
              <a:pathLst>
                <a:path w="238" h="1025" extrusionOk="0">
                  <a:moveTo>
                    <a:pt x="238" y="1"/>
                  </a:moveTo>
                  <a:lnTo>
                    <a:pt x="0" y="238"/>
                  </a:lnTo>
                  <a:lnTo>
                    <a:pt x="0" y="1024"/>
                  </a:lnTo>
                  <a:lnTo>
                    <a:pt x="238" y="787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5" name="Google Shape;3995;p12"/>
            <p:cNvSpPr/>
            <p:nvPr/>
          </p:nvSpPr>
          <p:spPr>
            <a:xfrm>
              <a:off x="238125" y="3362750"/>
              <a:ext cx="5950" cy="24700"/>
            </a:xfrm>
            <a:custGeom>
              <a:avLst/>
              <a:gdLst/>
              <a:ahLst/>
              <a:cxnLst/>
              <a:rect l="l" t="t" r="r" b="b"/>
              <a:pathLst>
                <a:path w="238" h="988" extrusionOk="0">
                  <a:moveTo>
                    <a:pt x="238" y="1"/>
                  </a:moveTo>
                  <a:lnTo>
                    <a:pt x="0" y="220"/>
                  </a:lnTo>
                  <a:lnTo>
                    <a:pt x="0" y="988"/>
                  </a:lnTo>
                  <a:lnTo>
                    <a:pt x="238" y="750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6" name="Google Shape;3996;p12"/>
            <p:cNvSpPr/>
            <p:nvPr/>
          </p:nvSpPr>
          <p:spPr>
            <a:xfrm>
              <a:off x="238125" y="3289200"/>
              <a:ext cx="5950" cy="24250"/>
            </a:xfrm>
            <a:custGeom>
              <a:avLst/>
              <a:gdLst/>
              <a:ahLst/>
              <a:cxnLst/>
              <a:rect l="l" t="t" r="r" b="b"/>
              <a:pathLst>
                <a:path w="238" h="970" extrusionOk="0">
                  <a:moveTo>
                    <a:pt x="238" y="1"/>
                  </a:moveTo>
                  <a:lnTo>
                    <a:pt x="0" y="220"/>
                  </a:lnTo>
                  <a:lnTo>
                    <a:pt x="0" y="969"/>
                  </a:lnTo>
                  <a:lnTo>
                    <a:pt x="238" y="732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7" name="Google Shape;3997;p12"/>
            <p:cNvSpPr/>
            <p:nvPr/>
          </p:nvSpPr>
          <p:spPr>
            <a:xfrm>
              <a:off x="238125" y="3215650"/>
              <a:ext cx="5950" cy="23800"/>
            </a:xfrm>
            <a:custGeom>
              <a:avLst/>
              <a:gdLst/>
              <a:ahLst/>
              <a:cxnLst/>
              <a:rect l="l" t="t" r="r" b="b"/>
              <a:pathLst>
                <a:path w="238" h="952" extrusionOk="0">
                  <a:moveTo>
                    <a:pt x="238" y="1"/>
                  </a:moveTo>
                  <a:lnTo>
                    <a:pt x="0" y="238"/>
                  </a:lnTo>
                  <a:lnTo>
                    <a:pt x="0" y="951"/>
                  </a:lnTo>
                  <a:lnTo>
                    <a:pt x="238" y="713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8" name="Google Shape;3998;p12"/>
            <p:cNvSpPr/>
            <p:nvPr/>
          </p:nvSpPr>
          <p:spPr>
            <a:xfrm>
              <a:off x="238125" y="3142100"/>
              <a:ext cx="5950" cy="23325"/>
            </a:xfrm>
            <a:custGeom>
              <a:avLst/>
              <a:gdLst/>
              <a:ahLst/>
              <a:cxnLst/>
              <a:rect l="l" t="t" r="r" b="b"/>
              <a:pathLst>
                <a:path w="238" h="933" extrusionOk="0">
                  <a:moveTo>
                    <a:pt x="238" y="1"/>
                  </a:moveTo>
                  <a:lnTo>
                    <a:pt x="0" y="238"/>
                  </a:lnTo>
                  <a:lnTo>
                    <a:pt x="0" y="933"/>
                  </a:lnTo>
                  <a:lnTo>
                    <a:pt x="238" y="695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9" name="Google Shape;3999;p12"/>
            <p:cNvSpPr/>
            <p:nvPr/>
          </p:nvSpPr>
          <p:spPr>
            <a:xfrm>
              <a:off x="238125" y="3069000"/>
              <a:ext cx="5950" cy="22425"/>
            </a:xfrm>
            <a:custGeom>
              <a:avLst/>
              <a:gdLst/>
              <a:ahLst/>
              <a:cxnLst/>
              <a:rect l="l" t="t" r="r" b="b"/>
              <a:pathLst>
                <a:path w="238" h="897" extrusionOk="0">
                  <a:moveTo>
                    <a:pt x="238" y="1"/>
                  </a:moveTo>
                  <a:lnTo>
                    <a:pt x="0" y="220"/>
                  </a:lnTo>
                  <a:lnTo>
                    <a:pt x="0" y="896"/>
                  </a:lnTo>
                  <a:lnTo>
                    <a:pt x="238" y="677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00" name="Google Shape;4000;p12"/>
          <p:cNvSpPr/>
          <p:nvPr/>
        </p:nvSpPr>
        <p:spPr>
          <a:xfrm>
            <a:off x="4572003" y="788074"/>
            <a:ext cx="3567000" cy="3567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1" name="Google Shape;4001;p12"/>
          <p:cNvSpPr txBox="1">
            <a:spLocks noGrp="1"/>
          </p:cNvSpPr>
          <p:nvPr>
            <p:ph type="title"/>
          </p:nvPr>
        </p:nvSpPr>
        <p:spPr>
          <a:xfrm>
            <a:off x="5088750" y="3451875"/>
            <a:ext cx="2533500" cy="27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002" name="Google Shape;4002;p12"/>
          <p:cNvSpPr txBox="1">
            <a:spLocks noGrp="1"/>
          </p:cNvSpPr>
          <p:nvPr>
            <p:ph type="subTitle" idx="1"/>
          </p:nvPr>
        </p:nvSpPr>
        <p:spPr>
          <a:xfrm>
            <a:off x="5088750" y="1412331"/>
            <a:ext cx="2533500" cy="190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Barlow Medium"/>
              <a:buNone/>
              <a:defRPr sz="2000">
                <a:latin typeface="Barlow"/>
                <a:ea typeface="Barlow"/>
                <a:cs typeface="Barlow"/>
                <a:sym typeface="Barl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Barlow Medium"/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SzPts val="1600"/>
              <a:buFont typeface="Barlow Medium"/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SzPts val="1600"/>
              <a:buFont typeface="Barlow Medium"/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SzPts val="1600"/>
              <a:buFont typeface="Barlow Medium"/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SzPts val="1600"/>
              <a:buFont typeface="Barlow Medium"/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SzPts val="1600"/>
              <a:buFont typeface="Barlow Medium"/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SzPts val="1600"/>
              <a:buFont typeface="Barlow Medium"/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SzPts val="1600"/>
              <a:buFont typeface="Barlow Medium"/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69" name="Google Shape;4369;p15"/>
          <p:cNvGrpSpPr/>
          <p:nvPr/>
        </p:nvGrpSpPr>
        <p:grpSpPr>
          <a:xfrm>
            <a:off x="31529" y="17893"/>
            <a:ext cx="9080958" cy="5107711"/>
            <a:chOff x="238125" y="839600"/>
            <a:chExt cx="7141925" cy="4017075"/>
          </a:xfrm>
        </p:grpSpPr>
        <p:sp>
          <p:nvSpPr>
            <p:cNvPr id="4370" name="Google Shape;4370;p15"/>
            <p:cNvSpPr/>
            <p:nvPr/>
          </p:nvSpPr>
          <p:spPr>
            <a:xfrm>
              <a:off x="244050" y="1974850"/>
              <a:ext cx="1024275" cy="1037075"/>
            </a:xfrm>
            <a:custGeom>
              <a:avLst/>
              <a:gdLst/>
              <a:ahLst/>
              <a:cxnLst/>
              <a:rect l="l" t="t" r="r" b="b"/>
              <a:pathLst>
                <a:path w="40971" h="41483" extrusionOk="0">
                  <a:moveTo>
                    <a:pt x="40971" y="1"/>
                  </a:moveTo>
                  <a:lnTo>
                    <a:pt x="1" y="40825"/>
                  </a:lnTo>
                  <a:lnTo>
                    <a:pt x="1" y="41483"/>
                  </a:lnTo>
                  <a:lnTo>
                    <a:pt x="40971" y="366"/>
                  </a:lnTo>
                  <a:lnTo>
                    <a:pt x="40971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1" name="Google Shape;4371;p15"/>
            <p:cNvSpPr/>
            <p:nvPr/>
          </p:nvSpPr>
          <p:spPr>
            <a:xfrm>
              <a:off x="1268300" y="839600"/>
              <a:ext cx="1140325" cy="1144425"/>
            </a:xfrm>
            <a:custGeom>
              <a:avLst/>
              <a:gdLst/>
              <a:ahLst/>
              <a:cxnLst/>
              <a:rect l="l" t="t" r="r" b="b"/>
              <a:pathLst>
                <a:path w="45613" h="45777" extrusionOk="0">
                  <a:moveTo>
                    <a:pt x="45558" y="0"/>
                  </a:moveTo>
                  <a:lnTo>
                    <a:pt x="1" y="45411"/>
                  </a:lnTo>
                  <a:lnTo>
                    <a:pt x="1" y="45776"/>
                  </a:lnTo>
                  <a:lnTo>
                    <a:pt x="45613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2" name="Google Shape;4372;p15"/>
            <p:cNvSpPr/>
            <p:nvPr/>
          </p:nvSpPr>
          <p:spPr>
            <a:xfrm>
              <a:off x="244050" y="1901300"/>
              <a:ext cx="1024275" cy="1036625"/>
            </a:xfrm>
            <a:custGeom>
              <a:avLst/>
              <a:gdLst/>
              <a:ahLst/>
              <a:cxnLst/>
              <a:rect l="l" t="t" r="r" b="b"/>
              <a:pathLst>
                <a:path w="40971" h="41465" extrusionOk="0">
                  <a:moveTo>
                    <a:pt x="40971" y="1"/>
                  </a:moveTo>
                  <a:lnTo>
                    <a:pt x="1" y="40825"/>
                  </a:lnTo>
                  <a:lnTo>
                    <a:pt x="1" y="41464"/>
                  </a:lnTo>
                  <a:lnTo>
                    <a:pt x="40971" y="348"/>
                  </a:lnTo>
                  <a:lnTo>
                    <a:pt x="40971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3" name="Google Shape;4373;p15"/>
            <p:cNvSpPr/>
            <p:nvPr/>
          </p:nvSpPr>
          <p:spPr>
            <a:xfrm>
              <a:off x="1268300" y="839600"/>
              <a:ext cx="1066325" cy="1070400"/>
            </a:xfrm>
            <a:custGeom>
              <a:avLst/>
              <a:gdLst/>
              <a:ahLst/>
              <a:cxnLst/>
              <a:rect l="l" t="t" r="r" b="b"/>
              <a:pathLst>
                <a:path w="42653" h="42816" extrusionOk="0">
                  <a:moveTo>
                    <a:pt x="42616" y="0"/>
                  </a:moveTo>
                  <a:lnTo>
                    <a:pt x="1" y="42469"/>
                  </a:lnTo>
                  <a:lnTo>
                    <a:pt x="1" y="42816"/>
                  </a:lnTo>
                  <a:lnTo>
                    <a:pt x="42652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4" name="Google Shape;4374;p15"/>
            <p:cNvSpPr/>
            <p:nvPr/>
          </p:nvSpPr>
          <p:spPr>
            <a:xfrm>
              <a:off x="244050" y="1827750"/>
              <a:ext cx="1024275" cy="1036150"/>
            </a:xfrm>
            <a:custGeom>
              <a:avLst/>
              <a:gdLst/>
              <a:ahLst/>
              <a:cxnLst/>
              <a:rect l="l" t="t" r="r" b="b"/>
              <a:pathLst>
                <a:path w="40971" h="41446" extrusionOk="0">
                  <a:moveTo>
                    <a:pt x="40971" y="1"/>
                  </a:moveTo>
                  <a:lnTo>
                    <a:pt x="1" y="40843"/>
                  </a:lnTo>
                  <a:lnTo>
                    <a:pt x="1" y="41446"/>
                  </a:lnTo>
                  <a:lnTo>
                    <a:pt x="40971" y="329"/>
                  </a:lnTo>
                  <a:lnTo>
                    <a:pt x="40971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5" name="Google Shape;4375;p15"/>
            <p:cNvSpPr/>
            <p:nvPr/>
          </p:nvSpPr>
          <p:spPr>
            <a:xfrm>
              <a:off x="1268300" y="839600"/>
              <a:ext cx="992775" cy="996400"/>
            </a:xfrm>
            <a:custGeom>
              <a:avLst/>
              <a:gdLst/>
              <a:ahLst/>
              <a:cxnLst/>
              <a:rect l="l" t="t" r="r" b="b"/>
              <a:pathLst>
                <a:path w="39711" h="39856" extrusionOk="0">
                  <a:moveTo>
                    <a:pt x="39674" y="0"/>
                  </a:moveTo>
                  <a:lnTo>
                    <a:pt x="1" y="39527"/>
                  </a:lnTo>
                  <a:lnTo>
                    <a:pt x="1" y="39855"/>
                  </a:lnTo>
                  <a:lnTo>
                    <a:pt x="39710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6" name="Google Shape;4376;p15"/>
            <p:cNvSpPr/>
            <p:nvPr/>
          </p:nvSpPr>
          <p:spPr>
            <a:xfrm>
              <a:off x="244050" y="1754650"/>
              <a:ext cx="1024275" cy="1035250"/>
            </a:xfrm>
            <a:custGeom>
              <a:avLst/>
              <a:gdLst/>
              <a:ahLst/>
              <a:cxnLst/>
              <a:rect l="l" t="t" r="r" b="b"/>
              <a:pathLst>
                <a:path w="40971" h="41410" extrusionOk="0">
                  <a:moveTo>
                    <a:pt x="40971" y="1"/>
                  </a:moveTo>
                  <a:lnTo>
                    <a:pt x="1" y="40825"/>
                  </a:lnTo>
                  <a:lnTo>
                    <a:pt x="1" y="41409"/>
                  </a:lnTo>
                  <a:lnTo>
                    <a:pt x="40971" y="293"/>
                  </a:lnTo>
                  <a:lnTo>
                    <a:pt x="40971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7" name="Google Shape;4377;p15"/>
            <p:cNvSpPr/>
            <p:nvPr/>
          </p:nvSpPr>
          <p:spPr>
            <a:xfrm>
              <a:off x="1268300" y="839600"/>
              <a:ext cx="919225" cy="922400"/>
            </a:xfrm>
            <a:custGeom>
              <a:avLst/>
              <a:gdLst/>
              <a:ahLst/>
              <a:cxnLst/>
              <a:rect l="l" t="t" r="r" b="b"/>
              <a:pathLst>
                <a:path w="36769" h="36896" extrusionOk="0">
                  <a:moveTo>
                    <a:pt x="36713" y="0"/>
                  </a:moveTo>
                  <a:lnTo>
                    <a:pt x="1" y="36603"/>
                  </a:lnTo>
                  <a:lnTo>
                    <a:pt x="1" y="36895"/>
                  </a:lnTo>
                  <a:lnTo>
                    <a:pt x="3676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8" name="Google Shape;4378;p15"/>
            <p:cNvSpPr/>
            <p:nvPr/>
          </p:nvSpPr>
          <p:spPr>
            <a:xfrm>
              <a:off x="244050" y="1681100"/>
              <a:ext cx="1024275" cy="1034800"/>
            </a:xfrm>
            <a:custGeom>
              <a:avLst/>
              <a:gdLst/>
              <a:ahLst/>
              <a:cxnLst/>
              <a:rect l="l" t="t" r="r" b="b"/>
              <a:pathLst>
                <a:path w="40971" h="41392" extrusionOk="0">
                  <a:moveTo>
                    <a:pt x="40971" y="1"/>
                  </a:moveTo>
                  <a:lnTo>
                    <a:pt x="1" y="40825"/>
                  </a:lnTo>
                  <a:lnTo>
                    <a:pt x="1" y="41391"/>
                  </a:lnTo>
                  <a:lnTo>
                    <a:pt x="40971" y="275"/>
                  </a:lnTo>
                  <a:lnTo>
                    <a:pt x="40971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9" name="Google Shape;4379;p15"/>
            <p:cNvSpPr/>
            <p:nvPr/>
          </p:nvSpPr>
          <p:spPr>
            <a:xfrm>
              <a:off x="1268300" y="839600"/>
              <a:ext cx="845200" cy="848375"/>
            </a:xfrm>
            <a:custGeom>
              <a:avLst/>
              <a:gdLst/>
              <a:ahLst/>
              <a:cxnLst/>
              <a:rect l="l" t="t" r="r" b="b"/>
              <a:pathLst>
                <a:path w="33808" h="33935" extrusionOk="0">
                  <a:moveTo>
                    <a:pt x="33771" y="0"/>
                  </a:moveTo>
                  <a:lnTo>
                    <a:pt x="1" y="33661"/>
                  </a:lnTo>
                  <a:lnTo>
                    <a:pt x="1" y="33935"/>
                  </a:lnTo>
                  <a:lnTo>
                    <a:pt x="3380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0" name="Google Shape;4380;p15"/>
            <p:cNvSpPr/>
            <p:nvPr/>
          </p:nvSpPr>
          <p:spPr>
            <a:xfrm>
              <a:off x="244050" y="1607550"/>
              <a:ext cx="1024275" cy="1034325"/>
            </a:xfrm>
            <a:custGeom>
              <a:avLst/>
              <a:gdLst/>
              <a:ahLst/>
              <a:cxnLst/>
              <a:rect l="l" t="t" r="r" b="b"/>
              <a:pathLst>
                <a:path w="40971" h="41373" extrusionOk="0">
                  <a:moveTo>
                    <a:pt x="40971" y="0"/>
                  </a:moveTo>
                  <a:lnTo>
                    <a:pt x="1" y="40824"/>
                  </a:lnTo>
                  <a:lnTo>
                    <a:pt x="1" y="41373"/>
                  </a:lnTo>
                  <a:lnTo>
                    <a:pt x="40971" y="256"/>
                  </a:lnTo>
                  <a:lnTo>
                    <a:pt x="40971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1" name="Google Shape;4381;p15"/>
            <p:cNvSpPr/>
            <p:nvPr/>
          </p:nvSpPr>
          <p:spPr>
            <a:xfrm>
              <a:off x="1268300" y="839600"/>
              <a:ext cx="771650" cy="774375"/>
            </a:xfrm>
            <a:custGeom>
              <a:avLst/>
              <a:gdLst/>
              <a:ahLst/>
              <a:cxnLst/>
              <a:rect l="l" t="t" r="r" b="b"/>
              <a:pathLst>
                <a:path w="30866" h="30975" extrusionOk="0">
                  <a:moveTo>
                    <a:pt x="30829" y="0"/>
                  </a:moveTo>
                  <a:lnTo>
                    <a:pt x="1" y="30718"/>
                  </a:lnTo>
                  <a:lnTo>
                    <a:pt x="1" y="30974"/>
                  </a:lnTo>
                  <a:lnTo>
                    <a:pt x="30866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2" name="Google Shape;4382;p15"/>
            <p:cNvSpPr/>
            <p:nvPr/>
          </p:nvSpPr>
          <p:spPr>
            <a:xfrm>
              <a:off x="244050" y="1534000"/>
              <a:ext cx="1024275" cy="1034325"/>
            </a:xfrm>
            <a:custGeom>
              <a:avLst/>
              <a:gdLst/>
              <a:ahLst/>
              <a:cxnLst/>
              <a:rect l="l" t="t" r="r" b="b"/>
              <a:pathLst>
                <a:path w="40971" h="41373" extrusionOk="0">
                  <a:moveTo>
                    <a:pt x="40971" y="0"/>
                  </a:moveTo>
                  <a:lnTo>
                    <a:pt x="1" y="40843"/>
                  </a:lnTo>
                  <a:lnTo>
                    <a:pt x="1" y="41373"/>
                  </a:lnTo>
                  <a:lnTo>
                    <a:pt x="40971" y="256"/>
                  </a:lnTo>
                  <a:lnTo>
                    <a:pt x="40971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3" name="Google Shape;4383;p15"/>
            <p:cNvSpPr/>
            <p:nvPr/>
          </p:nvSpPr>
          <p:spPr>
            <a:xfrm>
              <a:off x="1268300" y="839600"/>
              <a:ext cx="698100" cy="700825"/>
            </a:xfrm>
            <a:custGeom>
              <a:avLst/>
              <a:gdLst/>
              <a:ahLst/>
              <a:cxnLst/>
              <a:rect l="l" t="t" r="r" b="b"/>
              <a:pathLst>
                <a:path w="27924" h="28033" extrusionOk="0">
                  <a:moveTo>
                    <a:pt x="27869" y="0"/>
                  </a:moveTo>
                  <a:lnTo>
                    <a:pt x="1" y="27776"/>
                  </a:lnTo>
                  <a:lnTo>
                    <a:pt x="1" y="28032"/>
                  </a:lnTo>
                  <a:lnTo>
                    <a:pt x="27923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4" name="Google Shape;4384;p15"/>
            <p:cNvSpPr/>
            <p:nvPr/>
          </p:nvSpPr>
          <p:spPr>
            <a:xfrm>
              <a:off x="244050" y="1460900"/>
              <a:ext cx="1024275" cy="1033425"/>
            </a:xfrm>
            <a:custGeom>
              <a:avLst/>
              <a:gdLst/>
              <a:ahLst/>
              <a:cxnLst/>
              <a:rect l="l" t="t" r="r" b="b"/>
              <a:pathLst>
                <a:path w="40971" h="41337" extrusionOk="0">
                  <a:moveTo>
                    <a:pt x="40971" y="1"/>
                  </a:moveTo>
                  <a:lnTo>
                    <a:pt x="1" y="40825"/>
                  </a:lnTo>
                  <a:lnTo>
                    <a:pt x="1" y="41336"/>
                  </a:lnTo>
                  <a:lnTo>
                    <a:pt x="40971" y="220"/>
                  </a:lnTo>
                  <a:lnTo>
                    <a:pt x="40971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5" name="Google Shape;4385;p15"/>
            <p:cNvSpPr/>
            <p:nvPr/>
          </p:nvSpPr>
          <p:spPr>
            <a:xfrm>
              <a:off x="1268300" y="839600"/>
              <a:ext cx="624100" cy="626800"/>
            </a:xfrm>
            <a:custGeom>
              <a:avLst/>
              <a:gdLst/>
              <a:ahLst/>
              <a:cxnLst/>
              <a:rect l="l" t="t" r="r" b="b"/>
              <a:pathLst>
                <a:path w="24964" h="25072" extrusionOk="0">
                  <a:moveTo>
                    <a:pt x="24926" y="0"/>
                  </a:moveTo>
                  <a:lnTo>
                    <a:pt x="1" y="24853"/>
                  </a:lnTo>
                  <a:lnTo>
                    <a:pt x="1" y="25072"/>
                  </a:lnTo>
                  <a:lnTo>
                    <a:pt x="24963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6" name="Google Shape;4386;p15"/>
            <p:cNvSpPr/>
            <p:nvPr/>
          </p:nvSpPr>
          <p:spPr>
            <a:xfrm>
              <a:off x="244050" y="1387350"/>
              <a:ext cx="1024275" cy="1032950"/>
            </a:xfrm>
            <a:custGeom>
              <a:avLst/>
              <a:gdLst/>
              <a:ahLst/>
              <a:cxnLst/>
              <a:rect l="l" t="t" r="r" b="b"/>
              <a:pathLst>
                <a:path w="40971" h="41318" extrusionOk="0">
                  <a:moveTo>
                    <a:pt x="40971" y="0"/>
                  </a:moveTo>
                  <a:lnTo>
                    <a:pt x="1" y="40824"/>
                  </a:lnTo>
                  <a:lnTo>
                    <a:pt x="1" y="41318"/>
                  </a:lnTo>
                  <a:lnTo>
                    <a:pt x="40971" y="201"/>
                  </a:lnTo>
                  <a:lnTo>
                    <a:pt x="40971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7" name="Google Shape;4387;p15"/>
            <p:cNvSpPr/>
            <p:nvPr/>
          </p:nvSpPr>
          <p:spPr>
            <a:xfrm>
              <a:off x="1268300" y="839600"/>
              <a:ext cx="550525" cy="552800"/>
            </a:xfrm>
            <a:custGeom>
              <a:avLst/>
              <a:gdLst/>
              <a:ahLst/>
              <a:cxnLst/>
              <a:rect l="l" t="t" r="r" b="b"/>
              <a:pathLst>
                <a:path w="22021" h="22112" extrusionOk="0">
                  <a:moveTo>
                    <a:pt x="21984" y="0"/>
                  </a:moveTo>
                  <a:lnTo>
                    <a:pt x="1" y="21910"/>
                  </a:lnTo>
                  <a:lnTo>
                    <a:pt x="1" y="22111"/>
                  </a:lnTo>
                  <a:lnTo>
                    <a:pt x="22021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8" name="Google Shape;4388;p15"/>
            <p:cNvSpPr/>
            <p:nvPr/>
          </p:nvSpPr>
          <p:spPr>
            <a:xfrm>
              <a:off x="244050" y="1313800"/>
              <a:ext cx="1024275" cy="1032500"/>
            </a:xfrm>
            <a:custGeom>
              <a:avLst/>
              <a:gdLst/>
              <a:ahLst/>
              <a:cxnLst/>
              <a:rect l="l" t="t" r="r" b="b"/>
              <a:pathLst>
                <a:path w="40971" h="41300" extrusionOk="0">
                  <a:moveTo>
                    <a:pt x="40971" y="0"/>
                  </a:moveTo>
                  <a:lnTo>
                    <a:pt x="1" y="40824"/>
                  </a:lnTo>
                  <a:lnTo>
                    <a:pt x="1" y="41299"/>
                  </a:lnTo>
                  <a:lnTo>
                    <a:pt x="40971" y="183"/>
                  </a:lnTo>
                  <a:lnTo>
                    <a:pt x="40971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9" name="Google Shape;4389;p15"/>
            <p:cNvSpPr/>
            <p:nvPr/>
          </p:nvSpPr>
          <p:spPr>
            <a:xfrm>
              <a:off x="1268300" y="839600"/>
              <a:ext cx="476975" cy="478800"/>
            </a:xfrm>
            <a:custGeom>
              <a:avLst/>
              <a:gdLst/>
              <a:ahLst/>
              <a:cxnLst/>
              <a:rect l="l" t="t" r="r" b="b"/>
              <a:pathLst>
                <a:path w="19079" h="19152" extrusionOk="0">
                  <a:moveTo>
                    <a:pt x="19024" y="0"/>
                  </a:moveTo>
                  <a:lnTo>
                    <a:pt x="1" y="18968"/>
                  </a:lnTo>
                  <a:lnTo>
                    <a:pt x="1" y="19151"/>
                  </a:lnTo>
                  <a:lnTo>
                    <a:pt x="19079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0" name="Google Shape;4390;p15"/>
            <p:cNvSpPr/>
            <p:nvPr/>
          </p:nvSpPr>
          <p:spPr>
            <a:xfrm>
              <a:off x="244050" y="1240700"/>
              <a:ext cx="1024275" cy="1031600"/>
            </a:xfrm>
            <a:custGeom>
              <a:avLst/>
              <a:gdLst/>
              <a:ahLst/>
              <a:cxnLst/>
              <a:rect l="l" t="t" r="r" b="b"/>
              <a:pathLst>
                <a:path w="40971" h="41264" extrusionOk="0">
                  <a:moveTo>
                    <a:pt x="40971" y="1"/>
                  </a:moveTo>
                  <a:lnTo>
                    <a:pt x="1" y="40825"/>
                  </a:lnTo>
                  <a:lnTo>
                    <a:pt x="1" y="41263"/>
                  </a:lnTo>
                  <a:lnTo>
                    <a:pt x="40971" y="147"/>
                  </a:lnTo>
                  <a:lnTo>
                    <a:pt x="40971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1" name="Google Shape;4391;p15"/>
            <p:cNvSpPr/>
            <p:nvPr/>
          </p:nvSpPr>
          <p:spPr>
            <a:xfrm>
              <a:off x="1268300" y="839600"/>
              <a:ext cx="403425" cy="404775"/>
            </a:xfrm>
            <a:custGeom>
              <a:avLst/>
              <a:gdLst/>
              <a:ahLst/>
              <a:cxnLst/>
              <a:rect l="l" t="t" r="r" b="b"/>
              <a:pathLst>
                <a:path w="16137" h="16191" extrusionOk="0">
                  <a:moveTo>
                    <a:pt x="16082" y="0"/>
                  </a:moveTo>
                  <a:lnTo>
                    <a:pt x="1" y="16045"/>
                  </a:lnTo>
                  <a:lnTo>
                    <a:pt x="1" y="16191"/>
                  </a:lnTo>
                  <a:lnTo>
                    <a:pt x="16137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2" name="Google Shape;4392;p15"/>
            <p:cNvSpPr/>
            <p:nvPr/>
          </p:nvSpPr>
          <p:spPr>
            <a:xfrm>
              <a:off x="244050" y="1167150"/>
              <a:ext cx="1024275" cy="1031125"/>
            </a:xfrm>
            <a:custGeom>
              <a:avLst/>
              <a:gdLst/>
              <a:ahLst/>
              <a:cxnLst/>
              <a:rect l="l" t="t" r="r" b="b"/>
              <a:pathLst>
                <a:path w="40971" h="41245" extrusionOk="0">
                  <a:moveTo>
                    <a:pt x="40971" y="0"/>
                  </a:moveTo>
                  <a:lnTo>
                    <a:pt x="1" y="40824"/>
                  </a:lnTo>
                  <a:lnTo>
                    <a:pt x="1" y="41245"/>
                  </a:lnTo>
                  <a:lnTo>
                    <a:pt x="40971" y="128"/>
                  </a:lnTo>
                  <a:lnTo>
                    <a:pt x="40971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3" name="Google Shape;4393;p15"/>
            <p:cNvSpPr/>
            <p:nvPr/>
          </p:nvSpPr>
          <p:spPr>
            <a:xfrm>
              <a:off x="1268300" y="839600"/>
              <a:ext cx="329425" cy="330775"/>
            </a:xfrm>
            <a:custGeom>
              <a:avLst/>
              <a:gdLst/>
              <a:ahLst/>
              <a:cxnLst/>
              <a:rect l="l" t="t" r="r" b="b"/>
              <a:pathLst>
                <a:path w="13177" h="13231" extrusionOk="0">
                  <a:moveTo>
                    <a:pt x="13140" y="0"/>
                  </a:moveTo>
                  <a:lnTo>
                    <a:pt x="1" y="13102"/>
                  </a:lnTo>
                  <a:lnTo>
                    <a:pt x="1" y="13230"/>
                  </a:lnTo>
                  <a:lnTo>
                    <a:pt x="13176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4" name="Google Shape;4394;p15"/>
            <p:cNvSpPr/>
            <p:nvPr/>
          </p:nvSpPr>
          <p:spPr>
            <a:xfrm>
              <a:off x="244050" y="1093600"/>
              <a:ext cx="1024275" cy="1030675"/>
            </a:xfrm>
            <a:custGeom>
              <a:avLst/>
              <a:gdLst/>
              <a:ahLst/>
              <a:cxnLst/>
              <a:rect l="l" t="t" r="r" b="b"/>
              <a:pathLst>
                <a:path w="40971" h="41227" extrusionOk="0">
                  <a:moveTo>
                    <a:pt x="40971" y="0"/>
                  </a:moveTo>
                  <a:lnTo>
                    <a:pt x="1" y="40824"/>
                  </a:lnTo>
                  <a:lnTo>
                    <a:pt x="1" y="41226"/>
                  </a:lnTo>
                  <a:lnTo>
                    <a:pt x="40971" y="110"/>
                  </a:lnTo>
                  <a:lnTo>
                    <a:pt x="40971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5" name="Google Shape;4395;p15"/>
            <p:cNvSpPr/>
            <p:nvPr/>
          </p:nvSpPr>
          <p:spPr>
            <a:xfrm>
              <a:off x="1268300" y="839600"/>
              <a:ext cx="255875" cy="256750"/>
            </a:xfrm>
            <a:custGeom>
              <a:avLst/>
              <a:gdLst/>
              <a:ahLst/>
              <a:cxnLst/>
              <a:rect l="l" t="t" r="r" b="b"/>
              <a:pathLst>
                <a:path w="10235" h="10270" extrusionOk="0">
                  <a:moveTo>
                    <a:pt x="10198" y="0"/>
                  </a:moveTo>
                  <a:lnTo>
                    <a:pt x="1" y="10160"/>
                  </a:lnTo>
                  <a:lnTo>
                    <a:pt x="1" y="10270"/>
                  </a:lnTo>
                  <a:lnTo>
                    <a:pt x="10234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6" name="Google Shape;4396;p15"/>
            <p:cNvSpPr/>
            <p:nvPr/>
          </p:nvSpPr>
          <p:spPr>
            <a:xfrm>
              <a:off x="244050" y="1020050"/>
              <a:ext cx="1024275" cy="1030200"/>
            </a:xfrm>
            <a:custGeom>
              <a:avLst/>
              <a:gdLst/>
              <a:ahLst/>
              <a:cxnLst/>
              <a:rect l="l" t="t" r="r" b="b"/>
              <a:pathLst>
                <a:path w="40971" h="41208" extrusionOk="0">
                  <a:moveTo>
                    <a:pt x="40971" y="0"/>
                  </a:moveTo>
                  <a:lnTo>
                    <a:pt x="1" y="40824"/>
                  </a:lnTo>
                  <a:lnTo>
                    <a:pt x="1" y="41208"/>
                  </a:lnTo>
                  <a:lnTo>
                    <a:pt x="40971" y="92"/>
                  </a:lnTo>
                  <a:lnTo>
                    <a:pt x="40971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7" name="Google Shape;4397;p15"/>
            <p:cNvSpPr/>
            <p:nvPr/>
          </p:nvSpPr>
          <p:spPr>
            <a:xfrm>
              <a:off x="1268300" y="839600"/>
              <a:ext cx="182325" cy="182750"/>
            </a:xfrm>
            <a:custGeom>
              <a:avLst/>
              <a:gdLst/>
              <a:ahLst/>
              <a:cxnLst/>
              <a:rect l="l" t="t" r="r" b="b"/>
              <a:pathLst>
                <a:path w="7293" h="7310" extrusionOk="0">
                  <a:moveTo>
                    <a:pt x="7237" y="0"/>
                  </a:moveTo>
                  <a:lnTo>
                    <a:pt x="1" y="7218"/>
                  </a:lnTo>
                  <a:lnTo>
                    <a:pt x="1" y="7310"/>
                  </a:lnTo>
                  <a:lnTo>
                    <a:pt x="7292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8" name="Google Shape;4398;p15"/>
            <p:cNvSpPr/>
            <p:nvPr/>
          </p:nvSpPr>
          <p:spPr>
            <a:xfrm>
              <a:off x="244050" y="946950"/>
              <a:ext cx="1024275" cy="1029750"/>
            </a:xfrm>
            <a:custGeom>
              <a:avLst/>
              <a:gdLst/>
              <a:ahLst/>
              <a:cxnLst/>
              <a:rect l="l" t="t" r="r" b="b"/>
              <a:pathLst>
                <a:path w="40971" h="41190" extrusionOk="0">
                  <a:moveTo>
                    <a:pt x="40971" y="0"/>
                  </a:moveTo>
                  <a:lnTo>
                    <a:pt x="1" y="40824"/>
                  </a:lnTo>
                  <a:lnTo>
                    <a:pt x="1" y="41190"/>
                  </a:lnTo>
                  <a:lnTo>
                    <a:pt x="40971" y="73"/>
                  </a:lnTo>
                  <a:lnTo>
                    <a:pt x="40971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9" name="Google Shape;4399;p15"/>
            <p:cNvSpPr/>
            <p:nvPr/>
          </p:nvSpPr>
          <p:spPr>
            <a:xfrm>
              <a:off x="1268300" y="839600"/>
              <a:ext cx="108300" cy="109200"/>
            </a:xfrm>
            <a:custGeom>
              <a:avLst/>
              <a:gdLst/>
              <a:ahLst/>
              <a:cxnLst/>
              <a:rect l="l" t="t" r="r" b="b"/>
              <a:pathLst>
                <a:path w="4332" h="4368" extrusionOk="0">
                  <a:moveTo>
                    <a:pt x="4295" y="0"/>
                  </a:moveTo>
                  <a:lnTo>
                    <a:pt x="1" y="4294"/>
                  </a:lnTo>
                  <a:lnTo>
                    <a:pt x="1" y="4367"/>
                  </a:lnTo>
                  <a:lnTo>
                    <a:pt x="4332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0" name="Google Shape;4400;p15"/>
            <p:cNvSpPr/>
            <p:nvPr/>
          </p:nvSpPr>
          <p:spPr>
            <a:xfrm>
              <a:off x="244050" y="873400"/>
              <a:ext cx="1024275" cy="1029300"/>
            </a:xfrm>
            <a:custGeom>
              <a:avLst/>
              <a:gdLst/>
              <a:ahLst/>
              <a:cxnLst/>
              <a:rect l="l" t="t" r="r" b="b"/>
              <a:pathLst>
                <a:path w="40971" h="41172" extrusionOk="0">
                  <a:moveTo>
                    <a:pt x="40971" y="0"/>
                  </a:moveTo>
                  <a:lnTo>
                    <a:pt x="1" y="40824"/>
                  </a:lnTo>
                  <a:lnTo>
                    <a:pt x="1" y="41171"/>
                  </a:lnTo>
                  <a:lnTo>
                    <a:pt x="40971" y="55"/>
                  </a:lnTo>
                  <a:lnTo>
                    <a:pt x="40971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1" name="Google Shape;4401;p15"/>
            <p:cNvSpPr/>
            <p:nvPr/>
          </p:nvSpPr>
          <p:spPr>
            <a:xfrm>
              <a:off x="1268300" y="839600"/>
              <a:ext cx="34750" cy="35200"/>
            </a:xfrm>
            <a:custGeom>
              <a:avLst/>
              <a:gdLst/>
              <a:ahLst/>
              <a:cxnLst/>
              <a:rect l="l" t="t" r="r" b="b"/>
              <a:pathLst>
                <a:path w="1390" h="1408" extrusionOk="0">
                  <a:moveTo>
                    <a:pt x="1353" y="0"/>
                  </a:moveTo>
                  <a:lnTo>
                    <a:pt x="1" y="1352"/>
                  </a:lnTo>
                  <a:lnTo>
                    <a:pt x="1" y="1407"/>
                  </a:lnTo>
                  <a:lnTo>
                    <a:pt x="1390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2" name="Google Shape;4402;p15"/>
            <p:cNvSpPr/>
            <p:nvPr/>
          </p:nvSpPr>
          <p:spPr>
            <a:xfrm>
              <a:off x="244050" y="839600"/>
              <a:ext cx="985450" cy="989100"/>
            </a:xfrm>
            <a:custGeom>
              <a:avLst/>
              <a:gdLst/>
              <a:ahLst/>
              <a:cxnLst/>
              <a:rect l="l" t="t" r="r" b="b"/>
              <a:pathLst>
                <a:path w="39418" h="39564" extrusionOk="0">
                  <a:moveTo>
                    <a:pt x="39363" y="0"/>
                  </a:moveTo>
                  <a:lnTo>
                    <a:pt x="1" y="39234"/>
                  </a:lnTo>
                  <a:lnTo>
                    <a:pt x="1" y="39563"/>
                  </a:lnTo>
                  <a:lnTo>
                    <a:pt x="3941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3" name="Google Shape;4403;p15"/>
            <p:cNvSpPr/>
            <p:nvPr/>
          </p:nvSpPr>
          <p:spPr>
            <a:xfrm>
              <a:off x="244050" y="839600"/>
              <a:ext cx="911450" cy="915075"/>
            </a:xfrm>
            <a:custGeom>
              <a:avLst/>
              <a:gdLst/>
              <a:ahLst/>
              <a:cxnLst/>
              <a:rect l="l" t="t" r="r" b="b"/>
              <a:pathLst>
                <a:path w="36458" h="36603" extrusionOk="0">
                  <a:moveTo>
                    <a:pt x="36421" y="0"/>
                  </a:moveTo>
                  <a:lnTo>
                    <a:pt x="1" y="36310"/>
                  </a:lnTo>
                  <a:lnTo>
                    <a:pt x="1" y="36603"/>
                  </a:lnTo>
                  <a:lnTo>
                    <a:pt x="36457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4" name="Google Shape;4404;p15"/>
            <p:cNvSpPr/>
            <p:nvPr/>
          </p:nvSpPr>
          <p:spPr>
            <a:xfrm>
              <a:off x="244050" y="839600"/>
              <a:ext cx="837900" cy="841075"/>
            </a:xfrm>
            <a:custGeom>
              <a:avLst/>
              <a:gdLst/>
              <a:ahLst/>
              <a:cxnLst/>
              <a:rect l="l" t="t" r="r" b="b"/>
              <a:pathLst>
                <a:path w="33516" h="33643" extrusionOk="0">
                  <a:moveTo>
                    <a:pt x="33478" y="0"/>
                  </a:moveTo>
                  <a:lnTo>
                    <a:pt x="1" y="33368"/>
                  </a:lnTo>
                  <a:lnTo>
                    <a:pt x="1" y="33642"/>
                  </a:lnTo>
                  <a:lnTo>
                    <a:pt x="33515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5" name="Google Shape;4405;p15"/>
            <p:cNvSpPr/>
            <p:nvPr/>
          </p:nvSpPr>
          <p:spPr>
            <a:xfrm>
              <a:off x="244050" y="839600"/>
              <a:ext cx="764325" cy="767050"/>
            </a:xfrm>
            <a:custGeom>
              <a:avLst/>
              <a:gdLst/>
              <a:ahLst/>
              <a:cxnLst/>
              <a:rect l="l" t="t" r="r" b="b"/>
              <a:pathLst>
                <a:path w="30573" h="30682" extrusionOk="0">
                  <a:moveTo>
                    <a:pt x="30518" y="0"/>
                  </a:moveTo>
                  <a:lnTo>
                    <a:pt x="1" y="30426"/>
                  </a:lnTo>
                  <a:lnTo>
                    <a:pt x="1" y="30682"/>
                  </a:lnTo>
                  <a:lnTo>
                    <a:pt x="30573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6" name="Google Shape;4406;p15"/>
            <p:cNvSpPr/>
            <p:nvPr/>
          </p:nvSpPr>
          <p:spPr>
            <a:xfrm>
              <a:off x="244050" y="839600"/>
              <a:ext cx="690775" cy="693050"/>
            </a:xfrm>
            <a:custGeom>
              <a:avLst/>
              <a:gdLst/>
              <a:ahLst/>
              <a:cxnLst/>
              <a:rect l="l" t="t" r="r" b="b"/>
              <a:pathLst>
                <a:path w="27631" h="27722" extrusionOk="0">
                  <a:moveTo>
                    <a:pt x="27576" y="0"/>
                  </a:moveTo>
                  <a:lnTo>
                    <a:pt x="1" y="27484"/>
                  </a:lnTo>
                  <a:lnTo>
                    <a:pt x="1" y="27722"/>
                  </a:lnTo>
                  <a:lnTo>
                    <a:pt x="27631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7" name="Google Shape;4407;p15"/>
            <p:cNvSpPr/>
            <p:nvPr/>
          </p:nvSpPr>
          <p:spPr>
            <a:xfrm>
              <a:off x="244050" y="839600"/>
              <a:ext cx="616775" cy="619050"/>
            </a:xfrm>
            <a:custGeom>
              <a:avLst/>
              <a:gdLst/>
              <a:ahLst/>
              <a:cxnLst/>
              <a:rect l="l" t="t" r="r" b="b"/>
              <a:pathLst>
                <a:path w="24671" h="24762" extrusionOk="0">
                  <a:moveTo>
                    <a:pt x="24634" y="0"/>
                  </a:moveTo>
                  <a:lnTo>
                    <a:pt x="1" y="24560"/>
                  </a:lnTo>
                  <a:lnTo>
                    <a:pt x="1" y="24761"/>
                  </a:lnTo>
                  <a:lnTo>
                    <a:pt x="24670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8" name="Google Shape;4408;p15"/>
            <p:cNvSpPr/>
            <p:nvPr/>
          </p:nvSpPr>
          <p:spPr>
            <a:xfrm>
              <a:off x="244050" y="839600"/>
              <a:ext cx="543225" cy="545500"/>
            </a:xfrm>
            <a:custGeom>
              <a:avLst/>
              <a:gdLst/>
              <a:ahLst/>
              <a:cxnLst/>
              <a:rect l="l" t="t" r="r" b="b"/>
              <a:pathLst>
                <a:path w="21729" h="21820" extrusionOk="0">
                  <a:moveTo>
                    <a:pt x="21692" y="0"/>
                  </a:moveTo>
                  <a:lnTo>
                    <a:pt x="1" y="21618"/>
                  </a:lnTo>
                  <a:lnTo>
                    <a:pt x="1" y="21819"/>
                  </a:lnTo>
                  <a:lnTo>
                    <a:pt x="2172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9" name="Google Shape;4409;p15"/>
            <p:cNvSpPr/>
            <p:nvPr/>
          </p:nvSpPr>
          <p:spPr>
            <a:xfrm>
              <a:off x="244050" y="839600"/>
              <a:ext cx="469675" cy="471475"/>
            </a:xfrm>
            <a:custGeom>
              <a:avLst/>
              <a:gdLst/>
              <a:ahLst/>
              <a:cxnLst/>
              <a:rect l="l" t="t" r="r" b="b"/>
              <a:pathLst>
                <a:path w="18787" h="18859" extrusionOk="0">
                  <a:moveTo>
                    <a:pt x="18731" y="0"/>
                  </a:moveTo>
                  <a:lnTo>
                    <a:pt x="1" y="18676"/>
                  </a:lnTo>
                  <a:lnTo>
                    <a:pt x="1" y="18859"/>
                  </a:lnTo>
                  <a:lnTo>
                    <a:pt x="18786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0" name="Google Shape;4410;p15"/>
            <p:cNvSpPr/>
            <p:nvPr/>
          </p:nvSpPr>
          <p:spPr>
            <a:xfrm>
              <a:off x="244050" y="839600"/>
              <a:ext cx="395650" cy="397475"/>
            </a:xfrm>
            <a:custGeom>
              <a:avLst/>
              <a:gdLst/>
              <a:ahLst/>
              <a:cxnLst/>
              <a:rect l="l" t="t" r="r" b="b"/>
              <a:pathLst>
                <a:path w="15826" h="15899" extrusionOk="0">
                  <a:moveTo>
                    <a:pt x="15789" y="0"/>
                  </a:moveTo>
                  <a:lnTo>
                    <a:pt x="1" y="15734"/>
                  </a:lnTo>
                  <a:lnTo>
                    <a:pt x="1" y="15898"/>
                  </a:lnTo>
                  <a:lnTo>
                    <a:pt x="15826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1" name="Google Shape;4411;p15"/>
            <p:cNvSpPr/>
            <p:nvPr/>
          </p:nvSpPr>
          <p:spPr>
            <a:xfrm>
              <a:off x="244050" y="839600"/>
              <a:ext cx="322100" cy="323450"/>
            </a:xfrm>
            <a:custGeom>
              <a:avLst/>
              <a:gdLst/>
              <a:ahLst/>
              <a:cxnLst/>
              <a:rect l="l" t="t" r="r" b="b"/>
              <a:pathLst>
                <a:path w="12884" h="12938" extrusionOk="0">
                  <a:moveTo>
                    <a:pt x="12847" y="0"/>
                  </a:moveTo>
                  <a:lnTo>
                    <a:pt x="1" y="12810"/>
                  </a:lnTo>
                  <a:lnTo>
                    <a:pt x="1" y="12938"/>
                  </a:lnTo>
                  <a:lnTo>
                    <a:pt x="12884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2" name="Google Shape;4412;p15"/>
            <p:cNvSpPr/>
            <p:nvPr/>
          </p:nvSpPr>
          <p:spPr>
            <a:xfrm>
              <a:off x="244050" y="839600"/>
              <a:ext cx="248550" cy="249450"/>
            </a:xfrm>
            <a:custGeom>
              <a:avLst/>
              <a:gdLst/>
              <a:ahLst/>
              <a:cxnLst/>
              <a:rect l="l" t="t" r="r" b="b"/>
              <a:pathLst>
                <a:path w="9942" h="9978" extrusionOk="0">
                  <a:moveTo>
                    <a:pt x="9887" y="0"/>
                  </a:moveTo>
                  <a:lnTo>
                    <a:pt x="1" y="9868"/>
                  </a:lnTo>
                  <a:lnTo>
                    <a:pt x="1" y="9978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3" name="Google Shape;4413;p15"/>
            <p:cNvSpPr/>
            <p:nvPr/>
          </p:nvSpPr>
          <p:spPr>
            <a:xfrm>
              <a:off x="244050" y="839600"/>
              <a:ext cx="174550" cy="175450"/>
            </a:xfrm>
            <a:custGeom>
              <a:avLst/>
              <a:gdLst/>
              <a:ahLst/>
              <a:cxnLst/>
              <a:rect l="l" t="t" r="r" b="b"/>
              <a:pathLst>
                <a:path w="6982" h="7018" extrusionOk="0">
                  <a:moveTo>
                    <a:pt x="6945" y="0"/>
                  </a:moveTo>
                  <a:lnTo>
                    <a:pt x="1" y="6926"/>
                  </a:lnTo>
                  <a:lnTo>
                    <a:pt x="1" y="7017"/>
                  </a:lnTo>
                  <a:lnTo>
                    <a:pt x="6981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4" name="Google Shape;4414;p15"/>
            <p:cNvSpPr/>
            <p:nvPr/>
          </p:nvSpPr>
          <p:spPr>
            <a:xfrm>
              <a:off x="244050" y="839600"/>
              <a:ext cx="101000" cy="101425"/>
            </a:xfrm>
            <a:custGeom>
              <a:avLst/>
              <a:gdLst/>
              <a:ahLst/>
              <a:cxnLst/>
              <a:rect l="l" t="t" r="r" b="b"/>
              <a:pathLst>
                <a:path w="4040" h="4057" extrusionOk="0">
                  <a:moveTo>
                    <a:pt x="4003" y="0"/>
                  </a:moveTo>
                  <a:lnTo>
                    <a:pt x="1" y="3984"/>
                  </a:lnTo>
                  <a:lnTo>
                    <a:pt x="1" y="4057"/>
                  </a:lnTo>
                  <a:lnTo>
                    <a:pt x="4039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5" name="Google Shape;4415;p15"/>
            <p:cNvSpPr/>
            <p:nvPr/>
          </p:nvSpPr>
          <p:spPr>
            <a:xfrm>
              <a:off x="244050" y="839600"/>
              <a:ext cx="27425" cy="27875"/>
            </a:xfrm>
            <a:custGeom>
              <a:avLst/>
              <a:gdLst/>
              <a:ahLst/>
              <a:cxnLst/>
              <a:rect l="l" t="t" r="r" b="b"/>
              <a:pathLst>
                <a:path w="1097" h="1115" extrusionOk="0">
                  <a:moveTo>
                    <a:pt x="1042" y="0"/>
                  </a:moveTo>
                  <a:lnTo>
                    <a:pt x="1" y="1060"/>
                  </a:lnTo>
                  <a:lnTo>
                    <a:pt x="1" y="1115"/>
                  </a:lnTo>
                  <a:lnTo>
                    <a:pt x="1097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6" name="Google Shape;4416;p15"/>
            <p:cNvSpPr/>
            <p:nvPr/>
          </p:nvSpPr>
          <p:spPr>
            <a:xfrm>
              <a:off x="7365875" y="4842950"/>
              <a:ext cx="13725" cy="13725"/>
            </a:xfrm>
            <a:custGeom>
              <a:avLst/>
              <a:gdLst/>
              <a:ahLst/>
              <a:cxnLst/>
              <a:rect l="l" t="t" r="r" b="b"/>
              <a:pathLst>
                <a:path w="549" h="549" extrusionOk="0">
                  <a:moveTo>
                    <a:pt x="549" y="1"/>
                  </a:moveTo>
                  <a:lnTo>
                    <a:pt x="0" y="549"/>
                  </a:lnTo>
                  <a:lnTo>
                    <a:pt x="549" y="549"/>
                  </a:lnTo>
                  <a:lnTo>
                    <a:pt x="549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7" name="Google Shape;4417;p15"/>
            <p:cNvSpPr/>
            <p:nvPr/>
          </p:nvSpPr>
          <p:spPr>
            <a:xfrm>
              <a:off x="7292325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46" y="0"/>
                  </a:moveTo>
                  <a:lnTo>
                    <a:pt x="0" y="1828"/>
                  </a:lnTo>
                  <a:lnTo>
                    <a:pt x="1188" y="1828"/>
                  </a:lnTo>
                  <a:lnTo>
                    <a:pt x="2997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8" name="Google Shape;4418;p15"/>
            <p:cNvSpPr/>
            <p:nvPr/>
          </p:nvSpPr>
          <p:spPr>
            <a:xfrm>
              <a:off x="7338450" y="4769850"/>
              <a:ext cx="41150" cy="41150"/>
            </a:xfrm>
            <a:custGeom>
              <a:avLst/>
              <a:gdLst/>
              <a:ahLst/>
              <a:cxnLst/>
              <a:rect l="l" t="t" r="r" b="b"/>
              <a:pathLst>
                <a:path w="1646" h="1646" extrusionOk="0">
                  <a:moveTo>
                    <a:pt x="1646" y="1"/>
                  </a:moveTo>
                  <a:lnTo>
                    <a:pt x="1" y="1645"/>
                  </a:lnTo>
                  <a:lnTo>
                    <a:pt x="1152" y="1645"/>
                  </a:lnTo>
                  <a:lnTo>
                    <a:pt x="1646" y="1152"/>
                  </a:lnTo>
                  <a:lnTo>
                    <a:pt x="1646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9" name="Google Shape;4419;p15"/>
            <p:cNvSpPr/>
            <p:nvPr/>
          </p:nvSpPr>
          <p:spPr>
            <a:xfrm>
              <a:off x="7218775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28" y="0"/>
                  </a:moveTo>
                  <a:lnTo>
                    <a:pt x="0" y="1828"/>
                  </a:lnTo>
                  <a:lnTo>
                    <a:pt x="1170" y="1828"/>
                  </a:lnTo>
                  <a:lnTo>
                    <a:pt x="2997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0" name="Google Shape;4420;p15"/>
            <p:cNvSpPr/>
            <p:nvPr/>
          </p:nvSpPr>
          <p:spPr>
            <a:xfrm>
              <a:off x="7264450" y="4696300"/>
              <a:ext cx="115150" cy="114700"/>
            </a:xfrm>
            <a:custGeom>
              <a:avLst/>
              <a:gdLst/>
              <a:ahLst/>
              <a:cxnLst/>
              <a:rect l="l" t="t" r="r" b="b"/>
              <a:pathLst>
                <a:path w="4606" h="4588" extrusionOk="0">
                  <a:moveTo>
                    <a:pt x="4606" y="1"/>
                  </a:moveTo>
                  <a:lnTo>
                    <a:pt x="1" y="4587"/>
                  </a:lnTo>
                  <a:lnTo>
                    <a:pt x="1170" y="4587"/>
                  </a:lnTo>
                  <a:lnTo>
                    <a:pt x="4606" y="1134"/>
                  </a:lnTo>
                  <a:lnTo>
                    <a:pt x="4606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1" name="Google Shape;4421;p15"/>
            <p:cNvSpPr/>
            <p:nvPr/>
          </p:nvSpPr>
          <p:spPr>
            <a:xfrm>
              <a:off x="7145225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27" y="0"/>
                  </a:moveTo>
                  <a:lnTo>
                    <a:pt x="0" y="1828"/>
                  </a:lnTo>
                  <a:lnTo>
                    <a:pt x="1170" y="1828"/>
                  </a:lnTo>
                  <a:lnTo>
                    <a:pt x="2997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2" name="Google Shape;4422;p15"/>
            <p:cNvSpPr/>
            <p:nvPr/>
          </p:nvSpPr>
          <p:spPr>
            <a:xfrm>
              <a:off x="7190900" y="4622750"/>
              <a:ext cx="188700" cy="188250"/>
            </a:xfrm>
            <a:custGeom>
              <a:avLst/>
              <a:gdLst/>
              <a:ahLst/>
              <a:cxnLst/>
              <a:rect l="l" t="t" r="r" b="b"/>
              <a:pathLst>
                <a:path w="7548" h="7530" extrusionOk="0">
                  <a:moveTo>
                    <a:pt x="7548" y="1"/>
                  </a:moveTo>
                  <a:lnTo>
                    <a:pt x="0" y="7529"/>
                  </a:lnTo>
                  <a:lnTo>
                    <a:pt x="1170" y="7529"/>
                  </a:lnTo>
                  <a:lnTo>
                    <a:pt x="7548" y="1115"/>
                  </a:lnTo>
                  <a:lnTo>
                    <a:pt x="7548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3" name="Google Shape;4423;p15"/>
            <p:cNvSpPr/>
            <p:nvPr/>
          </p:nvSpPr>
          <p:spPr>
            <a:xfrm>
              <a:off x="7071200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46" y="0"/>
                  </a:moveTo>
                  <a:lnTo>
                    <a:pt x="1" y="1828"/>
                  </a:lnTo>
                  <a:lnTo>
                    <a:pt x="1189" y="1828"/>
                  </a:lnTo>
                  <a:lnTo>
                    <a:pt x="299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4" name="Google Shape;4424;p15"/>
            <p:cNvSpPr/>
            <p:nvPr/>
          </p:nvSpPr>
          <p:spPr>
            <a:xfrm>
              <a:off x="7117350" y="4549200"/>
              <a:ext cx="262250" cy="261800"/>
            </a:xfrm>
            <a:custGeom>
              <a:avLst/>
              <a:gdLst/>
              <a:ahLst/>
              <a:cxnLst/>
              <a:rect l="l" t="t" r="r" b="b"/>
              <a:pathLst>
                <a:path w="10490" h="10472" extrusionOk="0">
                  <a:moveTo>
                    <a:pt x="10490" y="0"/>
                  </a:moveTo>
                  <a:lnTo>
                    <a:pt x="0" y="10471"/>
                  </a:lnTo>
                  <a:lnTo>
                    <a:pt x="1152" y="10471"/>
                  </a:lnTo>
                  <a:lnTo>
                    <a:pt x="10490" y="1097"/>
                  </a:lnTo>
                  <a:lnTo>
                    <a:pt x="10490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5" name="Google Shape;4425;p15"/>
            <p:cNvSpPr/>
            <p:nvPr/>
          </p:nvSpPr>
          <p:spPr>
            <a:xfrm>
              <a:off x="6997650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28" y="0"/>
                  </a:moveTo>
                  <a:lnTo>
                    <a:pt x="1" y="1828"/>
                  </a:lnTo>
                  <a:lnTo>
                    <a:pt x="1170" y="1828"/>
                  </a:lnTo>
                  <a:lnTo>
                    <a:pt x="299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6" name="Google Shape;4426;p15"/>
            <p:cNvSpPr/>
            <p:nvPr/>
          </p:nvSpPr>
          <p:spPr>
            <a:xfrm>
              <a:off x="7043350" y="4476100"/>
              <a:ext cx="336250" cy="334900"/>
            </a:xfrm>
            <a:custGeom>
              <a:avLst/>
              <a:gdLst/>
              <a:ahLst/>
              <a:cxnLst/>
              <a:rect l="l" t="t" r="r" b="b"/>
              <a:pathLst>
                <a:path w="13450" h="13396" extrusionOk="0">
                  <a:moveTo>
                    <a:pt x="13450" y="1"/>
                  </a:moveTo>
                  <a:lnTo>
                    <a:pt x="0" y="13395"/>
                  </a:lnTo>
                  <a:lnTo>
                    <a:pt x="1170" y="13395"/>
                  </a:lnTo>
                  <a:lnTo>
                    <a:pt x="13450" y="1060"/>
                  </a:lnTo>
                  <a:lnTo>
                    <a:pt x="13450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7" name="Google Shape;4427;p15"/>
            <p:cNvSpPr/>
            <p:nvPr/>
          </p:nvSpPr>
          <p:spPr>
            <a:xfrm>
              <a:off x="6924100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28" y="0"/>
                  </a:moveTo>
                  <a:lnTo>
                    <a:pt x="1" y="1828"/>
                  </a:lnTo>
                  <a:lnTo>
                    <a:pt x="1170" y="1828"/>
                  </a:lnTo>
                  <a:lnTo>
                    <a:pt x="2997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8" name="Google Shape;4428;p15"/>
            <p:cNvSpPr/>
            <p:nvPr/>
          </p:nvSpPr>
          <p:spPr>
            <a:xfrm>
              <a:off x="6969775" y="4402550"/>
              <a:ext cx="409825" cy="408450"/>
            </a:xfrm>
            <a:custGeom>
              <a:avLst/>
              <a:gdLst/>
              <a:ahLst/>
              <a:cxnLst/>
              <a:rect l="l" t="t" r="r" b="b"/>
              <a:pathLst>
                <a:path w="16393" h="16338" extrusionOk="0">
                  <a:moveTo>
                    <a:pt x="16393" y="0"/>
                  </a:moveTo>
                  <a:lnTo>
                    <a:pt x="1" y="16337"/>
                  </a:lnTo>
                  <a:lnTo>
                    <a:pt x="1170" y="16337"/>
                  </a:lnTo>
                  <a:lnTo>
                    <a:pt x="16393" y="1060"/>
                  </a:lnTo>
                  <a:lnTo>
                    <a:pt x="16393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9" name="Google Shape;4429;p15"/>
            <p:cNvSpPr/>
            <p:nvPr/>
          </p:nvSpPr>
          <p:spPr>
            <a:xfrm>
              <a:off x="6850100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46" y="0"/>
                  </a:moveTo>
                  <a:lnTo>
                    <a:pt x="0" y="1828"/>
                  </a:lnTo>
                  <a:lnTo>
                    <a:pt x="1188" y="1828"/>
                  </a:lnTo>
                  <a:lnTo>
                    <a:pt x="2997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0" name="Google Shape;4430;p15"/>
            <p:cNvSpPr/>
            <p:nvPr/>
          </p:nvSpPr>
          <p:spPr>
            <a:xfrm>
              <a:off x="6896225" y="4329000"/>
              <a:ext cx="483375" cy="482000"/>
            </a:xfrm>
            <a:custGeom>
              <a:avLst/>
              <a:gdLst/>
              <a:ahLst/>
              <a:cxnLst/>
              <a:rect l="l" t="t" r="r" b="b"/>
              <a:pathLst>
                <a:path w="19335" h="19280" extrusionOk="0">
                  <a:moveTo>
                    <a:pt x="19335" y="0"/>
                  </a:moveTo>
                  <a:lnTo>
                    <a:pt x="1" y="19279"/>
                  </a:lnTo>
                  <a:lnTo>
                    <a:pt x="1152" y="19279"/>
                  </a:lnTo>
                  <a:lnTo>
                    <a:pt x="19335" y="1042"/>
                  </a:lnTo>
                  <a:lnTo>
                    <a:pt x="19335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1" name="Google Shape;4431;p15"/>
            <p:cNvSpPr/>
            <p:nvPr/>
          </p:nvSpPr>
          <p:spPr>
            <a:xfrm>
              <a:off x="6776550" y="4810975"/>
              <a:ext cx="74925" cy="45700"/>
            </a:xfrm>
            <a:custGeom>
              <a:avLst/>
              <a:gdLst/>
              <a:ahLst/>
              <a:cxnLst/>
              <a:rect l="l" t="t" r="r" b="b"/>
              <a:pathLst>
                <a:path w="2997" h="1828" extrusionOk="0">
                  <a:moveTo>
                    <a:pt x="1827" y="0"/>
                  </a:moveTo>
                  <a:lnTo>
                    <a:pt x="0" y="1828"/>
                  </a:lnTo>
                  <a:lnTo>
                    <a:pt x="1170" y="1828"/>
                  </a:lnTo>
                  <a:lnTo>
                    <a:pt x="2997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2" name="Google Shape;4432;p15"/>
            <p:cNvSpPr/>
            <p:nvPr/>
          </p:nvSpPr>
          <p:spPr>
            <a:xfrm>
              <a:off x="6822225" y="4255900"/>
              <a:ext cx="557375" cy="555100"/>
            </a:xfrm>
            <a:custGeom>
              <a:avLst/>
              <a:gdLst/>
              <a:ahLst/>
              <a:cxnLst/>
              <a:rect l="l" t="t" r="r" b="b"/>
              <a:pathLst>
                <a:path w="22295" h="22204" extrusionOk="0">
                  <a:moveTo>
                    <a:pt x="22295" y="1"/>
                  </a:moveTo>
                  <a:lnTo>
                    <a:pt x="0" y="22203"/>
                  </a:lnTo>
                  <a:lnTo>
                    <a:pt x="1170" y="22203"/>
                  </a:lnTo>
                  <a:lnTo>
                    <a:pt x="22295" y="1006"/>
                  </a:lnTo>
                  <a:lnTo>
                    <a:pt x="22295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3" name="Google Shape;4433;p15"/>
            <p:cNvSpPr/>
            <p:nvPr/>
          </p:nvSpPr>
          <p:spPr>
            <a:xfrm>
              <a:off x="6702975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28" y="0"/>
                  </a:moveTo>
                  <a:lnTo>
                    <a:pt x="1" y="1828"/>
                  </a:lnTo>
                  <a:lnTo>
                    <a:pt x="1170" y="1828"/>
                  </a:lnTo>
                  <a:lnTo>
                    <a:pt x="299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4" name="Google Shape;4434;p15"/>
            <p:cNvSpPr/>
            <p:nvPr/>
          </p:nvSpPr>
          <p:spPr>
            <a:xfrm>
              <a:off x="6748675" y="4182350"/>
              <a:ext cx="630925" cy="628650"/>
            </a:xfrm>
            <a:custGeom>
              <a:avLst/>
              <a:gdLst/>
              <a:ahLst/>
              <a:cxnLst/>
              <a:rect l="l" t="t" r="r" b="b"/>
              <a:pathLst>
                <a:path w="25237" h="25146" extrusionOk="0">
                  <a:moveTo>
                    <a:pt x="25237" y="0"/>
                  </a:moveTo>
                  <a:lnTo>
                    <a:pt x="0" y="25145"/>
                  </a:lnTo>
                  <a:lnTo>
                    <a:pt x="1170" y="25145"/>
                  </a:lnTo>
                  <a:lnTo>
                    <a:pt x="25237" y="987"/>
                  </a:lnTo>
                  <a:lnTo>
                    <a:pt x="25237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5" name="Google Shape;4435;p15"/>
            <p:cNvSpPr/>
            <p:nvPr/>
          </p:nvSpPr>
          <p:spPr>
            <a:xfrm>
              <a:off x="6628975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46" y="0"/>
                  </a:moveTo>
                  <a:lnTo>
                    <a:pt x="1" y="1828"/>
                  </a:lnTo>
                  <a:lnTo>
                    <a:pt x="1188" y="1828"/>
                  </a:lnTo>
                  <a:lnTo>
                    <a:pt x="2997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6" name="Google Shape;4436;p15"/>
            <p:cNvSpPr/>
            <p:nvPr/>
          </p:nvSpPr>
          <p:spPr>
            <a:xfrm>
              <a:off x="6675125" y="4108800"/>
              <a:ext cx="704475" cy="702200"/>
            </a:xfrm>
            <a:custGeom>
              <a:avLst/>
              <a:gdLst/>
              <a:ahLst/>
              <a:cxnLst/>
              <a:rect l="l" t="t" r="r" b="b"/>
              <a:pathLst>
                <a:path w="28179" h="28088" extrusionOk="0">
                  <a:moveTo>
                    <a:pt x="28179" y="0"/>
                  </a:moveTo>
                  <a:lnTo>
                    <a:pt x="0" y="28087"/>
                  </a:lnTo>
                  <a:lnTo>
                    <a:pt x="1151" y="28087"/>
                  </a:lnTo>
                  <a:lnTo>
                    <a:pt x="28179" y="969"/>
                  </a:lnTo>
                  <a:lnTo>
                    <a:pt x="28179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7" name="Google Shape;4437;p15"/>
            <p:cNvSpPr/>
            <p:nvPr/>
          </p:nvSpPr>
          <p:spPr>
            <a:xfrm>
              <a:off x="6555425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46" y="0"/>
                  </a:moveTo>
                  <a:lnTo>
                    <a:pt x="0" y="1828"/>
                  </a:lnTo>
                  <a:lnTo>
                    <a:pt x="1188" y="1828"/>
                  </a:lnTo>
                  <a:lnTo>
                    <a:pt x="2997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8" name="Google Shape;4438;p15"/>
            <p:cNvSpPr/>
            <p:nvPr/>
          </p:nvSpPr>
          <p:spPr>
            <a:xfrm>
              <a:off x="6601575" y="4035250"/>
              <a:ext cx="778025" cy="775750"/>
            </a:xfrm>
            <a:custGeom>
              <a:avLst/>
              <a:gdLst/>
              <a:ahLst/>
              <a:cxnLst/>
              <a:rect l="l" t="t" r="r" b="b"/>
              <a:pathLst>
                <a:path w="31121" h="31030" extrusionOk="0">
                  <a:moveTo>
                    <a:pt x="31121" y="0"/>
                  </a:moveTo>
                  <a:lnTo>
                    <a:pt x="0" y="31029"/>
                  </a:lnTo>
                  <a:lnTo>
                    <a:pt x="1151" y="31029"/>
                  </a:lnTo>
                  <a:lnTo>
                    <a:pt x="31121" y="950"/>
                  </a:lnTo>
                  <a:lnTo>
                    <a:pt x="31121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9" name="Google Shape;4439;p15"/>
            <p:cNvSpPr/>
            <p:nvPr/>
          </p:nvSpPr>
          <p:spPr>
            <a:xfrm>
              <a:off x="6481875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28" y="0"/>
                  </a:moveTo>
                  <a:lnTo>
                    <a:pt x="0" y="1828"/>
                  </a:lnTo>
                  <a:lnTo>
                    <a:pt x="1170" y="1828"/>
                  </a:lnTo>
                  <a:lnTo>
                    <a:pt x="2997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0" name="Google Shape;4440;p15"/>
            <p:cNvSpPr/>
            <p:nvPr/>
          </p:nvSpPr>
          <p:spPr>
            <a:xfrm>
              <a:off x="6527550" y="3962150"/>
              <a:ext cx="852050" cy="848850"/>
            </a:xfrm>
            <a:custGeom>
              <a:avLst/>
              <a:gdLst/>
              <a:ahLst/>
              <a:cxnLst/>
              <a:rect l="l" t="t" r="r" b="b"/>
              <a:pathLst>
                <a:path w="34082" h="33954" extrusionOk="0">
                  <a:moveTo>
                    <a:pt x="34082" y="0"/>
                  </a:moveTo>
                  <a:lnTo>
                    <a:pt x="1" y="33953"/>
                  </a:lnTo>
                  <a:lnTo>
                    <a:pt x="1170" y="33953"/>
                  </a:lnTo>
                  <a:lnTo>
                    <a:pt x="34082" y="914"/>
                  </a:lnTo>
                  <a:lnTo>
                    <a:pt x="34082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1" name="Google Shape;4441;p15"/>
            <p:cNvSpPr/>
            <p:nvPr/>
          </p:nvSpPr>
          <p:spPr>
            <a:xfrm>
              <a:off x="6408325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28" y="0"/>
                  </a:moveTo>
                  <a:lnTo>
                    <a:pt x="0" y="1828"/>
                  </a:lnTo>
                  <a:lnTo>
                    <a:pt x="1170" y="1828"/>
                  </a:lnTo>
                  <a:lnTo>
                    <a:pt x="2997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2" name="Google Shape;4442;p15"/>
            <p:cNvSpPr/>
            <p:nvPr/>
          </p:nvSpPr>
          <p:spPr>
            <a:xfrm>
              <a:off x="6454000" y="3888600"/>
              <a:ext cx="925600" cy="922400"/>
            </a:xfrm>
            <a:custGeom>
              <a:avLst/>
              <a:gdLst/>
              <a:ahLst/>
              <a:cxnLst/>
              <a:rect l="l" t="t" r="r" b="b"/>
              <a:pathLst>
                <a:path w="37024" h="36896" extrusionOk="0">
                  <a:moveTo>
                    <a:pt x="37024" y="0"/>
                  </a:moveTo>
                  <a:lnTo>
                    <a:pt x="1" y="36895"/>
                  </a:lnTo>
                  <a:lnTo>
                    <a:pt x="1170" y="36895"/>
                  </a:lnTo>
                  <a:lnTo>
                    <a:pt x="37024" y="896"/>
                  </a:lnTo>
                  <a:lnTo>
                    <a:pt x="37024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3" name="Google Shape;4443;p15"/>
            <p:cNvSpPr/>
            <p:nvPr/>
          </p:nvSpPr>
          <p:spPr>
            <a:xfrm>
              <a:off x="6334300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46" y="0"/>
                  </a:moveTo>
                  <a:lnTo>
                    <a:pt x="1" y="1828"/>
                  </a:lnTo>
                  <a:lnTo>
                    <a:pt x="1189" y="1828"/>
                  </a:lnTo>
                  <a:lnTo>
                    <a:pt x="299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4" name="Google Shape;4444;p15"/>
            <p:cNvSpPr/>
            <p:nvPr/>
          </p:nvSpPr>
          <p:spPr>
            <a:xfrm>
              <a:off x="6380450" y="3815050"/>
              <a:ext cx="999150" cy="995950"/>
            </a:xfrm>
            <a:custGeom>
              <a:avLst/>
              <a:gdLst/>
              <a:ahLst/>
              <a:cxnLst/>
              <a:rect l="l" t="t" r="r" b="b"/>
              <a:pathLst>
                <a:path w="39966" h="39838" extrusionOk="0">
                  <a:moveTo>
                    <a:pt x="39966" y="0"/>
                  </a:moveTo>
                  <a:lnTo>
                    <a:pt x="0" y="39837"/>
                  </a:lnTo>
                  <a:lnTo>
                    <a:pt x="1152" y="39837"/>
                  </a:lnTo>
                  <a:lnTo>
                    <a:pt x="39966" y="896"/>
                  </a:lnTo>
                  <a:lnTo>
                    <a:pt x="39966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5" name="Google Shape;4445;p15"/>
            <p:cNvSpPr/>
            <p:nvPr/>
          </p:nvSpPr>
          <p:spPr>
            <a:xfrm>
              <a:off x="6260750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28" y="0"/>
                  </a:moveTo>
                  <a:lnTo>
                    <a:pt x="1" y="1828"/>
                  </a:lnTo>
                  <a:lnTo>
                    <a:pt x="1170" y="1828"/>
                  </a:lnTo>
                  <a:lnTo>
                    <a:pt x="299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6" name="Google Shape;4446;p15"/>
            <p:cNvSpPr/>
            <p:nvPr/>
          </p:nvSpPr>
          <p:spPr>
            <a:xfrm>
              <a:off x="6306450" y="3741500"/>
              <a:ext cx="1073600" cy="1069500"/>
            </a:xfrm>
            <a:custGeom>
              <a:avLst/>
              <a:gdLst/>
              <a:ahLst/>
              <a:cxnLst/>
              <a:rect l="l" t="t" r="r" b="b"/>
              <a:pathLst>
                <a:path w="42944" h="42780" extrusionOk="0">
                  <a:moveTo>
                    <a:pt x="42944" y="0"/>
                  </a:moveTo>
                  <a:lnTo>
                    <a:pt x="0" y="42779"/>
                  </a:lnTo>
                  <a:lnTo>
                    <a:pt x="1170" y="42779"/>
                  </a:lnTo>
                  <a:lnTo>
                    <a:pt x="42944" y="877"/>
                  </a:lnTo>
                  <a:lnTo>
                    <a:pt x="42944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7" name="Google Shape;4447;p15"/>
            <p:cNvSpPr/>
            <p:nvPr/>
          </p:nvSpPr>
          <p:spPr>
            <a:xfrm>
              <a:off x="6187200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28" y="0"/>
                  </a:moveTo>
                  <a:lnTo>
                    <a:pt x="1" y="1828"/>
                  </a:lnTo>
                  <a:lnTo>
                    <a:pt x="1170" y="1828"/>
                  </a:lnTo>
                  <a:lnTo>
                    <a:pt x="299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8" name="Google Shape;4448;p15"/>
            <p:cNvSpPr/>
            <p:nvPr/>
          </p:nvSpPr>
          <p:spPr>
            <a:xfrm>
              <a:off x="6232875" y="3668400"/>
              <a:ext cx="1147175" cy="1142600"/>
            </a:xfrm>
            <a:custGeom>
              <a:avLst/>
              <a:gdLst/>
              <a:ahLst/>
              <a:cxnLst/>
              <a:rect l="l" t="t" r="r" b="b"/>
              <a:pathLst>
                <a:path w="45887" h="45704" extrusionOk="0">
                  <a:moveTo>
                    <a:pt x="45887" y="0"/>
                  </a:moveTo>
                  <a:lnTo>
                    <a:pt x="1" y="45703"/>
                  </a:lnTo>
                  <a:lnTo>
                    <a:pt x="1171" y="45703"/>
                  </a:lnTo>
                  <a:lnTo>
                    <a:pt x="45887" y="841"/>
                  </a:lnTo>
                  <a:lnTo>
                    <a:pt x="45887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9" name="Google Shape;4449;p15"/>
            <p:cNvSpPr/>
            <p:nvPr/>
          </p:nvSpPr>
          <p:spPr>
            <a:xfrm>
              <a:off x="6113200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46" y="0"/>
                  </a:moveTo>
                  <a:lnTo>
                    <a:pt x="0" y="1828"/>
                  </a:lnTo>
                  <a:lnTo>
                    <a:pt x="1188" y="1828"/>
                  </a:lnTo>
                  <a:lnTo>
                    <a:pt x="2997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0" name="Google Shape;4450;p15"/>
            <p:cNvSpPr/>
            <p:nvPr/>
          </p:nvSpPr>
          <p:spPr>
            <a:xfrm>
              <a:off x="6159325" y="3594850"/>
              <a:ext cx="1220725" cy="1216150"/>
            </a:xfrm>
            <a:custGeom>
              <a:avLst/>
              <a:gdLst/>
              <a:ahLst/>
              <a:cxnLst/>
              <a:rect l="l" t="t" r="r" b="b"/>
              <a:pathLst>
                <a:path w="48829" h="48646" extrusionOk="0">
                  <a:moveTo>
                    <a:pt x="48829" y="0"/>
                  </a:moveTo>
                  <a:lnTo>
                    <a:pt x="1" y="48645"/>
                  </a:lnTo>
                  <a:lnTo>
                    <a:pt x="1152" y="48645"/>
                  </a:lnTo>
                  <a:lnTo>
                    <a:pt x="48829" y="822"/>
                  </a:lnTo>
                  <a:lnTo>
                    <a:pt x="48829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1" name="Google Shape;4451;p15"/>
            <p:cNvSpPr/>
            <p:nvPr/>
          </p:nvSpPr>
          <p:spPr>
            <a:xfrm>
              <a:off x="6039650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27" y="0"/>
                  </a:moveTo>
                  <a:lnTo>
                    <a:pt x="0" y="1828"/>
                  </a:lnTo>
                  <a:lnTo>
                    <a:pt x="1170" y="1828"/>
                  </a:lnTo>
                  <a:lnTo>
                    <a:pt x="2997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2" name="Google Shape;4452;p15"/>
            <p:cNvSpPr/>
            <p:nvPr/>
          </p:nvSpPr>
          <p:spPr>
            <a:xfrm>
              <a:off x="6085325" y="3521300"/>
              <a:ext cx="1294725" cy="1289700"/>
            </a:xfrm>
            <a:custGeom>
              <a:avLst/>
              <a:gdLst/>
              <a:ahLst/>
              <a:cxnLst/>
              <a:rect l="l" t="t" r="r" b="b"/>
              <a:pathLst>
                <a:path w="51789" h="51588" extrusionOk="0">
                  <a:moveTo>
                    <a:pt x="51789" y="0"/>
                  </a:moveTo>
                  <a:lnTo>
                    <a:pt x="0" y="51587"/>
                  </a:lnTo>
                  <a:lnTo>
                    <a:pt x="1170" y="51587"/>
                  </a:lnTo>
                  <a:lnTo>
                    <a:pt x="51789" y="804"/>
                  </a:lnTo>
                  <a:lnTo>
                    <a:pt x="51789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3" name="Google Shape;4453;p15"/>
            <p:cNvSpPr/>
            <p:nvPr/>
          </p:nvSpPr>
          <p:spPr>
            <a:xfrm>
              <a:off x="5966075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28" y="0"/>
                  </a:moveTo>
                  <a:lnTo>
                    <a:pt x="1" y="1828"/>
                  </a:lnTo>
                  <a:lnTo>
                    <a:pt x="1171" y="1828"/>
                  </a:lnTo>
                  <a:lnTo>
                    <a:pt x="299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4" name="Google Shape;4454;p15"/>
            <p:cNvSpPr/>
            <p:nvPr/>
          </p:nvSpPr>
          <p:spPr>
            <a:xfrm>
              <a:off x="6011775" y="3447725"/>
              <a:ext cx="1368275" cy="1363275"/>
            </a:xfrm>
            <a:custGeom>
              <a:avLst/>
              <a:gdLst/>
              <a:ahLst/>
              <a:cxnLst/>
              <a:rect l="l" t="t" r="r" b="b"/>
              <a:pathLst>
                <a:path w="54731" h="54531" extrusionOk="0">
                  <a:moveTo>
                    <a:pt x="54731" y="1"/>
                  </a:moveTo>
                  <a:lnTo>
                    <a:pt x="0" y="54530"/>
                  </a:lnTo>
                  <a:lnTo>
                    <a:pt x="1170" y="54530"/>
                  </a:lnTo>
                  <a:lnTo>
                    <a:pt x="54731" y="787"/>
                  </a:lnTo>
                  <a:lnTo>
                    <a:pt x="54731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5" name="Google Shape;4455;p15"/>
            <p:cNvSpPr/>
            <p:nvPr/>
          </p:nvSpPr>
          <p:spPr>
            <a:xfrm>
              <a:off x="5892075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46" y="0"/>
                  </a:moveTo>
                  <a:lnTo>
                    <a:pt x="1" y="1828"/>
                  </a:lnTo>
                  <a:lnTo>
                    <a:pt x="1188" y="1828"/>
                  </a:lnTo>
                  <a:lnTo>
                    <a:pt x="299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6" name="Google Shape;4456;p15"/>
            <p:cNvSpPr/>
            <p:nvPr/>
          </p:nvSpPr>
          <p:spPr>
            <a:xfrm>
              <a:off x="5938225" y="3374650"/>
              <a:ext cx="1441825" cy="1436350"/>
            </a:xfrm>
            <a:custGeom>
              <a:avLst/>
              <a:gdLst/>
              <a:ahLst/>
              <a:cxnLst/>
              <a:rect l="l" t="t" r="r" b="b"/>
              <a:pathLst>
                <a:path w="57673" h="57454" extrusionOk="0">
                  <a:moveTo>
                    <a:pt x="57673" y="0"/>
                  </a:moveTo>
                  <a:lnTo>
                    <a:pt x="0" y="57453"/>
                  </a:lnTo>
                  <a:lnTo>
                    <a:pt x="1170" y="57453"/>
                  </a:lnTo>
                  <a:lnTo>
                    <a:pt x="57673" y="749"/>
                  </a:lnTo>
                  <a:lnTo>
                    <a:pt x="57673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7" name="Google Shape;4457;p15"/>
            <p:cNvSpPr/>
            <p:nvPr/>
          </p:nvSpPr>
          <p:spPr>
            <a:xfrm>
              <a:off x="5818525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46" y="0"/>
                  </a:moveTo>
                  <a:lnTo>
                    <a:pt x="0" y="1828"/>
                  </a:lnTo>
                  <a:lnTo>
                    <a:pt x="1188" y="1828"/>
                  </a:lnTo>
                  <a:lnTo>
                    <a:pt x="2997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8" name="Google Shape;4458;p15"/>
            <p:cNvSpPr/>
            <p:nvPr/>
          </p:nvSpPr>
          <p:spPr>
            <a:xfrm>
              <a:off x="5864675" y="3301100"/>
              <a:ext cx="1515375" cy="1509900"/>
            </a:xfrm>
            <a:custGeom>
              <a:avLst/>
              <a:gdLst/>
              <a:ahLst/>
              <a:cxnLst/>
              <a:rect l="l" t="t" r="r" b="b"/>
              <a:pathLst>
                <a:path w="60615" h="60396" extrusionOk="0">
                  <a:moveTo>
                    <a:pt x="60615" y="0"/>
                  </a:moveTo>
                  <a:lnTo>
                    <a:pt x="0" y="60395"/>
                  </a:lnTo>
                  <a:lnTo>
                    <a:pt x="1151" y="60395"/>
                  </a:lnTo>
                  <a:lnTo>
                    <a:pt x="60615" y="731"/>
                  </a:lnTo>
                  <a:lnTo>
                    <a:pt x="60615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9" name="Google Shape;4459;p15"/>
            <p:cNvSpPr/>
            <p:nvPr/>
          </p:nvSpPr>
          <p:spPr>
            <a:xfrm>
              <a:off x="5744975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28" y="0"/>
                  </a:moveTo>
                  <a:lnTo>
                    <a:pt x="0" y="1828"/>
                  </a:lnTo>
                  <a:lnTo>
                    <a:pt x="1170" y="1828"/>
                  </a:lnTo>
                  <a:lnTo>
                    <a:pt x="2997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0" name="Google Shape;4460;p15"/>
            <p:cNvSpPr/>
            <p:nvPr/>
          </p:nvSpPr>
          <p:spPr>
            <a:xfrm>
              <a:off x="5790650" y="3227525"/>
              <a:ext cx="1589400" cy="1583475"/>
            </a:xfrm>
            <a:custGeom>
              <a:avLst/>
              <a:gdLst/>
              <a:ahLst/>
              <a:cxnLst/>
              <a:rect l="l" t="t" r="r" b="b"/>
              <a:pathLst>
                <a:path w="63576" h="63339" extrusionOk="0">
                  <a:moveTo>
                    <a:pt x="63576" y="1"/>
                  </a:moveTo>
                  <a:lnTo>
                    <a:pt x="1" y="63338"/>
                  </a:lnTo>
                  <a:lnTo>
                    <a:pt x="1170" y="63338"/>
                  </a:lnTo>
                  <a:lnTo>
                    <a:pt x="63576" y="732"/>
                  </a:lnTo>
                  <a:lnTo>
                    <a:pt x="63576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1" name="Google Shape;4461;p15"/>
            <p:cNvSpPr/>
            <p:nvPr/>
          </p:nvSpPr>
          <p:spPr>
            <a:xfrm>
              <a:off x="5671425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28" y="0"/>
                  </a:moveTo>
                  <a:lnTo>
                    <a:pt x="0" y="1828"/>
                  </a:lnTo>
                  <a:lnTo>
                    <a:pt x="1170" y="1828"/>
                  </a:lnTo>
                  <a:lnTo>
                    <a:pt x="2997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2" name="Google Shape;4462;p15"/>
            <p:cNvSpPr/>
            <p:nvPr/>
          </p:nvSpPr>
          <p:spPr>
            <a:xfrm>
              <a:off x="5717100" y="3154450"/>
              <a:ext cx="1662950" cy="1656550"/>
            </a:xfrm>
            <a:custGeom>
              <a:avLst/>
              <a:gdLst/>
              <a:ahLst/>
              <a:cxnLst/>
              <a:rect l="l" t="t" r="r" b="b"/>
              <a:pathLst>
                <a:path w="66518" h="66262" extrusionOk="0">
                  <a:moveTo>
                    <a:pt x="66518" y="0"/>
                  </a:moveTo>
                  <a:lnTo>
                    <a:pt x="1" y="66261"/>
                  </a:lnTo>
                  <a:lnTo>
                    <a:pt x="1170" y="66261"/>
                  </a:lnTo>
                  <a:lnTo>
                    <a:pt x="66518" y="694"/>
                  </a:lnTo>
                  <a:lnTo>
                    <a:pt x="6651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3" name="Google Shape;4463;p15"/>
            <p:cNvSpPr/>
            <p:nvPr/>
          </p:nvSpPr>
          <p:spPr>
            <a:xfrm>
              <a:off x="5597400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47" y="0"/>
                  </a:moveTo>
                  <a:lnTo>
                    <a:pt x="1" y="1828"/>
                  </a:lnTo>
                  <a:lnTo>
                    <a:pt x="1189" y="1828"/>
                  </a:lnTo>
                  <a:lnTo>
                    <a:pt x="299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4" name="Google Shape;4464;p15"/>
            <p:cNvSpPr/>
            <p:nvPr/>
          </p:nvSpPr>
          <p:spPr>
            <a:xfrm>
              <a:off x="5643550" y="3080875"/>
              <a:ext cx="1736500" cy="1730125"/>
            </a:xfrm>
            <a:custGeom>
              <a:avLst/>
              <a:gdLst/>
              <a:ahLst/>
              <a:cxnLst/>
              <a:rect l="l" t="t" r="r" b="b"/>
              <a:pathLst>
                <a:path w="69460" h="69205" extrusionOk="0">
                  <a:moveTo>
                    <a:pt x="69460" y="1"/>
                  </a:moveTo>
                  <a:lnTo>
                    <a:pt x="1" y="69204"/>
                  </a:lnTo>
                  <a:lnTo>
                    <a:pt x="1152" y="69204"/>
                  </a:lnTo>
                  <a:lnTo>
                    <a:pt x="69460" y="677"/>
                  </a:lnTo>
                  <a:lnTo>
                    <a:pt x="69460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5" name="Google Shape;4465;p15"/>
            <p:cNvSpPr/>
            <p:nvPr/>
          </p:nvSpPr>
          <p:spPr>
            <a:xfrm>
              <a:off x="5523850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28" y="0"/>
                  </a:moveTo>
                  <a:lnTo>
                    <a:pt x="1" y="1828"/>
                  </a:lnTo>
                  <a:lnTo>
                    <a:pt x="1170" y="1828"/>
                  </a:lnTo>
                  <a:lnTo>
                    <a:pt x="299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6" name="Google Shape;4466;p15"/>
            <p:cNvSpPr/>
            <p:nvPr/>
          </p:nvSpPr>
          <p:spPr>
            <a:xfrm>
              <a:off x="5569550" y="3007325"/>
              <a:ext cx="1810500" cy="1803675"/>
            </a:xfrm>
            <a:custGeom>
              <a:avLst/>
              <a:gdLst/>
              <a:ahLst/>
              <a:cxnLst/>
              <a:rect l="l" t="t" r="r" b="b"/>
              <a:pathLst>
                <a:path w="72420" h="72147" extrusionOk="0">
                  <a:moveTo>
                    <a:pt x="72420" y="1"/>
                  </a:moveTo>
                  <a:lnTo>
                    <a:pt x="0" y="72146"/>
                  </a:lnTo>
                  <a:lnTo>
                    <a:pt x="1170" y="72146"/>
                  </a:lnTo>
                  <a:lnTo>
                    <a:pt x="72420" y="659"/>
                  </a:lnTo>
                  <a:lnTo>
                    <a:pt x="72420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7" name="Google Shape;4467;p15"/>
            <p:cNvSpPr/>
            <p:nvPr/>
          </p:nvSpPr>
          <p:spPr>
            <a:xfrm>
              <a:off x="5450300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28" y="0"/>
                  </a:moveTo>
                  <a:lnTo>
                    <a:pt x="1" y="1828"/>
                  </a:lnTo>
                  <a:lnTo>
                    <a:pt x="1170" y="1828"/>
                  </a:lnTo>
                  <a:lnTo>
                    <a:pt x="299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8" name="Google Shape;4468;p15"/>
            <p:cNvSpPr/>
            <p:nvPr/>
          </p:nvSpPr>
          <p:spPr>
            <a:xfrm>
              <a:off x="5496000" y="2933775"/>
              <a:ext cx="1884050" cy="1877225"/>
            </a:xfrm>
            <a:custGeom>
              <a:avLst/>
              <a:gdLst/>
              <a:ahLst/>
              <a:cxnLst/>
              <a:rect l="l" t="t" r="r" b="b"/>
              <a:pathLst>
                <a:path w="75362" h="75089" extrusionOk="0">
                  <a:moveTo>
                    <a:pt x="75362" y="1"/>
                  </a:moveTo>
                  <a:lnTo>
                    <a:pt x="0" y="75088"/>
                  </a:lnTo>
                  <a:lnTo>
                    <a:pt x="1170" y="75088"/>
                  </a:lnTo>
                  <a:lnTo>
                    <a:pt x="75362" y="640"/>
                  </a:lnTo>
                  <a:lnTo>
                    <a:pt x="75362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9" name="Google Shape;4469;p15"/>
            <p:cNvSpPr/>
            <p:nvPr/>
          </p:nvSpPr>
          <p:spPr>
            <a:xfrm>
              <a:off x="5376300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46" y="0"/>
                  </a:moveTo>
                  <a:lnTo>
                    <a:pt x="0" y="1828"/>
                  </a:lnTo>
                  <a:lnTo>
                    <a:pt x="1188" y="1828"/>
                  </a:lnTo>
                  <a:lnTo>
                    <a:pt x="2997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0" name="Google Shape;4470;p15"/>
            <p:cNvSpPr/>
            <p:nvPr/>
          </p:nvSpPr>
          <p:spPr>
            <a:xfrm>
              <a:off x="5422425" y="2860675"/>
              <a:ext cx="1957625" cy="1950325"/>
            </a:xfrm>
            <a:custGeom>
              <a:avLst/>
              <a:gdLst/>
              <a:ahLst/>
              <a:cxnLst/>
              <a:rect l="l" t="t" r="r" b="b"/>
              <a:pathLst>
                <a:path w="78305" h="78013" extrusionOk="0">
                  <a:moveTo>
                    <a:pt x="78305" y="1"/>
                  </a:moveTo>
                  <a:lnTo>
                    <a:pt x="1" y="78012"/>
                  </a:lnTo>
                  <a:lnTo>
                    <a:pt x="1152" y="78012"/>
                  </a:lnTo>
                  <a:lnTo>
                    <a:pt x="78305" y="604"/>
                  </a:lnTo>
                  <a:lnTo>
                    <a:pt x="78305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1" name="Google Shape;4471;p15"/>
            <p:cNvSpPr/>
            <p:nvPr/>
          </p:nvSpPr>
          <p:spPr>
            <a:xfrm>
              <a:off x="2631550" y="839600"/>
              <a:ext cx="2149950" cy="2142625"/>
            </a:xfrm>
            <a:custGeom>
              <a:avLst/>
              <a:gdLst/>
              <a:ahLst/>
              <a:cxnLst/>
              <a:rect l="l" t="t" r="r" b="b"/>
              <a:pathLst>
                <a:path w="85998" h="85705" extrusionOk="0">
                  <a:moveTo>
                    <a:pt x="85395" y="0"/>
                  </a:moveTo>
                  <a:lnTo>
                    <a:pt x="0" y="85705"/>
                  </a:lnTo>
                  <a:lnTo>
                    <a:pt x="8599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2" name="Google Shape;4472;p15"/>
            <p:cNvSpPr/>
            <p:nvPr/>
          </p:nvSpPr>
          <p:spPr>
            <a:xfrm>
              <a:off x="2623325" y="839600"/>
              <a:ext cx="2142175" cy="2134400"/>
            </a:xfrm>
            <a:custGeom>
              <a:avLst/>
              <a:gdLst/>
              <a:ahLst/>
              <a:cxnLst/>
              <a:rect l="l" t="t" r="r" b="b"/>
              <a:pathLst>
                <a:path w="85687" h="85376" extrusionOk="0">
                  <a:moveTo>
                    <a:pt x="85084" y="0"/>
                  </a:moveTo>
                  <a:lnTo>
                    <a:pt x="0" y="85376"/>
                  </a:lnTo>
                  <a:lnTo>
                    <a:pt x="85687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3" name="Google Shape;4473;p15"/>
            <p:cNvSpPr/>
            <p:nvPr/>
          </p:nvSpPr>
          <p:spPr>
            <a:xfrm>
              <a:off x="821050" y="4408025"/>
              <a:ext cx="447275" cy="448650"/>
            </a:xfrm>
            <a:custGeom>
              <a:avLst/>
              <a:gdLst/>
              <a:ahLst/>
              <a:cxnLst/>
              <a:rect l="l" t="t" r="r" b="b"/>
              <a:pathLst>
                <a:path w="17891" h="17946" extrusionOk="0">
                  <a:moveTo>
                    <a:pt x="17891" y="1"/>
                  </a:moveTo>
                  <a:lnTo>
                    <a:pt x="1" y="17946"/>
                  </a:lnTo>
                  <a:lnTo>
                    <a:pt x="110" y="17946"/>
                  </a:lnTo>
                  <a:lnTo>
                    <a:pt x="17891" y="238"/>
                  </a:lnTo>
                  <a:lnTo>
                    <a:pt x="17891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4" name="Google Shape;4474;p15"/>
            <p:cNvSpPr/>
            <p:nvPr/>
          </p:nvSpPr>
          <p:spPr>
            <a:xfrm>
              <a:off x="1268300" y="839600"/>
              <a:ext cx="3587200" cy="3574400"/>
            </a:xfrm>
            <a:custGeom>
              <a:avLst/>
              <a:gdLst/>
              <a:ahLst/>
              <a:cxnLst/>
              <a:rect l="l" t="t" r="r" b="b"/>
              <a:pathLst>
                <a:path w="143488" h="142976" extrusionOk="0">
                  <a:moveTo>
                    <a:pt x="142227" y="0"/>
                  </a:moveTo>
                  <a:lnTo>
                    <a:pt x="1" y="142738"/>
                  </a:lnTo>
                  <a:lnTo>
                    <a:pt x="1" y="142975"/>
                  </a:lnTo>
                  <a:lnTo>
                    <a:pt x="14348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5" name="Google Shape;4475;p15"/>
            <p:cNvSpPr/>
            <p:nvPr/>
          </p:nvSpPr>
          <p:spPr>
            <a:xfrm>
              <a:off x="894600" y="4482050"/>
              <a:ext cx="373725" cy="374625"/>
            </a:xfrm>
            <a:custGeom>
              <a:avLst/>
              <a:gdLst/>
              <a:ahLst/>
              <a:cxnLst/>
              <a:rect l="l" t="t" r="r" b="b"/>
              <a:pathLst>
                <a:path w="14949" h="14985" extrusionOk="0">
                  <a:moveTo>
                    <a:pt x="14949" y="0"/>
                  </a:moveTo>
                  <a:lnTo>
                    <a:pt x="1" y="14985"/>
                  </a:lnTo>
                  <a:lnTo>
                    <a:pt x="110" y="14985"/>
                  </a:lnTo>
                  <a:lnTo>
                    <a:pt x="14949" y="219"/>
                  </a:lnTo>
                  <a:lnTo>
                    <a:pt x="14949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6" name="Google Shape;4476;p15"/>
            <p:cNvSpPr/>
            <p:nvPr/>
          </p:nvSpPr>
          <p:spPr>
            <a:xfrm>
              <a:off x="1268300" y="839600"/>
              <a:ext cx="3660775" cy="3647950"/>
            </a:xfrm>
            <a:custGeom>
              <a:avLst/>
              <a:gdLst/>
              <a:ahLst/>
              <a:cxnLst/>
              <a:rect l="l" t="t" r="r" b="b"/>
              <a:pathLst>
                <a:path w="146431" h="145918" extrusionOk="0">
                  <a:moveTo>
                    <a:pt x="145169" y="0"/>
                  </a:moveTo>
                  <a:lnTo>
                    <a:pt x="1" y="145698"/>
                  </a:lnTo>
                  <a:lnTo>
                    <a:pt x="1" y="145917"/>
                  </a:lnTo>
                  <a:lnTo>
                    <a:pt x="146430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7" name="Google Shape;4477;p15"/>
            <p:cNvSpPr/>
            <p:nvPr/>
          </p:nvSpPr>
          <p:spPr>
            <a:xfrm>
              <a:off x="968150" y="4556050"/>
              <a:ext cx="300175" cy="300625"/>
            </a:xfrm>
            <a:custGeom>
              <a:avLst/>
              <a:gdLst/>
              <a:ahLst/>
              <a:cxnLst/>
              <a:rect l="l" t="t" r="r" b="b"/>
              <a:pathLst>
                <a:path w="12007" h="12025" extrusionOk="0">
                  <a:moveTo>
                    <a:pt x="12007" y="1"/>
                  </a:moveTo>
                  <a:lnTo>
                    <a:pt x="1" y="12025"/>
                  </a:lnTo>
                  <a:lnTo>
                    <a:pt x="129" y="12025"/>
                  </a:lnTo>
                  <a:lnTo>
                    <a:pt x="12007" y="202"/>
                  </a:lnTo>
                  <a:lnTo>
                    <a:pt x="12007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8" name="Google Shape;4478;p15"/>
            <p:cNvSpPr/>
            <p:nvPr/>
          </p:nvSpPr>
          <p:spPr>
            <a:xfrm>
              <a:off x="1268300" y="839600"/>
              <a:ext cx="3734325" cy="3721500"/>
            </a:xfrm>
            <a:custGeom>
              <a:avLst/>
              <a:gdLst/>
              <a:ahLst/>
              <a:cxnLst/>
              <a:rect l="l" t="t" r="r" b="b"/>
              <a:pathLst>
                <a:path w="149373" h="148860" extrusionOk="0">
                  <a:moveTo>
                    <a:pt x="148130" y="0"/>
                  </a:moveTo>
                  <a:lnTo>
                    <a:pt x="1" y="148659"/>
                  </a:lnTo>
                  <a:lnTo>
                    <a:pt x="1" y="148860"/>
                  </a:lnTo>
                  <a:lnTo>
                    <a:pt x="149372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9" name="Google Shape;4479;p15"/>
            <p:cNvSpPr/>
            <p:nvPr/>
          </p:nvSpPr>
          <p:spPr>
            <a:xfrm>
              <a:off x="1042175" y="4630050"/>
              <a:ext cx="226150" cy="226625"/>
            </a:xfrm>
            <a:custGeom>
              <a:avLst/>
              <a:gdLst/>
              <a:ahLst/>
              <a:cxnLst/>
              <a:rect l="l" t="t" r="r" b="b"/>
              <a:pathLst>
                <a:path w="9046" h="9065" extrusionOk="0">
                  <a:moveTo>
                    <a:pt x="9046" y="1"/>
                  </a:moveTo>
                  <a:lnTo>
                    <a:pt x="0" y="9065"/>
                  </a:lnTo>
                  <a:lnTo>
                    <a:pt x="110" y="9065"/>
                  </a:lnTo>
                  <a:lnTo>
                    <a:pt x="9046" y="184"/>
                  </a:lnTo>
                  <a:lnTo>
                    <a:pt x="9046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0" name="Google Shape;4480;p15"/>
            <p:cNvSpPr/>
            <p:nvPr/>
          </p:nvSpPr>
          <p:spPr>
            <a:xfrm>
              <a:off x="1268300" y="839600"/>
              <a:ext cx="3807875" cy="3795050"/>
            </a:xfrm>
            <a:custGeom>
              <a:avLst/>
              <a:gdLst/>
              <a:ahLst/>
              <a:cxnLst/>
              <a:rect l="l" t="t" r="r" b="b"/>
              <a:pathLst>
                <a:path w="152315" h="151802" extrusionOk="0">
                  <a:moveTo>
                    <a:pt x="151072" y="0"/>
                  </a:moveTo>
                  <a:lnTo>
                    <a:pt x="1" y="151619"/>
                  </a:lnTo>
                  <a:lnTo>
                    <a:pt x="1" y="151802"/>
                  </a:lnTo>
                  <a:lnTo>
                    <a:pt x="152314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1" name="Google Shape;4481;p15"/>
            <p:cNvSpPr/>
            <p:nvPr/>
          </p:nvSpPr>
          <p:spPr>
            <a:xfrm>
              <a:off x="1115725" y="4704075"/>
              <a:ext cx="152600" cy="152600"/>
            </a:xfrm>
            <a:custGeom>
              <a:avLst/>
              <a:gdLst/>
              <a:ahLst/>
              <a:cxnLst/>
              <a:rect l="l" t="t" r="r" b="b"/>
              <a:pathLst>
                <a:path w="6104" h="6104" extrusionOk="0">
                  <a:moveTo>
                    <a:pt x="6104" y="0"/>
                  </a:moveTo>
                  <a:lnTo>
                    <a:pt x="0" y="6104"/>
                  </a:lnTo>
                  <a:lnTo>
                    <a:pt x="110" y="6104"/>
                  </a:lnTo>
                  <a:lnTo>
                    <a:pt x="6104" y="146"/>
                  </a:lnTo>
                  <a:lnTo>
                    <a:pt x="6104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2" name="Google Shape;4482;p15"/>
            <p:cNvSpPr/>
            <p:nvPr/>
          </p:nvSpPr>
          <p:spPr>
            <a:xfrm>
              <a:off x="1268300" y="839600"/>
              <a:ext cx="3881875" cy="3868150"/>
            </a:xfrm>
            <a:custGeom>
              <a:avLst/>
              <a:gdLst/>
              <a:ahLst/>
              <a:cxnLst/>
              <a:rect l="l" t="t" r="r" b="b"/>
              <a:pathLst>
                <a:path w="155275" h="154726" extrusionOk="0">
                  <a:moveTo>
                    <a:pt x="154014" y="0"/>
                  </a:moveTo>
                  <a:lnTo>
                    <a:pt x="1" y="154579"/>
                  </a:lnTo>
                  <a:lnTo>
                    <a:pt x="1" y="154725"/>
                  </a:lnTo>
                  <a:lnTo>
                    <a:pt x="155275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3" name="Google Shape;4483;p15"/>
            <p:cNvSpPr/>
            <p:nvPr/>
          </p:nvSpPr>
          <p:spPr>
            <a:xfrm>
              <a:off x="1189275" y="4777625"/>
              <a:ext cx="79050" cy="79050"/>
            </a:xfrm>
            <a:custGeom>
              <a:avLst/>
              <a:gdLst/>
              <a:ahLst/>
              <a:cxnLst/>
              <a:rect l="l" t="t" r="r" b="b"/>
              <a:pathLst>
                <a:path w="3162" h="3162" extrusionOk="0">
                  <a:moveTo>
                    <a:pt x="3162" y="0"/>
                  </a:moveTo>
                  <a:lnTo>
                    <a:pt x="0" y="3162"/>
                  </a:lnTo>
                  <a:lnTo>
                    <a:pt x="128" y="3162"/>
                  </a:lnTo>
                  <a:lnTo>
                    <a:pt x="3162" y="147"/>
                  </a:lnTo>
                  <a:lnTo>
                    <a:pt x="3162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4" name="Google Shape;4484;p15"/>
            <p:cNvSpPr/>
            <p:nvPr/>
          </p:nvSpPr>
          <p:spPr>
            <a:xfrm>
              <a:off x="1268300" y="839600"/>
              <a:ext cx="3955425" cy="3941700"/>
            </a:xfrm>
            <a:custGeom>
              <a:avLst/>
              <a:gdLst/>
              <a:ahLst/>
              <a:cxnLst/>
              <a:rect l="l" t="t" r="r" b="b"/>
              <a:pathLst>
                <a:path w="158217" h="157668" extrusionOk="0">
                  <a:moveTo>
                    <a:pt x="156974" y="0"/>
                  </a:moveTo>
                  <a:lnTo>
                    <a:pt x="1" y="157521"/>
                  </a:lnTo>
                  <a:lnTo>
                    <a:pt x="1" y="157668"/>
                  </a:lnTo>
                  <a:lnTo>
                    <a:pt x="158217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5" name="Google Shape;4485;p15"/>
            <p:cNvSpPr/>
            <p:nvPr/>
          </p:nvSpPr>
          <p:spPr>
            <a:xfrm>
              <a:off x="1263275" y="4810975"/>
              <a:ext cx="48450" cy="45700"/>
            </a:xfrm>
            <a:custGeom>
              <a:avLst/>
              <a:gdLst/>
              <a:ahLst/>
              <a:cxnLst/>
              <a:rect l="l" t="t" r="r" b="b"/>
              <a:pathLst>
                <a:path w="1938" h="1828" extrusionOk="0">
                  <a:moveTo>
                    <a:pt x="1810" y="0"/>
                  </a:moveTo>
                  <a:lnTo>
                    <a:pt x="1" y="1828"/>
                  </a:lnTo>
                  <a:lnTo>
                    <a:pt x="110" y="1828"/>
                  </a:lnTo>
                  <a:lnTo>
                    <a:pt x="193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6" name="Google Shape;4486;p15"/>
            <p:cNvSpPr/>
            <p:nvPr/>
          </p:nvSpPr>
          <p:spPr>
            <a:xfrm>
              <a:off x="1308500" y="839600"/>
              <a:ext cx="3988775" cy="3971400"/>
            </a:xfrm>
            <a:custGeom>
              <a:avLst/>
              <a:gdLst/>
              <a:ahLst/>
              <a:cxnLst/>
              <a:rect l="l" t="t" r="r" b="b"/>
              <a:pathLst>
                <a:path w="159551" h="158856" extrusionOk="0">
                  <a:moveTo>
                    <a:pt x="158308" y="0"/>
                  </a:moveTo>
                  <a:lnTo>
                    <a:pt x="1" y="158855"/>
                  </a:lnTo>
                  <a:lnTo>
                    <a:pt x="129" y="158855"/>
                  </a:lnTo>
                  <a:lnTo>
                    <a:pt x="159551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7" name="Google Shape;4487;p15"/>
            <p:cNvSpPr/>
            <p:nvPr/>
          </p:nvSpPr>
          <p:spPr>
            <a:xfrm>
              <a:off x="1336825" y="4810975"/>
              <a:ext cx="48925" cy="45700"/>
            </a:xfrm>
            <a:custGeom>
              <a:avLst/>
              <a:gdLst/>
              <a:ahLst/>
              <a:cxnLst/>
              <a:rect l="l" t="t" r="r" b="b"/>
              <a:pathLst>
                <a:path w="1957" h="1828" extrusionOk="0">
                  <a:moveTo>
                    <a:pt x="1828" y="0"/>
                  </a:moveTo>
                  <a:lnTo>
                    <a:pt x="1" y="1828"/>
                  </a:lnTo>
                  <a:lnTo>
                    <a:pt x="111" y="1828"/>
                  </a:lnTo>
                  <a:lnTo>
                    <a:pt x="1956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8" name="Google Shape;4488;p15"/>
            <p:cNvSpPr/>
            <p:nvPr/>
          </p:nvSpPr>
          <p:spPr>
            <a:xfrm>
              <a:off x="1382525" y="839600"/>
              <a:ext cx="3988775" cy="3971400"/>
            </a:xfrm>
            <a:custGeom>
              <a:avLst/>
              <a:gdLst/>
              <a:ahLst/>
              <a:cxnLst/>
              <a:rect l="l" t="t" r="r" b="b"/>
              <a:pathLst>
                <a:path w="159551" h="158856" extrusionOk="0">
                  <a:moveTo>
                    <a:pt x="158289" y="0"/>
                  </a:moveTo>
                  <a:lnTo>
                    <a:pt x="0" y="158855"/>
                  </a:lnTo>
                  <a:lnTo>
                    <a:pt x="128" y="158855"/>
                  </a:lnTo>
                  <a:lnTo>
                    <a:pt x="159550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9" name="Google Shape;4489;p15"/>
            <p:cNvSpPr/>
            <p:nvPr/>
          </p:nvSpPr>
          <p:spPr>
            <a:xfrm>
              <a:off x="1410375" y="4810975"/>
              <a:ext cx="48925" cy="45700"/>
            </a:xfrm>
            <a:custGeom>
              <a:avLst/>
              <a:gdLst/>
              <a:ahLst/>
              <a:cxnLst/>
              <a:rect l="l" t="t" r="r" b="b"/>
              <a:pathLst>
                <a:path w="1957" h="1828" extrusionOk="0">
                  <a:moveTo>
                    <a:pt x="1828" y="0"/>
                  </a:moveTo>
                  <a:lnTo>
                    <a:pt x="1" y="1828"/>
                  </a:lnTo>
                  <a:lnTo>
                    <a:pt x="129" y="1828"/>
                  </a:lnTo>
                  <a:lnTo>
                    <a:pt x="1956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0" name="Google Shape;4490;p15"/>
            <p:cNvSpPr/>
            <p:nvPr/>
          </p:nvSpPr>
          <p:spPr>
            <a:xfrm>
              <a:off x="1456075" y="839600"/>
              <a:ext cx="3988775" cy="3971400"/>
            </a:xfrm>
            <a:custGeom>
              <a:avLst/>
              <a:gdLst/>
              <a:ahLst/>
              <a:cxnLst/>
              <a:rect l="l" t="t" r="r" b="b"/>
              <a:pathLst>
                <a:path w="159551" h="158856" extrusionOk="0">
                  <a:moveTo>
                    <a:pt x="158308" y="0"/>
                  </a:moveTo>
                  <a:lnTo>
                    <a:pt x="0" y="158855"/>
                  </a:lnTo>
                  <a:lnTo>
                    <a:pt x="128" y="158855"/>
                  </a:lnTo>
                  <a:lnTo>
                    <a:pt x="159550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1" name="Google Shape;4491;p15"/>
            <p:cNvSpPr/>
            <p:nvPr/>
          </p:nvSpPr>
          <p:spPr>
            <a:xfrm>
              <a:off x="1484400" y="4810975"/>
              <a:ext cx="48450" cy="45700"/>
            </a:xfrm>
            <a:custGeom>
              <a:avLst/>
              <a:gdLst/>
              <a:ahLst/>
              <a:cxnLst/>
              <a:rect l="l" t="t" r="r" b="b"/>
              <a:pathLst>
                <a:path w="1938" h="1828" extrusionOk="0">
                  <a:moveTo>
                    <a:pt x="1810" y="0"/>
                  </a:moveTo>
                  <a:lnTo>
                    <a:pt x="0" y="1828"/>
                  </a:lnTo>
                  <a:lnTo>
                    <a:pt x="110" y="1828"/>
                  </a:lnTo>
                  <a:lnTo>
                    <a:pt x="1937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2" name="Google Shape;4492;p15"/>
            <p:cNvSpPr/>
            <p:nvPr/>
          </p:nvSpPr>
          <p:spPr>
            <a:xfrm>
              <a:off x="1529625" y="839600"/>
              <a:ext cx="3988775" cy="3971400"/>
            </a:xfrm>
            <a:custGeom>
              <a:avLst/>
              <a:gdLst/>
              <a:ahLst/>
              <a:cxnLst/>
              <a:rect l="l" t="t" r="r" b="b"/>
              <a:pathLst>
                <a:path w="159551" h="158856" extrusionOk="0">
                  <a:moveTo>
                    <a:pt x="158308" y="0"/>
                  </a:moveTo>
                  <a:lnTo>
                    <a:pt x="1" y="158855"/>
                  </a:lnTo>
                  <a:lnTo>
                    <a:pt x="128" y="158855"/>
                  </a:lnTo>
                  <a:lnTo>
                    <a:pt x="159551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3" name="Google Shape;4493;p15"/>
            <p:cNvSpPr/>
            <p:nvPr/>
          </p:nvSpPr>
          <p:spPr>
            <a:xfrm>
              <a:off x="1557950" y="4810975"/>
              <a:ext cx="48900" cy="45700"/>
            </a:xfrm>
            <a:custGeom>
              <a:avLst/>
              <a:gdLst/>
              <a:ahLst/>
              <a:cxnLst/>
              <a:rect l="l" t="t" r="r" b="b"/>
              <a:pathLst>
                <a:path w="1956" h="1828" extrusionOk="0">
                  <a:moveTo>
                    <a:pt x="1810" y="0"/>
                  </a:moveTo>
                  <a:lnTo>
                    <a:pt x="0" y="1828"/>
                  </a:lnTo>
                  <a:lnTo>
                    <a:pt x="110" y="1828"/>
                  </a:lnTo>
                  <a:lnTo>
                    <a:pt x="1956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4" name="Google Shape;4494;p15"/>
            <p:cNvSpPr/>
            <p:nvPr/>
          </p:nvSpPr>
          <p:spPr>
            <a:xfrm>
              <a:off x="1603175" y="839600"/>
              <a:ext cx="3989225" cy="3971400"/>
            </a:xfrm>
            <a:custGeom>
              <a:avLst/>
              <a:gdLst/>
              <a:ahLst/>
              <a:cxnLst/>
              <a:rect l="l" t="t" r="r" b="b"/>
              <a:pathLst>
                <a:path w="159569" h="158856" extrusionOk="0">
                  <a:moveTo>
                    <a:pt x="158308" y="0"/>
                  </a:moveTo>
                  <a:lnTo>
                    <a:pt x="1" y="158855"/>
                  </a:lnTo>
                  <a:lnTo>
                    <a:pt x="147" y="158855"/>
                  </a:lnTo>
                  <a:lnTo>
                    <a:pt x="159569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5" name="Google Shape;4495;p15"/>
            <p:cNvSpPr/>
            <p:nvPr/>
          </p:nvSpPr>
          <p:spPr>
            <a:xfrm>
              <a:off x="1631500" y="4810975"/>
              <a:ext cx="48900" cy="45700"/>
            </a:xfrm>
            <a:custGeom>
              <a:avLst/>
              <a:gdLst/>
              <a:ahLst/>
              <a:cxnLst/>
              <a:rect l="l" t="t" r="r" b="b"/>
              <a:pathLst>
                <a:path w="1956" h="1828" extrusionOk="0">
                  <a:moveTo>
                    <a:pt x="1828" y="0"/>
                  </a:moveTo>
                  <a:lnTo>
                    <a:pt x="1" y="1828"/>
                  </a:lnTo>
                  <a:lnTo>
                    <a:pt x="110" y="1828"/>
                  </a:lnTo>
                  <a:lnTo>
                    <a:pt x="1956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6" name="Google Shape;4496;p15"/>
            <p:cNvSpPr/>
            <p:nvPr/>
          </p:nvSpPr>
          <p:spPr>
            <a:xfrm>
              <a:off x="1677175" y="839600"/>
              <a:ext cx="3988775" cy="3971400"/>
            </a:xfrm>
            <a:custGeom>
              <a:avLst/>
              <a:gdLst/>
              <a:ahLst/>
              <a:cxnLst/>
              <a:rect l="l" t="t" r="r" b="b"/>
              <a:pathLst>
                <a:path w="159551" h="158856" extrusionOk="0">
                  <a:moveTo>
                    <a:pt x="158290" y="0"/>
                  </a:moveTo>
                  <a:lnTo>
                    <a:pt x="1" y="158855"/>
                  </a:lnTo>
                  <a:lnTo>
                    <a:pt x="129" y="158855"/>
                  </a:lnTo>
                  <a:lnTo>
                    <a:pt x="159551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7" name="Google Shape;4497;p15"/>
            <p:cNvSpPr/>
            <p:nvPr/>
          </p:nvSpPr>
          <p:spPr>
            <a:xfrm>
              <a:off x="1705050" y="4810975"/>
              <a:ext cx="48925" cy="45700"/>
            </a:xfrm>
            <a:custGeom>
              <a:avLst/>
              <a:gdLst/>
              <a:ahLst/>
              <a:cxnLst/>
              <a:rect l="l" t="t" r="r" b="b"/>
              <a:pathLst>
                <a:path w="1957" h="1828" extrusionOk="0">
                  <a:moveTo>
                    <a:pt x="1828" y="0"/>
                  </a:moveTo>
                  <a:lnTo>
                    <a:pt x="1" y="1828"/>
                  </a:lnTo>
                  <a:lnTo>
                    <a:pt x="129" y="1828"/>
                  </a:lnTo>
                  <a:lnTo>
                    <a:pt x="1956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8" name="Google Shape;4498;p15"/>
            <p:cNvSpPr/>
            <p:nvPr/>
          </p:nvSpPr>
          <p:spPr>
            <a:xfrm>
              <a:off x="1750750" y="839600"/>
              <a:ext cx="3988775" cy="3971400"/>
            </a:xfrm>
            <a:custGeom>
              <a:avLst/>
              <a:gdLst/>
              <a:ahLst/>
              <a:cxnLst/>
              <a:rect l="l" t="t" r="r" b="b"/>
              <a:pathLst>
                <a:path w="159551" h="158856" extrusionOk="0">
                  <a:moveTo>
                    <a:pt x="158307" y="0"/>
                  </a:moveTo>
                  <a:lnTo>
                    <a:pt x="0" y="158855"/>
                  </a:lnTo>
                  <a:lnTo>
                    <a:pt x="128" y="158855"/>
                  </a:lnTo>
                  <a:lnTo>
                    <a:pt x="159550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9" name="Google Shape;4499;p15"/>
            <p:cNvSpPr/>
            <p:nvPr/>
          </p:nvSpPr>
          <p:spPr>
            <a:xfrm>
              <a:off x="1779075" y="4810975"/>
              <a:ext cx="48450" cy="45700"/>
            </a:xfrm>
            <a:custGeom>
              <a:avLst/>
              <a:gdLst/>
              <a:ahLst/>
              <a:cxnLst/>
              <a:rect l="l" t="t" r="r" b="b"/>
              <a:pathLst>
                <a:path w="1938" h="1828" extrusionOk="0">
                  <a:moveTo>
                    <a:pt x="1809" y="0"/>
                  </a:moveTo>
                  <a:lnTo>
                    <a:pt x="0" y="1828"/>
                  </a:lnTo>
                  <a:lnTo>
                    <a:pt x="110" y="1828"/>
                  </a:lnTo>
                  <a:lnTo>
                    <a:pt x="1937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0" name="Google Shape;4500;p15"/>
            <p:cNvSpPr/>
            <p:nvPr/>
          </p:nvSpPr>
          <p:spPr>
            <a:xfrm>
              <a:off x="1824300" y="839600"/>
              <a:ext cx="3988775" cy="3971400"/>
            </a:xfrm>
            <a:custGeom>
              <a:avLst/>
              <a:gdLst/>
              <a:ahLst/>
              <a:cxnLst/>
              <a:rect l="l" t="t" r="r" b="b"/>
              <a:pathLst>
                <a:path w="159551" h="158856" extrusionOk="0">
                  <a:moveTo>
                    <a:pt x="158308" y="0"/>
                  </a:moveTo>
                  <a:lnTo>
                    <a:pt x="0" y="158855"/>
                  </a:lnTo>
                  <a:lnTo>
                    <a:pt x="128" y="158855"/>
                  </a:lnTo>
                  <a:lnTo>
                    <a:pt x="159550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1" name="Google Shape;4501;p15"/>
            <p:cNvSpPr/>
            <p:nvPr/>
          </p:nvSpPr>
          <p:spPr>
            <a:xfrm>
              <a:off x="1852625" y="4810975"/>
              <a:ext cx="48900" cy="45700"/>
            </a:xfrm>
            <a:custGeom>
              <a:avLst/>
              <a:gdLst/>
              <a:ahLst/>
              <a:cxnLst/>
              <a:rect l="l" t="t" r="r" b="b"/>
              <a:pathLst>
                <a:path w="1956" h="1828" extrusionOk="0">
                  <a:moveTo>
                    <a:pt x="1828" y="0"/>
                  </a:moveTo>
                  <a:lnTo>
                    <a:pt x="0" y="1828"/>
                  </a:lnTo>
                  <a:lnTo>
                    <a:pt x="110" y="1828"/>
                  </a:lnTo>
                  <a:lnTo>
                    <a:pt x="1956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2" name="Google Shape;4502;p15"/>
            <p:cNvSpPr/>
            <p:nvPr/>
          </p:nvSpPr>
          <p:spPr>
            <a:xfrm>
              <a:off x="1898300" y="839600"/>
              <a:ext cx="3988775" cy="3971400"/>
            </a:xfrm>
            <a:custGeom>
              <a:avLst/>
              <a:gdLst/>
              <a:ahLst/>
              <a:cxnLst/>
              <a:rect l="l" t="t" r="r" b="b"/>
              <a:pathLst>
                <a:path w="159551" h="158856" extrusionOk="0">
                  <a:moveTo>
                    <a:pt x="158290" y="0"/>
                  </a:moveTo>
                  <a:lnTo>
                    <a:pt x="1" y="158855"/>
                  </a:lnTo>
                  <a:lnTo>
                    <a:pt x="129" y="158855"/>
                  </a:lnTo>
                  <a:lnTo>
                    <a:pt x="159551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3" name="Google Shape;4503;p15"/>
            <p:cNvSpPr/>
            <p:nvPr/>
          </p:nvSpPr>
          <p:spPr>
            <a:xfrm>
              <a:off x="1926175" y="4810975"/>
              <a:ext cx="48900" cy="45700"/>
            </a:xfrm>
            <a:custGeom>
              <a:avLst/>
              <a:gdLst/>
              <a:ahLst/>
              <a:cxnLst/>
              <a:rect l="l" t="t" r="r" b="b"/>
              <a:pathLst>
                <a:path w="1956" h="1828" extrusionOk="0">
                  <a:moveTo>
                    <a:pt x="1828" y="0"/>
                  </a:moveTo>
                  <a:lnTo>
                    <a:pt x="0" y="1828"/>
                  </a:lnTo>
                  <a:lnTo>
                    <a:pt x="128" y="1828"/>
                  </a:lnTo>
                  <a:lnTo>
                    <a:pt x="1956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4" name="Google Shape;4504;p15"/>
            <p:cNvSpPr/>
            <p:nvPr/>
          </p:nvSpPr>
          <p:spPr>
            <a:xfrm>
              <a:off x="1971850" y="839600"/>
              <a:ext cx="3988775" cy="3971400"/>
            </a:xfrm>
            <a:custGeom>
              <a:avLst/>
              <a:gdLst/>
              <a:ahLst/>
              <a:cxnLst/>
              <a:rect l="l" t="t" r="r" b="b"/>
              <a:pathLst>
                <a:path w="159551" h="158856" extrusionOk="0">
                  <a:moveTo>
                    <a:pt x="158308" y="0"/>
                  </a:moveTo>
                  <a:lnTo>
                    <a:pt x="1" y="158855"/>
                  </a:lnTo>
                  <a:lnTo>
                    <a:pt x="129" y="158855"/>
                  </a:lnTo>
                  <a:lnTo>
                    <a:pt x="159551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5" name="Google Shape;4505;p15"/>
            <p:cNvSpPr/>
            <p:nvPr/>
          </p:nvSpPr>
          <p:spPr>
            <a:xfrm>
              <a:off x="2000175" y="4810975"/>
              <a:ext cx="48450" cy="45700"/>
            </a:xfrm>
            <a:custGeom>
              <a:avLst/>
              <a:gdLst/>
              <a:ahLst/>
              <a:cxnLst/>
              <a:rect l="l" t="t" r="r" b="b"/>
              <a:pathLst>
                <a:path w="1938" h="1828" extrusionOk="0">
                  <a:moveTo>
                    <a:pt x="1810" y="0"/>
                  </a:moveTo>
                  <a:lnTo>
                    <a:pt x="1" y="1828"/>
                  </a:lnTo>
                  <a:lnTo>
                    <a:pt x="110" y="1828"/>
                  </a:lnTo>
                  <a:lnTo>
                    <a:pt x="193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6" name="Google Shape;4506;p15"/>
            <p:cNvSpPr/>
            <p:nvPr/>
          </p:nvSpPr>
          <p:spPr>
            <a:xfrm>
              <a:off x="2045400" y="839600"/>
              <a:ext cx="3988775" cy="3971400"/>
            </a:xfrm>
            <a:custGeom>
              <a:avLst/>
              <a:gdLst/>
              <a:ahLst/>
              <a:cxnLst/>
              <a:rect l="l" t="t" r="r" b="b"/>
              <a:pathLst>
                <a:path w="159551" h="158856" extrusionOk="0">
                  <a:moveTo>
                    <a:pt x="158308" y="0"/>
                  </a:moveTo>
                  <a:lnTo>
                    <a:pt x="1" y="158855"/>
                  </a:lnTo>
                  <a:lnTo>
                    <a:pt x="129" y="158855"/>
                  </a:lnTo>
                  <a:lnTo>
                    <a:pt x="159551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7" name="Google Shape;4507;p15"/>
            <p:cNvSpPr/>
            <p:nvPr/>
          </p:nvSpPr>
          <p:spPr>
            <a:xfrm>
              <a:off x="2073725" y="4810975"/>
              <a:ext cx="48925" cy="45700"/>
            </a:xfrm>
            <a:custGeom>
              <a:avLst/>
              <a:gdLst/>
              <a:ahLst/>
              <a:cxnLst/>
              <a:rect l="l" t="t" r="r" b="b"/>
              <a:pathLst>
                <a:path w="1957" h="1828" extrusionOk="0">
                  <a:moveTo>
                    <a:pt x="1828" y="0"/>
                  </a:moveTo>
                  <a:lnTo>
                    <a:pt x="1" y="1828"/>
                  </a:lnTo>
                  <a:lnTo>
                    <a:pt x="110" y="1828"/>
                  </a:lnTo>
                  <a:lnTo>
                    <a:pt x="1956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8" name="Google Shape;4508;p15"/>
            <p:cNvSpPr/>
            <p:nvPr/>
          </p:nvSpPr>
          <p:spPr>
            <a:xfrm>
              <a:off x="2119425" y="839600"/>
              <a:ext cx="3988775" cy="3971400"/>
            </a:xfrm>
            <a:custGeom>
              <a:avLst/>
              <a:gdLst/>
              <a:ahLst/>
              <a:cxnLst/>
              <a:rect l="l" t="t" r="r" b="b"/>
              <a:pathLst>
                <a:path w="159551" h="158856" extrusionOk="0">
                  <a:moveTo>
                    <a:pt x="158289" y="0"/>
                  </a:moveTo>
                  <a:lnTo>
                    <a:pt x="0" y="158855"/>
                  </a:lnTo>
                  <a:lnTo>
                    <a:pt x="128" y="158855"/>
                  </a:lnTo>
                  <a:lnTo>
                    <a:pt x="159550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9" name="Google Shape;4509;p15"/>
            <p:cNvSpPr/>
            <p:nvPr/>
          </p:nvSpPr>
          <p:spPr>
            <a:xfrm>
              <a:off x="2147275" y="4810975"/>
              <a:ext cx="48925" cy="45700"/>
            </a:xfrm>
            <a:custGeom>
              <a:avLst/>
              <a:gdLst/>
              <a:ahLst/>
              <a:cxnLst/>
              <a:rect l="l" t="t" r="r" b="b"/>
              <a:pathLst>
                <a:path w="1957" h="1828" extrusionOk="0">
                  <a:moveTo>
                    <a:pt x="1828" y="0"/>
                  </a:moveTo>
                  <a:lnTo>
                    <a:pt x="1" y="1828"/>
                  </a:lnTo>
                  <a:lnTo>
                    <a:pt x="129" y="1828"/>
                  </a:lnTo>
                  <a:lnTo>
                    <a:pt x="1956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0" name="Google Shape;4510;p15"/>
            <p:cNvSpPr/>
            <p:nvPr/>
          </p:nvSpPr>
          <p:spPr>
            <a:xfrm>
              <a:off x="2192975" y="839600"/>
              <a:ext cx="3988775" cy="3971400"/>
            </a:xfrm>
            <a:custGeom>
              <a:avLst/>
              <a:gdLst/>
              <a:ahLst/>
              <a:cxnLst/>
              <a:rect l="l" t="t" r="r" b="b"/>
              <a:pathLst>
                <a:path w="159551" h="158856" extrusionOk="0">
                  <a:moveTo>
                    <a:pt x="158308" y="0"/>
                  </a:moveTo>
                  <a:lnTo>
                    <a:pt x="0" y="158855"/>
                  </a:lnTo>
                  <a:lnTo>
                    <a:pt x="128" y="158855"/>
                  </a:lnTo>
                  <a:lnTo>
                    <a:pt x="159550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1" name="Google Shape;4511;p15"/>
            <p:cNvSpPr/>
            <p:nvPr/>
          </p:nvSpPr>
          <p:spPr>
            <a:xfrm>
              <a:off x="2221300" y="4810975"/>
              <a:ext cx="48450" cy="45700"/>
            </a:xfrm>
            <a:custGeom>
              <a:avLst/>
              <a:gdLst/>
              <a:ahLst/>
              <a:cxnLst/>
              <a:rect l="l" t="t" r="r" b="b"/>
              <a:pathLst>
                <a:path w="1938" h="1828" extrusionOk="0">
                  <a:moveTo>
                    <a:pt x="1809" y="0"/>
                  </a:moveTo>
                  <a:lnTo>
                    <a:pt x="0" y="1828"/>
                  </a:lnTo>
                  <a:lnTo>
                    <a:pt x="110" y="1828"/>
                  </a:lnTo>
                  <a:lnTo>
                    <a:pt x="1937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2" name="Google Shape;4512;p15"/>
            <p:cNvSpPr/>
            <p:nvPr/>
          </p:nvSpPr>
          <p:spPr>
            <a:xfrm>
              <a:off x="2266525" y="839600"/>
              <a:ext cx="3988775" cy="3971400"/>
            </a:xfrm>
            <a:custGeom>
              <a:avLst/>
              <a:gdLst/>
              <a:ahLst/>
              <a:cxnLst/>
              <a:rect l="l" t="t" r="r" b="b"/>
              <a:pathLst>
                <a:path w="159551" h="158856" extrusionOk="0">
                  <a:moveTo>
                    <a:pt x="158308" y="0"/>
                  </a:moveTo>
                  <a:lnTo>
                    <a:pt x="0" y="158855"/>
                  </a:lnTo>
                  <a:lnTo>
                    <a:pt x="128" y="158855"/>
                  </a:lnTo>
                  <a:lnTo>
                    <a:pt x="159550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3" name="Google Shape;4513;p15"/>
            <p:cNvSpPr/>
            <p:nvPr/>
          </p:nvSpPr>
          <p:spPr>
            <a:xfrm>
              <a:off x="2294850" y="4810975"/>
              <a:ext cx="48900" cy="45700"/>
            </a:xfrm>
            <a:custGeom>
              <a:avLst/>
              <a:gdLst/>
              <a:ahLst/>
              <a:cxnLst/>
              <a:rect l="l" t="t" r="r" b="b"/>
              <a:pathLst>
                <a:path w="1956" h="1828" extrusionOk="0">
                  <a:moveTo>
                    <a:pt x="1810" y="0"/>
                  </a:moveTo>
                  <a:lnTo>
                    <a:pt x="0" y="1828"/>
                  </a:lnTo>
                  <a:lnTo>
                    <a:pt x="110" y="1828"/>
                  </a:lnTo>
                  <a:lnTo>
                    <a:pt x="1956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4" name="Google Shape;4514;p15"/>
            <p:cNvSpPr/>
            <p:nvPr/>
          </p:nvSpPr>
          <p:spPr>
            <a:xfrm>
              <a:off x="2340525" y="839600"/>
              <a:ext cx="3988775" cy="3971400"/>
            </a:xfrm>
            <a:custGeom>
              <a:avLst/>
              <a:gdLst/>
              <a:ahLst/>
              <a:cxnLst/>
              <a:rect l="l" t="t" r="r" b="b"/>
              <a:pathLst>
                <a:path w="159551" h="158856" extrusionOk="0">
                  <a:moveTo>
                    <a:pt x="158290" y="0"/>
                  </a:moveTo>
                  <a:lnTo>
                    <a:pt x="1" y="158855"/>
                  </a:lnTo>
                  <a:lnTo>
                    <a:pt x="129" y="158855"/>
                  </a:lnTo>
                  <a:lnTo>
                    <a:pt x="159551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5" name="Google Shape;4515;p15"/>
            <p:cNvSpPr/>
            <p:nvPr/>
          </p:nvSpPr>
          <p:spPr>
            <a:xfrm>
              <a:off x="2368400" y="4810975"/>
              <a:ext cx="48900" cy="45700"/>
            </a:xfrm>
            <a:custGeom>
              <a:avLst/>
              <a:gdLst/>
              <a:ahLst/>
              <a:cxnLst/>
              <a:rect l="l" t="t" r="r" b="b"/>
              <a:pathLst>
                <a:path w="1956" h="1828" extrusionOk="0">
                  <a:moveTo>
                    <a:pt x="1828" y="0"/>
                  </a:moveTo>
                  <a:lnTo>
                    <a:pt x="1" y="1828"/>
                  </a:lnTo>
                  <a:lnTo>
                    <a:pt x="110" y="1828"/>
                  </a:lnTo>
                  <a:lnTo>
                    <a:pt x="1956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6" name="Google Shape;4516;p15"/>
            <p:cNvSpPr/>
            <p:nvPr/>
          </p:nvSpPr>
          <p:spPr>
            <a:xfrm>
              <a:off x="2414075" y="839600"/>
              <a:ext cx="3988775" cy="3971400"/>
            </a:xfrm>
            <a:custGeom>
              <a:avLst/>
              <a:gdLst/>
              <a:ahLst/>
              <a:cxnLst/>
              <a:rect l="l" t="t" r="r" b="b"/>
              <a:pathLst>
                <a:path w="159551" h="158856" extrusionOk="0">
                  <a:moveTo>
                    <a:pt x="158290" y="0"/>
                  </a:moveTo>
                  <a:lnTo>
                    <a:pt x="1" y="158855"/>
                  </a:lnTo>
                  <a:lnTo>
                    <a:pt x="129" y="158855"/>
                  </a:lnTo>
                  <a:lnTo>
                    <a:pt x="159551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7" name="Google Shape;4517;p15"/>
            <p:cNvSpPr/>
            <p:nvPr/>
          </p:nvSpPr>
          <p:spPr>
            <a:xfrm>
              <a:off x="2441950" y="4810975"/>
              <a:ext cx="48900" cy="45700"/>
            </a:xfrm>
            <a:custGeom>
              <a:avLst/>
              <a:gdLst/>
              <a:ahLst/>
              <a:cxnLst/>
              <a:rect l="l" t="t" r="r" b="b"/>
              <a:pathLst>
                <a:path w="1956" h="1828" extrusionOk="0">
                  <a:moveTo>
                    <a:pt x="1828" y="0"/>
                  </a:moveTo>
                  <a:lnTo>
                    <a:pt x="1" y="1828"/>
                  </a:lnTo>
                  <a:lnTo>
                    <a:pt x="129" y="1828"/>
                  </a:lnTo>
                  <a:lnTo>
                    <a:pt x="1956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8" name="Google Shape;4518;p15"/>
            <p:cNvSpPr/>
            <p:nvPr/>
          </p:nvSpPr>
          <p:spPr>
            <a:xfrm>
              <a:off x="2487650" y="839600"/>
              <a:ext cx="3988775" cy="3971400"/>
            </a:xfrm>
            <a:custGeom>
              <a:avLst/>
              <a:gdLst/>
              <a:ahLst/>
              <a:cxnLst/>
              <a:rect l="l" t="t" r="r" b="b"/>
              <a:pathLst>
                <a:path w="159551" h="158856" extrusionOk="0">
                  <a:moveTo>
                    <a:pt x="158307" y="0"/>
                  </a:moveTo>
                  <a:lnTo>
                    <a:pt x="0" y="158855"/>
                  </a:lnTo>
                  <a:lnTo>
                    <a:pt x="128" y="158855"/>
                  </a:lnTo>
                  <a:lnTo>
                    <a:pt x="159550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9" name="Google Shape;4519;p15"/>
            <p:cNvSpPr/>
            <p:nvPr/>
          </p:nvSpPr>
          <p:spPr>
            <a:xfrm>
              <a:off x="2515950" y="4810975"/>
              <a:ext cx="48475" cy="45700"/>
            </a:xfrm>
            <a:custGeom>
              <a:avLst/>
              <a:gdLst/>
              <a:ahLst/>
              <a:cxnLst/>
              <a:rect l="l" t="t" r="r" b="b"/>
              <a:pathLst>
                <a:path w="1939" h="1828" extrusionOk="0">
                  <a:moveTo>
                    <a:pt x="1810" y="0"/>
                  </a:moveTo>
                  <a:lnTo>
                    <a:pt x="1" y="1828"/>
                  </a:lnTo>
                  <a:lnTo>
                    <a:pt x="111" y="1828"/>
                  </a:lnTo>
                  <a:lnTo>
                    <a:pt x="193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0" name="Google Shape;4520;p15"/>
            <p:cNvSpPr/>
            <p:nvPr/>
          </p:nvSpPr>
          <p:spPr>
            <a:xfrm>
              <a:off x="2561200" y="839600"/>
              <a:ext cx="3988775" cy="3971400"/>
            </a:xfrm>
            <a:custGeom>
              <a:avLst/>
              <a:gdLst/>
              <a:ahLst/>
              <a:cxnLst/>
              <a:rect l="l" t="t" r="r" b="b"/>
              <a:pathLst>
                <a:path w="159551" h="158856" extrusionOk="0">
                  <a:moveTo>
                    <a:pt x="158307" y="0"/>
                  </a:moveTo>
                  <a:lnTo>
                    <a:pt x="0" y="158855"/>
                  </a:lnTo>
                  <a:lnTo>
                    <a:pt x="128" y="158855"/>
                  </a:lnTo>
                  <a:lnTo>
                    <a:pt x="159550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1" name="Google Shape;4521;p15"/>
            <p:cNvSpPr/>
            <p:nvPr/>
          </p:nvSpPr>
          <p:spPr>
            <a:xfrm>
              <a:off x="2589525" y="4810975"/>
              <a:ext cx="48900" cy="45700"/>
            </a:xfrm>
            <a:custGeom>
              <a:avLst/>
              <a:gdLst/>
              <a:ahLst/>
              <a:cxnLst/>
              <a:rect l="l" t="t" r="r" b="b"/>
              <a:pathLst>
                <a:path w="1956" h="1828" extrusionOk="0">
                  <a:moveTo>
                    <a:pt x="1828" y="0"/>
                  </a:moveTo>
                  <a:lnTo>
                    <a:pt x="0" y="1828"/>
                  </a:lnTo>
                  <a:lnTo>
                    <a:pt x="110" y="1828"/>
                  </a:lnTo>
                  <a:lnTo>
                    <a:pt x="1955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2" name="Google Shape;4522;p15"/>
            <p:cNvSpPr/>
            <p:nvPr/>
          </p:nvSpPr>
          <p:spPr>
            <a:xfrm>
              <a:off x="2635200" y="839600"/>
              <a:ext cx="3988775" cy="3971400"/>
            </a:xfrm>
            <a:custGeom>
              <a:avLst/>
              <a:gdLst/>
              <a:ahLst/>
              <a:cxnLst/>
              <a:rect l="l" t="t" r="r" b="b"/>
              <a:pathLst>
                <a:path w="159551" h="158856" extrusionOk="0">
                  <a:moveTo>
                    <a:pt x="158290" y="0"/>
                  </a:moveTo>
                  <a:lnTo>
                    <a:pt x="1" y="158855"/>
                  </a:lnTo>
                  <a:lnTo>
                    <a:pt x="128" y="158855"/>
                  </a:lnTo>
                  <a:lnTo>
                    <a:pt x="159551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3" name="Google Shape;4523;p15"/>
            <p:cNvSpPr/>
            <p:nvPr/>
          </p:nvSpPr>
          <p:spPr>
            <a:xfrm>
              <a:off x="2663075" y="4810975"/>
              <a:ext cx="48900" cy="45700"/>
            </a:xfrm>
            <a:custGeom>
              <a:avLst/>
              <a:gdLst/>
              <a:ahLst/>
              <a:cxnLst/>
              <a:rect l="l" t="t" r="r" b="b"/>
              <a:pathLst>
                <a:path w="1956" h="1828" extrusionOk="0">
                  <a:moveTo>
                    <a:pt x="1828" y="0"/>
                  </a:moveTo>
                  <a:lnTo>
                    <a:pt x="0" y="1828"/>
                  </a:lnTo>
                  <a:lnTo>
                    <a:pt x="128" y="1828"/>
                  </a:lnTo>
                  <a:lnTo>
                    <a:pt x="1956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4" name="Google Shape;4524;p15"/>
            <p:cNvSpPr/>
            <p:nvPr/>
          </p:nvSpPr>
          <p:spPr>
            <a:xfrm>
              <a:off x="2708750" y="839600"/>
              <a:ext cx="3988775" cy="3971400"/>
            </a:xfrm>
            <a:custGeom>
              <a:avLst/>
              <a:gdLst/>
              <a:ahLst/>
              <a:cxnLst/>
              <a:rect l="l" t="t" r="r" b="b"/>
              <a:pathLst>
                <a:path w="159551" h="158856" extrusionOk="0">
                  <a:moveTo>
                    <a:pt x="158308" y="0"/>
                  </a:moveTo>
                  <a:lnTo>
                    <a:pt x="1" y="158855"/>
                  </a:lnTo>
                  <a:lnTo>
                    <a:pt x="129" y="158855"/>
                  </a:lnTo>
                  <a:lnTo>
                    <a:pt x="159551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5" name="Google Shape;4525;p15"/>
            <p:cNvSpPr/>
            <p:nvPr/>
          </p:nvSpPr>
          <p:spPr>
            <a:xfrm>
              <a:off x="2737075" y="4810975"/>
              <a:ext cx="48450" cy="45700"/>
            </a:xfrm>
            <a:custGeom>
              <a:avLst/>
              <a:gdLst/>
              <a:ahLst/>
              <a:cxnLst/>
              <a:rect l="l" t="t" r="r" b="b"/>
              <a:pathLst>
                <a:path w="1938" h="1828" extrusionOk="0">
                  <a:moveTo>
                    <a:pt x="1810" y="0"/>
                  </a:moveTo>
                  <a:lnTo>
                    <a:pt x="1" y="1828"/>
                  </a:lnTo>
                  <a:lnTo>
                    <a:pt x="110" y="1828"/>
                  </a:lnTo>
                  <a:lnTo>
                    <a:pt x="193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6" name="Google Shape;4526;p15"/>
            <p:cNvSpPr/>
            <p:nvPr/>
          </p:nvSpPr>
          <p:spPr>
            <a:xfrm>
              <a:off x="2782300" y="839600"/>
              <a:ext cx="3988775" cy="3971400"/>
            </a:xfrm>
            <a:custGeom>
              <a:avLst/>
              <a:gdLst/>
              <a:ahLst/>
              <a:cxnLst/>
              <a:rect l="l" t="t" r="r" b="b"/>
              <a:pathLst>
                <a:path w="159551" h="158856" extrusionOk="0">
                  <a:moveTo>
                    <a:pt x="158308" y="0"/>
                  </a:moveTo>
                  <a:lnTo>
                    <a:pt x="1" y="158855"/>
                  </a:lnTo>
                  <a:lnTo>
                    <a:pt x="129" y="158855"/>
                  </a:lnTo>
                  <a:lnTo>
                    <a:pt x="159551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7" name="Google Shape;4527;p15"/>
            <p:cNvSpPr/>
            <p:nvPr/>
          </p:nvSpPr>
          <p:spPr>
            <a:xfrm>
              <a:off x="2810625" y="4810975"/>
              <a:ext cx="48925" cy="45700"/>
            </a:xfrm>
            <a:custGeom>
              <a:avLst/>
              <a:gdLst/>
              <a:ahLst/>
              <a:cxnLst/>
              <a:rect l="l" t="t" r="r" b="b"/>
              <a:pathLst>
                <a:path w="1957" h="1828" extrusionOk="0">
                  <a:moveTo>
                    <a:pt x="1828" y="0"/>
                  </a:moveTo>
                  <a:lnTo>
                    <a:pt x="1" y="1828"/>
                  </a:lnTo>
                  <a:lnTo>
                    <a:pt x="110" y="1828"/>
                  </a:lnTo>
                  <a:lnTo>
                    <a:pt x="1956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8" name="Google Shape;4528;p15"/>
            <p:cNvSpPr/>
            <p:nvPr/>
          </p:nvSpPr>
          <p:spPr>
            <a:xfrm>
              <a:off x="2856325" y="839600"/>
              <a:ext cx="3988775" cy="3971400"/>
            </a:xfrm>
            <a:custGeom>
              <a:avLst/>
              <a:gdLst/>
              <a:ahLst/>
              <a:cxnLst/>
              <a:rect l="l" t="t" r="r" b="b"/>
              <a:pathLst>
                <a:path w="159551" h="158856" extrusionOk="0">
                  <a:moveTo>
                    <a:pt x="158289" y="0"/>
                  </a:moveTo>
                  <a:lnTo>
                    <a:pt x="0" y="158855"/>
                  </a:lnTo>
                  <a:lnTo>
                    <a:pt x="128" y="158855"/>
                  </a:lnTo>
                  <a:lnTo>
                    <a:pt x="159550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9" name="Google Shape;4529;p15"/>
            <p:cNvSpPr/>
            <p:nvPr/>
          </p:nvSpPr>
          <p:spPr>
            <a:xfrm>
              <a:off x="2884175" y="4810975"/>
              <a:ext cx="48925" cy="45700"/>
            </a:xfrm>
            <a:custGeom>
              <a:avLst/>
              <a:gdLst/>
              <a:ahLst/>
              <a:cxnLst/>
              <a:rect l="l" t="t" r="r" b="b"/>
              <a:pathLst>
                <a:path w="1957" h="1828" extrusionOk="0">
                  <a:moveTo>
                    <a:pt x="1828" y="0"/>
                  </a:moveTo>
                  <a:lnTo>
                    <a:pt x="1" y="1828"/>
                  </a:lnTo>
                  <a:lnTo>
                    <a:pt x="129" y="1828"/>
                  </a:lnTo>
                  <a:lnTo>
                    <a:pt x="1956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0" name="Google Shape;4530;p15"/>
            <p:cNvSpPr/>
            <p:nvPr/>
          </p:nvSpPr>
          <p:spPr>
            <a:xfrm>
              <a:off x="2929875" y="839600"/>
              <a:ext cx="3988775" cy="3971400"/>
            </a:xfrm>
            <a:custGeom>
              <a:avLst/>
              <a:gdLst/>
              <a:ahLst/>
              <a:cxnLst/>
              <a:rect l="l" t="t" r="r" b="b"/>
              <a:pathLst>
                <a:path w="159551" h="158856" extrusionOk="0">
                  <a:moveTo>
                    <a:pt x="158308" y="0"/>
                  </a:moveTo>
                  <a:lnTo>
                    <a:pt x="0" y="158855"/>
                  </a:lnTo>
                  <a:lnTo>
                    <a:pt x="128" y="158855"/>
                  </a:lnTo>
                  <a:lnTo>
                    <a:pt x="159550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1" name="Google Shape;4531;p15"/>
            <p:cNvSpPr/>
            <p:nvPr/>
          </p:nvSpPr>
          <p:spPr>
            <a:xfrm>
              <a:off x="2958200" y="4810975"/>
              <a:ext cx="48450" cy="45700"/>
            </a:xfrm>
            <a:custGeom>
              <a:avLst/>
              <a:gdLst/>
              <a:ahLst/>
              <a:cxnLst/>
              <a:rect l="l" t="t" r="r" b="b"/>
              <a:pathLst>
                <a:path w="1938" h="1828" extrusionOk="0">
                  <a:moveTo>
                    <a:pt x="1809" y="0"/>
                  </a:moveTo>
                  <a:lnTo>
                    <a:pt x="0" y="1828"/>
                  </a:lnTo>
                  <a:lnTo>
                    <a:pt x="110" y="1828"/>
                  </a:lnTo>
                  <a:lnTo>
                    <a:pt x="1937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2" name="Google Shape;4532;p15"/>
            <p:cNvSpPr/>
            <p:nvPr/>
          </p:nvSpPr>
          <p:spPr>
            <a:xfrm>
              <a:off x="3003425" y="839600"/>
              <a:ext cx="3988775" cy="3971400"/>
            </a:xfrm>
            <a:custGeom>
              <a:avLst/>
              <a:gdLst/>
              <a:ahLst/>
              <a:cxnLst/>
              <a:rect l="l" t="t" r="r" b="b"/>
              <a:pathLst>
                <a:path w="159551" h="158856" extrusionOk="0">
                  <a:moveTo>
                    <a:pt x="158308" y="0"/>
                  </a:moveTo>
                  <a:lnTo>
                    <a:pt x="0" y="158855"/>
                  </a:lnTo>
                  <a:lnTo>
                    <a:pt x="128" y="158855"/>
                  </a:lnTo>
                  <a:lnTo>
                    <a:pt x="159550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3" name="Google Shape;4533;p15"/>
            <p:cNvSpPr/>
            <p:nvPr/>
          </p:nvSpPr>
          <p:spPr>
            <a:xfrm>
              <a:off x="4915800" y="839600"/>
              <a:ext cx="2150400" cy="2142625"/>
            </a:xfrm>
            <a:custGeom>
              <a:avLst/>
              <a:gdLst/>
              <a:ahLst/>
              <a:cxnLst/>
              <a:rect l="l" t="t" r="r" b="b"/>
              <a:pathLst>
                <a:path w="86016" h="85705" extrusionOk="0">
                  <a:moveTo>
                    <a:pt x="85394" y="0"/>
                  </a:moveTo>
                  <a:lnTo>
                    <a:pt x="0" y="85705"/>
                  </a:lnTo>
                  <a:lnTo>
                    <a:pt x="86016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4" name="Google Shape;4534;p15"/>
            <p:cNvSpPr/>
            <p:nvPr/>
          </p:nvSpPr>
          <p:spPr>
            <a:xfrm>
              <a:off x="4908025" y="839600"/>
              <a:ext cx="2141725" cy="2134400"/>
            </a:xfrm>
            <a:custGeom>
              <a:avLst/>
              <a:gdLst/>
              <a:ahLst/>
              <a:cxnLst/>
              <a:rect l="l" t="t" r="r" b="b"/>
              <a:pathLst>
                <a:path w="85669" h="85376" extrusionOk="0">
                  <a:moveTo>
                    <a:pt x="85066" y="0"/>
                  </a:moveTo>
                  <a:lnTo>
                    <a:pt x="0" y="85376"/>
                  </a:lnTo>
                  <a:lnTo>
                    <a:pt x="85669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5" name="Google Shape;4535;p15"/>
            <p:cNvSpPr/>
            <p:nvPr/>
          </p:nvSpPr>
          <p:spPr>
            <a:xfrm>
              <a:off x="750250" y="4340875"/>
              <a:ext cx="518075" cy="515800"/>
            </a:xfrm>
            <a:custGeom>
              <a:avLst/>
              <a:gdLst/>
              <a:ahLst/>
              <a:cxnLst/>
              <a:rect l="l" t="t" r="r" b="b"/>
              <a:pathLst>
                <a:path w="20723" h="20632" extrusionOk="0">
                  <a:moveTo>
                    <a:pt x="20723" y="0"/>
                  </a:moveTo>
                  <a:lnTo>
                    <a:pt x="0" y="20632"/>
                  </a:lnTo>
                  <a:lnTo>
                    <a:pt x="530" y="20632"/>
                  </a:lnTo>
                  <a:lnTo>
                    <a:pt x="20723" y="384"/>
                  </a:lnTo>
                  <a:lnTo>
                    <a:pt x="20723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6" name="Google Shape;4536;p15"/>
            <p:cNvSpPr/>
            <p:nvPr/>
          </p:nvSpPr>
          <p:spPr>
            <a:xfrm>
              <a:off x="733800" y="4324425"/>
              <a:ext cx="534525" cy="532250"/>
            </a:xfrm>
            <a:custGeom>
              <a:avLst/>
              <a:gdLst/>
              <a:ahLst/>
              <a:cxnLst/>
              <a:rect l="l" t="t" r="r" b="b"/>
              <a:pathLst>
                <a:path w="21381" h="21290" extrusionOk="0">
                  <a:moveTo>
                    <a:pt x="21381" y="1"/>
                  </a:moveTo>
                  <a:lnTo>
                    <a:pt x="0" y="21290"/>
                  </a:lnTo>
                  <a:lnTo>
                    <a:pt x="548" y="21290"/>
                  </a:lnTo>
                  <a:lnTo>
                    <a:pt x="21381" y="384"/>
                  </a:lnTo>
                  <a:lnTo>
                    <a:pt x="21381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7" name="Google Shape;4537;p15"/>
            <p:cNvSpPr/>
            <p:nvPr/>
          </p:nvSpPr>
          <p:spPr>
            <a:xfrm>
              <a:off x="1268300" y="2973975"/>
              <a:ext cx="1355050" cy="1360075"/>
            </a:xfrm>
            <a:custGeom>
              <a:avLst/>
              <a:gdLst/>
              <a:ahLst/>
              <a:cxnLst/>
              <a:rect l="l" t="t" r="r" b="b"/>
              <a:pathLst>
                <a:path w="54202" h="54403" extrusionOk="0">
                  <a:moveTo>
                    <a:pt x="54201" y="1"/>
                  </a:moveTo>
                  <a:lnTo>
                    <a:pt x="1" y="54019"/>
                  </a:lnTo>
                  <a:lnTo>
                    <a:pt x="1" y="54402"/>
                  </a:lnTo>
                  <a:lnTo>
                    <a:pt x="54201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8" name="Google Shape;4538;p15"/>
            <p:cNvSpPr/>
            <p:nvPr/>
          </p:nvSpPr>
          <p:spPr>
            <a:xfrm>
              <a:off x="1268300" y="2982200"/>
              <a:ext cx="1363275" cy="1368300"/>
            </a:xfrm>
            <a:custGeom>
              <a:avLst/>
              <a:gdLst/>
              <a:ahLst/>
              <a:cxnLst/>
              <a:rect l="l" t="t" r="r" b="b"/>
              <a:pathLst>
                <a:path w="54531" h="54732" extrusionOk="0">
                  <a:moveTo>
                    <a:pt x="54530" y="1"/>
                  </a:moveTo>
                  <a:lnTo>
                    <a:pt x="1" y="54347"/>
                  </a:lnTo>
                  <a:lnTo>
                    <a:pt x="1" y="54731"/>
                  </a:lnTo>
                  <a:lnTo>
                    <a:pt x="54530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9" name="Google Shape;4539;p15"/>
            <p:cNvSpPr/>
            <p:nvPr/>
          </p:nvSpPr>
          <p:spPr>
            <a:xfrm>
              <a:off x="747500" y="4334025"/>
              <a:ext cx="520825" cy="522650"/>
            </a:xfrm>
            <a:custGeom>
              <a:avLst/>
              <a:gdLst/>
              <a:ahLst/>
              <a:cxnLst/>
              <a:rect l="l" t="t" r="r" b="b"/>
              <a:pathLst>
                <a:path w="20833" h="20906" extrusionOk="0">
                  <a:moveTo>
                    <a:pt x="20833" y="0"/>
                  </a:moveTo>
                  <a:lnTo>
                    <a:pt x="0" y="20906"/>
                  </a:lnTo>
                  <a:lnTo>
                    <a:pt x="110" y="20906"/>
                  </a:lnTo>
                  <a:lnTo>
                    <a:pt x="20833" y="274"/>
                  </a:lnTo>
                  <a:lnTo>
                    <a:pt x="20833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0" name="Google Shape;4540;p15"/>
            <p:cNvSpPr/>
            <p:nvPr/>
          </p:nvSpPr>
          <p:spPr>
            <a:xfrm>
              <a:off x="1268300" y="839600"/>
              <a:ext cx="3498125" cy="3501300"/>
            </a:xfrm>
            <a:custGeom>
              <a:avLst/>
              <a:gdLst/>
              <a:ahLst/>
              <a:cxnLst/>
              <a:rect l="l" t="t" r="r" b="b"/>
              <a:pathLst>
                <a:path w="139925" h="140052" extrusionOk="0">
                  <a:moveTo>
                    <a:pt x="139888" y="0"/>
                  </a:moveTo>
                  <a:lnTo>
                    <a:pt x="54201" y="85376"/>
                  </a:lnTo>
                  <a:lnTo>
                    <a:pt x="1" y="139777"/>
                  </a:lnTo>
                  <a:lnTo>
                    <a:pt x="1" y="140051"/>
                  </a:lnTo>
                  <a:lnTo>
                    <a:pt x="54530" y="85705"/>
                  </a:lnTo>
                  <a:lnTo>
                    <a:pt x="139925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1" name="Google Shape;4541;p15"/>
            <p:cNvSpPr/>
            <p:nvPr/>
          </p:nvSpPr>
          <p:spPr>
            <a:xfrm>
              <a:off x="660250" y="4251325"/>
              <a:ext cx="608075" cy="605350"/>
            </a:xfrm>
            <a:custGeom>
              <a:avLst/>
              <a:gdLst/>
              <a:ahLst/>
              <a:cxnLst/>
              <a:rect l="l" t="t" r="r" b="b"/>
              <a:pathLst>
                <a:path w="24323" h="24214" extrusionOk="0">
                  <a:moveTo>
                    <a:pt x="24323" y="1"/>
                  </a:moveTo>
                  <a:lnTo>
                    <a:pt x="0" y="24214"/>
                  </a:lnTo>
                  <a:lnTo>
                    <a:pt x="1188" y="24214"/>
                  </a:lnTo>
                  <a:lnTo>
                    <a:pt x="24323" y="1006"/>
                  </a:lnTo>
                  <a:lnTo>
                    <a:pt x="24323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2" name="Google Shape;4542;p15"/>
            <p:cNvSpPr/>
            <p:nvPr/>
          </p:nvSpPr>
          <p:spPr>
            <a:xfrm>
              <a:off x="1268300" y="839600"/>
              <a:ext cx="3424575" cy="3436875"/>
            </a:xfrm>
            <a:custGeom>
              <a:avLst/>
              <a:gdLst/>
              <a:ahLst/>
              <a:cxnLst/>
              <a:rect l="l" t="t" r="r" b="b"/>
              <a:pathLst>
                <a:path w="136983" h="137475" extrusionOk="0">
                  <a:moveTo>
                    <a:pt x="136946" y="0"/>
                  </a:moveTo>
                  <a:lnTo>
                    <a:pt x="1" y="136470"/>
                  </a:lnTo>
                  <a:lnTo>
                    <a:pt x="1" y="137475"/>
                  </a:lnTo>
                  <a:lnTo>
                    <a:pt x="136982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3" name="Google Shape;4543;p15"/>
            <p:cNvSpPr/>
            <p:nvPr/>
          </p:nvSpPr>
          <p:spPr>
            <a:xfrm>
              <a:off x="586700" y="4177775"/>
              <a:ext cx="681625" cy="678900"/>
            </a:xfrm>
            <a:custGeom>
              <a:avLst/>
              <a:gdLst/>
              <a:ahLst/>
              <a:cxnLst/>
              <a:rect l="l" t="t" r="r" b="b"/>
              <a:pathLst>
                <a:path w="27265" h="27156" extrusionOk="0">
                  <a:moveTo>
                    <a:pt x="27265" y="1"/>
                  </a:moveTo>
                  <a:lnTo>
                    <a:pt x="0" y="27156"/>
                  </a:lnTo>
                  <a:lnTo>
                    <a:pt x="1170" y="27156"/>
                  </a:lnTo>
                  <a:lnTo>
                    <a:pt x="27265" y="987"/>
                  </a:lnTo>
                  <a:lnTo>
                    <a:pt x="27265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4" name="Google Shape;4544;p15"/>
            <p:cNvSpPr/>
            <p:nvPr/>
          </p:nvSpPr>
          <p:spPr>
            <a:xfrm>
              <a:off x="1268300" y="839600"/>
              <a:ext cx="3351025" cy="3362875"/>
            </a:xfrm>
            <a:custGeom>
              <a:avLst/>
              <a:gdLst/>
              <a:ahLst/>
              <a:cxnLst/>
              <a:rect l="l" t="t" r="r" b="b"/>
              <a:pathLst>
                <a:path w="134041" h="134515" extrusionOk="0">
                  <a:moveTo>
                    <a:pt x="133986" y="0"/>
                  </a:moveTo>
                  <a:lnTo>
                    <a:pt x="1" y="133528"/>
                  </a:lnTo>
                  <a:lnTo>
                    <a:pt x="1" y="134514"/>
                  </a:lnTo>
                  <a:lnTo>
                    <a:pt x="134040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5" name="Google Shape;4545;p15"/>
            <p:cNvSpPr/>
            <p:nvPr/>
          </p:nvSpPr>
          <p:spPr>
            <a:xfrm>
              <a:off x="513125" y="4104225"/>
              <a:ext cx="755200" cy="752450"/>
            </a:xfrm>
            <a:custGeom>
              <a:avLst/>
              <a:gdLst/>
              <a:ahLst/>
              <a:cxnLst/>
              <a:rect l="l" t="t" r="r" b="b"/>
              <a:pathLst>
                <a:path w="30208" h="30098" extrusionOk="0">
                  <a:moveTo>
                    <a:pt x="30208" y="1"/>
                  </a:moveTo>
                  <a:lnTo>
                    <a:pt x="1" y="30098"/>
                  </a:lnTo>
                  <a:lnTo>
                    <a:pt x="1170" y="30098"/>
                  </a:lnTo>
                  <a:lnTo>
                    <a:pt x="30208" y="969"/>
                  </a:lnTo>
                  <a:lnTo>
                    <a:pt x="30208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6" name="Google Shape;4546;p15"/>
            <p:cNvSpPr/>
            <p:nvPr/>
          </p:nvSpPr>
          <p:spPr>
            <a:xfrm>
              <a:off x="1268300" y="839600"/>
              <a:ext cx="3277000" cy="3288875"/>
            </a:xfrm>
            <a:custGeom>
              <a:avLst/>
              <a:gdLst/>
              <a:ahLst/>
              <a:cxnLst/>
              <a:rect l="l" t="t" r="r" b="b"/>
              <a:pathLst>
                <a:path w="131080" h="131555" extrusionOk="0">
                  <a:moveTo>
                    <a:pt x="131043" y="0"/>
                  </a:moveTo>
                  <a:lnTo>
                    <a:pt x="1" y="130586"/>
                  </a:lnTo>
                  <a:lnTo>
                    <a:pt x="1" y="131554"/>
                  </a:lnTo>
                  <a:lnTo>
                    <a:pt x="131080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7" name="Google Shape;4547;p15"/>
            <p:cNvSpPr/>
            <p:nvPr/>
          </p:nvSpPr>
          <p:spPr>
            <a:xfrm>
              <a:off x="439125" y="4030675"/>
              <a:ext cx="829200" cy="826000"/>
            </a:xfrm>
            <a:custGeom>
              <a:avLst/>
              <a:gdLst/>
              <a:ahLst/>
              <a:cxnLst/>
              <a:rect l="l" t="t" r="r" b="b"/>
              <a:pathLst>
                <a:path w="33168" h="33040" extrusionOk="0">
                  <a:moveTo>
                    <a:pt x="33168" y="0"/>
                  </a:moveTo>
                  <a:lnTo>
                    <a:pt x="1" y="33040"/>
                  </a:lnTo>
                  <a:lnTo>
                    <a:pt x="1188" y="33040"/>
                  </a:lnTo>
                  <a:lnTo>
                    <a:pt x="33168" y="951"/>
                  </a:lnTo>
                  <a:lnTo>
                    <a:pt x="3316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8" name="Google Shape;4548;p15"/>
            <p:cNvSpPr/>
            <p:nvPr/>
          </p:nvSpPr>
          <p:spPr>
            <a:xfrm>
              <a:off x="1268300" y="839600"/>
              <a:ext cx="3203450" cy="3214850"/>
            </a:xfrm>
            <a:custGeom>
              <a:avLst/>
              <a:gdLst/>
              <a:ahLst/>
              <a:cxnLst/>
              <a:rect l="l" t="t" r="r" b="b"/>
              <a:pathLst>
                <a:path w="128138" h="128594" extrusionOk="0">
                  <a:moveTo>
                    <a:pt x="128101" y="0"/>
                  </a:moveTo>
                  <a:lnTo>
                    <a:pt x="1" y="127643"/>
                  </a:lnTo>
                  <a:lnTo>
                    <a:pt x="1" y="128594"/>
                  </a:lnTo>
                  <a:lnTo>
                    <a:pt x="12813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9" name="Google Shape;4549;p15"/>
            <p:cNvSpPr/>
            <p:nvPr/>
          </p:nvSpPr>
          <p:spPr>
            <a:xfrm>
              <a:off x="365575" y="3957575"/>
              <a:ext cx="902750" cy="899100"/>
            </a:xfrm>
            <a:custGeom>
              <a:avLst/>
              <a:gdLst/>
              <a:ahLst/>
              <a:cxnLst/>
              <a:rect l="l" t="t" r="r" b="b"/>
              <a:pathLst>
                <a:path w="36110" h="35964" extrusionOk="0">
                  <a:moveTo>
                    <a:pt x="36110" y="1"/>
                  </a:moveTo>
                  <a:lnTo>
                    <a:pt x="0" y="35964"/>
                  </a:lnTo>
                  <a:lnTo>
                    <a:pt x="1170" y="35964"/>
                  </a:lnTo>
                  <a:lnTo>
                    <a:pt x="36110" y="914"/>
                  </a:lnTo>
                  <a:lnTo>
                    <a:pt x="36110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0" name="Google Shape;4550;p15"/>
            <p:cNvSpPr/>
            <p:nvPr/>
          </p:nvSpPr>
          <p:spPr>
            <a:xfrm>
              <a:off x="1268300" y="839600"/>
              <a:ext cx="3129900" cy="3140850"/>
            </a:xfrm>
            <a:custGeom>
              <a:avLst/>
              <a:gdLst/>
              <a:ahLst/>
              <a:cxnLst/>
              <a:rect l="l" t="t" r="r" b="b"/>
              <a:pathLst>
                <a:path w="125196" h="125634" extrusionOk="0">
                  <a:moveTo>
                    <a:pt x="125141" y="0"/>
                  </a:moveTo>
                  <a:lnTo>
                    <a:pt x="1" y="124720"/>
                  </a:lnTo>
                  <a:lnTo>
                    <a:pt x="1" y="125633"/>
                  </a:lnTo>
                  <a:lnTo>
                    <a:pt x="125196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1" name="Google Shape;4551;p15"/>
            <p:cNvSpPr/>
            <p:nvPr/>
          </p:nvSpPr>
          <p:spPr>
            <a:xfrm>
              <a:off x="292025" y="3884025"/>
              <a:ext cx="976300" cy="972650"/>
            </a:xfrm>
            <a:custGeom>
              <a:avLst/>
              <a:gdLst/>
              <a:ahLst/>
              <a:cxnLst/>
              <a:rect l="l" t="t" r="r" b="b"/>
              <a:pathLst>
                <a:path w="39052" h="38906" extrusionOk="0">
                  <a:moveTo>
                    <a:pt x="39052" y="1"/>
                  </a:moveTo>
                  <a:lnTo>
                    <a:pt x="0" y="38906"/>
                  </a:lnTo>
                  <a:lnTo>
                    <a:pt x="1170" y="38906"/>
                  </a:lnTo>
                  <a:lnTo>
                    <a:pt x="39052" y="896"/>
                  </a:lnTo>
                  <a:lnTo>
                    <a:pt x="39052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2" name="Google Shape;4552;p15"/>
            <p:cNvSpPr/>
            <p:nvPr/>
          </p:nvSpPr>
          <p:spPr>
            <a:xfrm>
              <a:off x="1268300" y="839600"/>
              <a:ext cx="3055900" cy="3066825"/>
            </a:xfrm>
            <a:custGeom>
              <a:avLst/>
              <a:gdLst/>
              <a:ahLst/>
              <a:cxnLst/>
              <a:rect l="l" t="t" r="r" b="b"/>
              <a:pathLst>
                <a:path w="122236" h="122673" extrusionOk="0">
                  <a:moveTo>
                    <a:pt x="122199" y="0"/>
                  </a:moveTo>
                  <a:lnTo>
                    <a:pt x="1" y="121778"/>
                  </a:lnTo>
                  <a:lnTo>
                    <a:pt x="1" y="122673"/>
                  </a:lnTo>
                  <a:lnTo>
                    <a:pt x="122235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3" name="Google Shape;4553;p15"/>
            <p:cNvSpPr/>
            <p:nvPr/>
          </p:nvSpPr>
          <p:spPr>
            <a:xfrm>
              <a:off x="238125" y="3810475"/>
              <a:ext cx="1030200" cy="1046200"/>
            </a:xfrm>
            <a:custGeom>
              <a:avLst/>
              <a:gdLst/>
              <a:ahLst/>
              <a:cxnLst/>
              <a:rect l="l" t="t" r="r" b="b"/>
              <a:pathLst>
                <a:path w="41208" h="41848" extrusionOk="0">
                  <a:moveTo>
                    <a:pt x="41208" y="0"/>
                  </a:moveTo>
                  <a:lnTo>
                    <a:pt x="0" y="41062"/>
                  </a:lnTo>
                  <a:lnTo>
                    <a:pt x="0" y="41848"/>
                  </a:lnTo>
                  <a:lnTo>
                    <a:pt x="384" y="41848"/>
                  </a:lnTo>
                  <a:lnTo>
                    <a:pt x="41208" y="896"/>
                  </a:lnTo>
                  <a:lnTo>
                    <a:pt x="4120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4" name="Google Shape;4554;p15"/>
            <p:cNvSpPr/>
            <p:nvPr/>
          </p:nvSpPr>
          <p:spPr>
            <a:xfrm>
              <a:off x="1268300" y="839600"/>
              <a:ext cx="2982350" cy="2993275"/>
            </a:xfrm>
            <a:custGeom>
              <a:avLst/>
              <a:gdLst/>
              <a:ahLst/>
              <a:cxnLst/>
              <a:rect l="l" t="t" r="r" b="b"/>
              <a:pathLst>
                <a:path w="119294" h="119731" extrusionOk="0">
                  <a:moveTo>
                    <a:pt x="119257" y="0"/>
                  </a:moveTo>
                  <a:lnTo>
                    <a:pt x="1" y="118835"/>
                  </a:lnTo>
                  <a:lnTo>
                    <a:pt x="1" y="119731"/>
                  </a:lnTo>
                  <a:lnTo>
                    <a:pt x="119293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5" name="Google Shape;4555;p15"/>
            <p:cNvSpPr/>
            <p:nvPr/>
          </p:nvSpPr>
          <p:spPr>
            <a:xfrm>
              <a:off x="244050" y="3736925"/>
              <a:ext cx="1024275" cy="1049850"/>
            </a:xfrm>
            <a:custGeom>
              <a:avLst/>
              <a:gdLst/>
              <a:ahLst/>
              <a:cxnLst/>
              <a:rect l="l" t="t" r="r" b="b"/>
              <a:pathLst>
                <a:path w="40971" h="41994" extrusionOk="0">
                  <a:moveTo>
                    <a:pt x="40971" y="0"/>
                  </a:moveTo>
                  <a:lnTo>
                    <a:pt x="1" y="40843"/>
                  </a:lnTo>
                  <a:lnTo>
                    <a:pt x="1" y="41994"/>
                  </a:lnTo>
                  <a:lnTo>
                    <a:pt x="40971" y="877"/>
                  </a:lnTo>
                  <a:lnTo>
                    <a:pt x="40971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6" name="Google Shape;4556;p15"/>
            <p:cNvSpPr/>
            <p:nvPr/>
          </p:nvSpPr>
          <p:spPr>
            <a:xfrm>
              <a:off x="1268300" y="839600"/>
              <a:ext cx="2908800" cy="2919275"/>
            </a:xfrm>
            <a:custGeom>
              <a:avLst/>
              <a:gdLst/>
              <a:ahLst/>
              <a:cxnLst/>
              <a:rect l="l" t="t" r="r" b="b"/>
              <a:pathLst>
                <a:path w="116352" h="116771" extrusionOk="0">
                  <a:moveTo>
                    <a:pt x="116296" y="0"/>
                  </a:moveTo>
                  <a:lnTo>
                    <a:pt x="1" y="115893"/>
                  </a:lnTo>
                  <a:lnTo>
                    <a:pt x="1" y="116770"/>
                  </a:lnTo>
                  <a:lnTo>
                    <a:pt x="116351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7" name="Google Shape;4557;p15"/>
            <p:cNvSpPr/>
            <p:nvPr/>
          </p:nvSpPr>
          <p:spPr>
            <a:xfrm>
              <a:off x="244050" y="3663825"/>
              <a:ext cx="1024275" cy="1048950"/>
            </a:xfrm>
            <a:custGeom>
              <a:avLst/>
              <a:gdLst/>
              <a:ahLst/>
              <a:cxnLst/>
              <a:rect l="l" t="t" r="r" b="b"/>
              <a:pathLst>
                <a:path w="40971" h="41958" extrusionOk="0">
                  <a:moveTo>
                    <a:pt x="40971" y="1"/>
                  </a:moveTo>
                  <a:lnTo>
                    <a:pt x="1" y="40825"/>
                  </a:lnTo>
                  <a:lnTo>
                    <a:pt x="1" y="41957"/>
                  </a:lnTo>
                  <a:lnTo>
                    <a:pt x="40971" y="841"/>
                  </a:lnTo>
                  <a:lnTo>
                    <a:pt x="40971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8" name="Google Shape;4558;p15"/>
            <p:cNvSpPr/>
            <p:nvPr/>
          </p:nvSpPr>
          <p:spPr>
            <a:xfrm>
              <a:off x="1268300" y="839600"/>
              <a:ext cx="2834775" cy="2845275"/>
            </a:xfrm>
            <a:custGeom>
              <a:avLst/>
              <a:gdLst/>
              <a:ahLst/>
              <a:cxnLst/>
              <a:rect l="l" t="t" r="r" b="b"/>
              <a:pathLst>
                <a:path w="113391" h="113811" extrusionOk="0">
                  <a:moveTo>
                    <a:pt x="113354" y="0"/>
                  </a:moveTo>
                  <a:lnTo>
                    <a:pt x="1" y="112970"/>
                  </a:lnTo>
                  <a:lnTo>
                    <a:pt x="1" y="113810"/>
                  </a:lnTo>
                  <a:lnTo>
                    <a:pt x="113391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9" name="Google Shape;4559;p15"/>
            <p:cNvSpPr/>
            <p:nvPr/>
          </p:nvSpPr>
          <p:spPr>
            <a:xfrm>
              <a:off x="244050" y="3590275"/>
              <a:ext cx="1024275" cy="1048500"/>
            </a:xfrm>
            <a:custGeom>
              <a:avLst/>
              <a:gdLst/>
              <a:ahLst/>
              <a:cxnLst/>
              <a:rect l="l" t="t" r="r" b="b"/>
              <a:pathLst>
                <a:path w="40971" h="41940" extrusionOk="0">
                  <a:moveTo>
                    <a:pt x="40971" y="0"/>
                  </a:moveTo>
                  <a:lnTo>
                    <a:pt x="1" y="40824"/>
                  </a:lnTo>
                  <a:lnTo>
                    <a:pt x="1" y="41939"/>
                  </a:lnTo>
                  <a:lnTo>
                    <a:pt x="40971" y="823"/>
                  </a:lnTo>
                  <a:lnTo>
                    <a:pt x="40971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0" name="Google Shape;4560;p15"/>
            <p:cNvSpPr/>
            <p:nvPr/>
          </p:nvSpPr>
          <p:spPr>
            <a:xfrm>
              <a:off x="1268300" y="839600"/>
              <a:ext cx="2761225" cy="2771250"/>
            </a:xfrm>
            <a:custGeom>
              <a:avLst/>
              <a:gdLst/>
              <a:ahLst/>
              <a:cxnLst/>
              <a:rect l="l" t="t" r="r" b="b"/>
              <a:pathLst>
                <a:path w="110449" h="110850" extrusionOk="0">
                  <a:moveTo>
                    <a:pt x="110412" y="0"/>
                  </a:moveTo>
                  <a:lnTo>
                    <a:pt x="1" y="110027"/>
                  </a:lnTo>
                  <a:lnTo>
                    <a:pt x="1" y="110850"/>
                  </a:lnTo>
                  <a:lnTo>
                    <a:pt x="110449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1" name="Google Shape;4561;p15"/>
            <p:cNvSpPr/>
            <p:nvPr/>
          </p:nvSpPr>
          <p:spPr>
            <a:xfrm>
              <a:off x="244050" y="3516725"/>
              <a:ext cx="1024275" cy="1048025"/>
            </a:xfrm>
            <a:custGeom>
              <a:avLst/>
              <a:gdLst/>
              <a:ahLst/>
              <a:cxnLst/>
              <a:rect l="l" t="t" r="r" b="b"/>
              <a:pathLst>
                <a:path w="40971" h="41921" extrusionOk="0">
                  <a:moveTo>
                    <a:pt x="40971" y="0"/>
                  </a:moveTo>
                  <a:lnTo>
                    <a:pt x="1" y="40824"/>
                  </a:lnTo>
                  <a:lnTo>
                    <a:pt x="1" y="41921"/>
                  </a:lnTo>
                  <a:lnTo>
                    <a:pt x="40971" y="804"/>
                  </a:lnTo>
                  <a:lnTo>
                    <a:pt x="40971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2" name="Google Shape;4562;p15"/>
            <p:cNvSpPr/>
            <p:nvPr/>
          </p:nvSpPr>
          <p:spPr>
            <a:xfrm>
              <a:off x="1268300" y="839600"/>
              <a:ext cx="2687675" cy="2697250"/>
            </a:xfrm>
            <a:custGeom>
              <a:avLst/>
              <a:gdLst/>
              <a:ahLst/>
              <a:cxnLst/>
              <a:rect l="l" t="t" r="r" b="b"/>
              <a:pathLst>
                <a:path w="107507" h="107890" extrusionOk="0">
                  <a:moveTo>
                    <a:pt x="107470" y="0"/>
                  </a:moveTo>
                  <a:lnTo>
                    <a:pt x="1" y="107085"/>
                  </a:lnTo>
                  <a:lnTo>
                    <a:pt x="1" y="107889"/>
                  </a:lnTo>
                  <a:lnTo>
                    <a:pt x="107507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3" name="Google Shape;4563;p15"/>
            <p:cNvSpPr/>
            <p:nvPr/>
          </p:nvSpPr>
          <p:spPr>
            <a:xfrm>
              <a:off x="244050" y="3443625"/>
              <a:ext cx="1024275" cy="1047125"/>
            </a:xfrm>
            <a:custGeom>
              <a:avLst/>
              <a:gdLst/>
              <a:ahLst/>
              <a:cxnLst/>
              <a:rect l="l" t="t" r="r" b="b"/>
              <a:pathLst>
                <a:path w="40971" h="41885" extrusionOk="0">
                  <a:moveTo>
                    <a:pt x="40971" y="0"/>
                  </a:moveTo>
                  <a:lnTo>
                    <a:pt x="1" y="40824"/>
                  </a:lnTo>
                  <a:lnTo>
                    <a:pt x="1" y="41884"/>
                  </a:lnTo>
                  <a:lnTo>
                    <a:pt x="40971" y="768"/>
                  </a:lnTo>
                  <a:lnTo>
                    <a:pt x="40971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4" name="Google Shape;4564;p15"/>
            <p:cNvSpPr/>
            <p:nvPr/>
          </p:nvSpPr>
          <p:spPr>
            <a:xfrm>
              <a:off x="1268300" y="839600"/>
              <a:ext cx="2614125" cy="2623225"/>
            </a:xfrm>
            <a:custGeom>
              <a:avLst/>
              <a:gdLst/>
              <a:ahLst/>
              <a:cxnLst/>
              <a:rect l="l" t="t" r="r" b="b"/>
              <a:pathLst>
                <a:path w="104565" h="104929" extrusionOk="0">
                  <a:moveTo>
                    <a:pt x="104510" y="0"/>
                  </a:moveTo>
                  <a:lnTo>
                    <a:pt x="1" y="104161"/>
                  </a:lnTo>
                  <a:lnTo>
                    <a:pt x="1" y="104929"/>
                  </a:lnTo>
                  <a:lnTo>
                    <a:pt x="104564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5" name="Google Shape;4565;p15"/>
            <p:cNvSpPr/>
            <p:nvPr/>
          </p:nvSpPr>
          <p:spPr>
            <a:xfrm>
              <a:off x="244050" y="3370075"/>
              <a:ext cx="1024275" cy="1046650"/>
            </a:xfrm>
            <a:custGeom>
              <a:avLst/>
              <a:gdLst/>
              <a:ahLst/>
              <a:cxnLst/>
              <a:rect l="l" t="t" r="r" b="b"/>
              <a:pathLst>
                <a:path w="40971" h="41866" extrusionOk="0">
                  <a:moveTo>
                    <a:pt x="40971" y="0"/>
                  </a:moveTo>
                  <a:lnTo>
                    <a:pt x="1" y="40824"/>
                  </a:lnTo>
                  <a:lnTo>
                    <a:pt x="1" y="41866"/>
                  </a:lnTo>
                  <a:lnTo>
                    <a:pt x="40971" y="750"/>
                  </a:lnTo>
                  <a:lnTo>
                    <a:pt x="40971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6" name="Google Shape;4566;p15"/>
            <p:cNvSpPr/>
            <p:nvPr/>
          </p:nvSpPr>
          <p:spPr>
            <a:xfrm>
              <a:off x="1268300" y="839600"/>
              <a:ext cx="2540125" cy="2549225"/>
            </a:xfrm>
            <a:custGeom>
              <a:avLst/>
              <a:gdLst/>
              <a:ahLst/>
              <a:cxnLst/>
              <a:rect l="l" t="t" r="r" b="b"/>
              <a:pathLst>
                <a:path w="101605" h="101969" extrusionOk="0">
                  <a:moveTo>
                    <a:pt x="101568" y="0"/>
                  </a:moveTo>
                  <a:lnTo>
                    <a:pt x="1" y="101219"/>
                  </a:lnTo>
                  <a:lnTo>
                    <a:pt x="1" y="101969"/>
                  </a:lnTo>
                  <a:lnTo>
                    <a:pt x="101604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7" name="Google Shape;4567;p15"/>
            <p:cNvSpPr/>
            <p:nvPr/>
          </p:nvSpPr>
          <p:spPr>
            <a:xfrm>
              <a:off x="244050" y="3296525"/>
              <a:ext cx="1024275" cy="1046200"/>
            </a:xfrm>
            <a:custGeom>
              <a:avLst/>
              <a:gdLst/>
              <a:ahLst/>
              <a:cxnLst/>
              <a:rect l="l" t="t" r="r" b="b"/>
              <a:pathLst>
                <a:path w="40971" h="41848" extrusionOk="0">
                  <a:moveTo>
                    <a:pt x="40971" y="0"/>
                  </a:moveTo>
                  <a:lnTo>
                    <a:pt x="951" y="39874"/>
                  </a:lnTo>
                  <a:lnTo>
                    <a:pt x="1" y="40824"/>
                  </a:lnTo>
                  <a:lnTo>
                    <a:pt x="1" y="41848"/>
                  </a:lnTo>
                  <a:lnTo>
                    <a:pt x="40971" y="731"/>
                  </a:lnTo>
                  <a:lnTo>
                    <a:pt x="40971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8" name="Google Shape;4568;p15"/>
            <p:cNvSpPr/>
            <p:nvPr/>
          </p:nvSpPr>
          <p:spPr>
            <a:xfrm>
              <a:off x="1268300" y="839600"/>
              <a:ext cx="2466550" cy="2475225"/>
            </a:xfrm>
            <a:custGeom>
              <a:avLst/>
              <a:gdLst/>
              <a:ahLst/>
              <a:cxnLst/>
              <a:rect l="l" t="t" r="r" b="b"/>
              <a:pathLst>
                <a:path w="98662" h="99009" extrusionOk="0">
                  <a:moveTo>
                    <a:pt x="98625" y="0"/>
                  </a:moveTo>
                  <a:lnTo>
                    <a:pt x="951" y="97327"/>
                  </a:lnTo>
                  <a:lnTo>
                    <a:pt x="1" y="98277"/>
                  </a:lnTo>
                  <a:lnTo>
                    <a:pt x="1" y="99008"/>
                  </a:lnTo>
                  <a:lnTo>
                    <a:pt x="98662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9" name="Google Shape;4569;p15"/>
            <p:cNvSpPr/>
            <p:nvPr/>
          </p:nvSpPr>
          <p:spPr>
            <a:xfrm>
              <a:off x="244050" y="3222975"/>
              <a:ext cx="1024275" cy="1046200"/>
            </a:xfrm>
            <a:custGeom>
              <a:avLst/>
              <a:gdLst/>
              <a:ahLst/>
              <a:cxnLst/>
              <a:rect l="l" t="t" r="r" b="b"/>
              <a:pathLst>
                <a:path w="40971" h="41848" extrusionOk="0">
                  <a:moveTo>
                    <a:pt x="40971" y="0"/>
                  </a:moveTo>
                  <a:lnTo>
                    <a:pt x="1" y="40824"/>
                  </a:lnTo>
                  <a:lnTo>
                    <a:pt x="1" y="41847"/>
                  </a:lnTo>
                  <a:lnTo>
                    <a:pt x="40971" y="731"/>
                  </a:lnTo>
                  <a:lnTo>
                    <a:pt x="40971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0" name="Google Shape;4570;p15"/>
            <p:cNvSpPr/>
            <p:nvPr/>
          </p:nvSpPr>
          <p:spPr>
            <a:xfrm>
              <a:off x="1268300" y="839600"/>
              <a:ext cx="2393000" cy="2401675"/>
            </a:xfrm>
            <a:custGeom>
              <a:avLst/>
              <a:gdLst/>
              <a:ahLst/>
              <a:cxnLst/>
              <a:rect l="l" t="t" r="r" b="b"/>
              <a:pathLst>
                <a:path w="95720" h="96067" extrusionOk="0">
                  <a:moveTo>
                    <a:pt x="95665" y="0"/>
                  </a:moveTo>
                  <a:lnTo>
                    <a:pt x="1" y="95335"/>
                  </a:lnTo>
                  <a:lnTo>
                    <a:pt x="1" y="96066"/>
                  </a:lnTo>
                  <a:lnTo>
                    <a:pt x="95720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1" name="Google Shape;4571;p15"/>
            <p:cNvSpPr/>
            <p:nvPr/>
          </p:nvSpPr>
          <p:spPr>
            <a:xfrm>
              <a:off x="244050" y="3149875"/>
              <a:ext cx="1024275" cy="1045300"/>
            </a:xfrm>
            <a:custGeom>
              <a:avLst/>
              <a:gdLst/>
              <a:ahLst/>
              <a:cxnLst/>
              <a:rect l="l" t="t" r="r" b="b"/>
              <a:pathLst>
                <a:path w="40971" h="41812" extrusionOk="0">
                  <a:moveTo>
                    <a:pt x="40971" y="0"/>
                  </a:moveTo>
                  <a:lnTo>
                    <a:pt x="1" y="40824"/>
                  </a:lnTo>
                  <a:lnTo>
                    <a:pt x="1" y="41811"/>
                  </a:lnTo>
                  <a:lnTo>
                    <a:pt x="40971" y="695"/>
                  </a:lnTo>
                  <a:lnTo>
                    <a:pt x="40971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2" name="Google Shape;4572;p15"/>
            <p:cNvSpPr/>
            <p:nvPr/>
          </p:nvSpPr>
          <p:spPr>
            <a:xfrm>
              <a:off x="1268300" y="839600"/>
              <a:ext cx="2319000" cy="2327650"/>
            </a:xfrm>
            <a:custGeom>
              <a:avLst/>
              <a:gdLst/>
              <a:ahLst/>
              <a:cxnLst/>
              <a:rect l="l" t="t" r="r" b="b"/>
              <a:pathLst>
                <a:path w="92760" h="93106" extrusionOk="0">
                  <a:moveTo>
                    <a:pt x="92723" y="0"/>
                  </a:moveTo>
                  <a:lnTo>
                    <a:pt x="1" y="92411"/>
                  </a:lnTo>
                  <a:lnTo>
                    <a:pt x="1" y="93106"/>
                  </a:lnTo>
                  <a:lnTo>
                    <a:pt x="92759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3" name="Google Shape;4573;p15"/>
            <p:cNvSpPr/>
            <p:nvPr/>
          </p:nvSpPr>
          <p:spPr>
            <a:xfrm>
              <a:off x="244050" y="3076325"/>
              <a:ext cx="1024275" cy="1044825"/>
            </a:xfrm>
            <a:custGeom>
              <a:avLst/>
              <a:gdLst/>
              <a:ahLst/>
              <a:cxnLst/>
              <a:rect l="l" t="t" r="r" b="b"/>
              <a:pathLst>
                <a:path w="40971" h="41793" extrusionOk="0">
                  <a:moveTo>
                    <a:pt x="40971" y="0"/>
                  </a:moveTo>
                  <a:lnTo>
                    <a:pt x="1" y="40824"/>
                  </a:lnTo>
                  <a:lnTo>
                    <a:pt x="1" y="41793"/>
                  </a:lnTo>
                  <a:lnTo>
                    <a:pt x="40971" y="676"/>
                  </a:lnTo>
                  <a:lnTo>
                    <a:pt x="40971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4" name="Google Shape;4574;p15"/>
            <p:cNvSpPr/>
            <p:nvPr/>
          </p:nvSpPr>
          <p:spPr>
            <a:xfrm>
              <a:off x="1268300" y="839600"/>
              <a:ext cx="2245450" cy="2253650"/>
            </a:xfrm>
            <a:custGeom>
              <a:avLst/>
              <a:gdLst/>
              <a:ahLst/>
              <a:cxnLst/>
              <a:rect l="l" t="t" r="r" b="b"/>
              <a:pathLst>
                <a:path w="89818" h="90146" extrusionOk="0">
                  <a:moveTo>
                    <a:pt x="89781" y="0"/>
                  </a:moveTo>
                  <a:lnTo>
                    <a:pt x="1" y="89469"/>
                  </a:lnTo>
                  <a:lnTo>
                    <a:pt x="1" y="90145"/>
                  </a:lnTo>
                  <a:lnTo>
                    <a:pt x="89817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5" name="Google Shape;4575;p15"/>
            <p:cNvSpPr/>
            <p:nvPr/>
          </p:nvSpPr>
          <p:spPr>
            <a:xfrm>
              <a:off x="244050" y="3002775"/>
              <a:ext cx="1024275" cy="1044375"/>
            </a:xfrm>
            <a:custGeom>
              <a:avLst/>
              <a:gdLst/>
              <a:ahLst/>
              <a:cxnLst/>
              <a:rect l="l" t="t" r="r" b="b"/>
              <a:pathLst>
                <a:path w="40971" h="41775" extrusionOk="0">
                  <a:moveTo>
                    <a:pt x="40971" y="0"/>
                  </a:moveTo>
                  <a:lnTo>
                    <a:pt x="1" y="40824"/>
                  </a:lnTo>
                  <a:lnTo>
                    <a:pt x="1" y="41774"/>
                  </a:lnTo>
                  <a:lnTo>
                    <a:pt x="40971" y="658"/>
                  </a:lnTo>
                  <a:lnTo>
                    <a:pt x="40971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6" name="Google Shape;4576;p15"/>
            <p:cNvSpPr/>
            <p:nvPr/>
          </p:nvSpPr>
          <p:spPr>
            <a:xfrm>
              <a:off x="1268300" y="839600"/>
              <a:ext cx="2171900" cy="2179625"/>
            </a:xfrm>
            <a:custGeom>
              <a:avLst/>
              <a:gdLst/>
              <a:ahLst/>
              <a:cxnLst/>
              <a:rect l="l" t="t" r="r" b="b"/>
              <a:pathLst>
                <a:path w="86876" h="87185" extrusionOk="0">
                  <a:moveTo>
                    <a:pt x="86820" y="0"/>
                  </a:moveTo>
                  <a:lnTo>
                    <a:pt x="1" y="86527"/>
                  </a:lnTo>
                  <a:lnTo>
                    <a:pt x="1" y="87185"/>
                  </a:lnTo>
                  <a:lnTo>
                    <a:pt x="86875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7" name="Google Shape;4577;p15"/>
            <p:cNvSpPr/>
            <p:nvPr/>
          </p:nvSpPr>
          <p:spPr>
            <a:xfrm>
              <a:off x="244050" y="2929225"/>
              <a:ext cx="1024275" cy="1043900"/>
            </a:xfrm>
            <a:custGeom>
              <a:avLst/>
              <a:gdLst/>
              <a:ahLst/>
              <a:cxnLst/>
              <a:rect l="l" t="t" r="r" b="b"/>
              <a:pathLst>
                <a:path w="40971" h="41756" extrusionOk="0">
                  <a:moveTo>
                    <a:pt x="40971" y="0"/>
                  </a:moveTo>
                  <a:lnTo>
                    <a:pt x="1" y="40842"/>
                  </a:lnTo>
                  <a:lnTo>
                    <a:pt x="1" y="41756"/>
                  </a:lnTo>
                  <a:lnTo>
                    <a:pt x="40971" y="640"/>
                  </a:lnTo>
                  <a:lnTo>
                    <a:pt x="40971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8" name="Google Shape;4578;p15"/>
            <p:cNvSpPr/>
            <p:nvPr/>
          </p:nvSpPr>
          <p:spPr>
            <a:xfrm>
              <a:off x="1268300" y="839600"/>
              <a:ext cx="2097875" cy="2105625"/>
            </a:xfrm>
            <a:custGeom>
              <a:avLst/>
              <a:gdLst/>
              <a:ahLst/>
              <a:cxnLst/>
              <a:rect l="l" t="t" r="r" b="b"/>
              <a:pathLst>
                <a:path w="83915" h="84225" extrusionOk="0">
                  <a:moveTo>
                    <a:pt x="83878" y="0"/>
                  </a:moveTo>
                  <a:lnTo>
                    <a:pt x="1" y="83585"/>
                  </a:lnTo>
                  <a:lnTo>
                    <a:pt x="1" y="84225"/>
                  </a:lnTo>
                  <a:lnTo>
                    <a:pt x="83915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9" name="Google Shape;4579;p15"/>
            <p:cNvSpPr/>
            <p:nvPr/>
          </p:nvSpPr>
          <p:spPr>
            <a:xfrm>
              <a:off x="244050" y="2856125"/>
              <a:ext cx="1024275" cy="1043000"/>
            </a:xfrm>
            <a:custGeom>
              <a:avLst/>
              <a:gdLst/>
              <a:ahLst/>
              <a:cxnLst/>
              <a:rect l="l" t="t" r="r" b="b"/>
              <a:pathLst>
                <a:path w="40971" h="41720" extrusionOk="0">
                  <a:moveTo>
                    <a:pt x="40971" y="0"/>
                  </a:moveTo>
                  <a:lnTo>
                    <a:pt x="1" y="40824"/>
                  </a:lnTo>
                  <a:lnTo>
                    <a:pt x="1" y="41720"/>
                  </a:lnTo>
                  <a:lnTo>
                    <a:pt x="40971" y="603"/>
                  </a:lnTo>
                  <a:lnTo>
                    <a:pt x="40971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0" name="Google Shape;4580;p15"/>
            <p:cNvSpPr/>
            <p:nvPr/>
          </p:nvSpPr>
          <p:spPr>
            <a:xfrm>
              <a:off x="1268300" y="839600"/>
              <a:ext cx="2024325" cy="2031625"/>
            </a:xfrm>
            <a:custGeom>
              <a:avLst/>
              <a:gdLst/>
              <a:ahLst/>
              <a:cxnLst/>
              <a:rect l="l" t="t" r="r" b="b"/>
              <a:pathLst>
                <a:path w="80973" h="81265" extrusionOk="0">
                  <a:moveTo>
                    <a:pt x="80936" y="0"/>
                  </a:moveTo>
                  <a:lnTo>
                    <a:pt x="1" y="80661"/>
                  </a:lnTo>
                  <a:lnTo>
                    <a:pt x="1" y="81264"/>
                  </a:lnTo>
                  <a:lnTo>
                    <a:pt x="80973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1" name="Google Shape;4581;p15"/>
            <p:cNvSpPr/>
            <p:nvPr/>
          </p:nvSpPr>
          <p:spPr>
            <a:xfrm>
              <a:off x="244050" y="2782575"/>
              <a:ext cx="1024275" cy="1042550"/>
            </a:xfrm>
            <a:custGeom>
              <a:avLst/>
              <a:gdLst/>
              <a:ahLst/>
              <a:cxnLst/>
              <a:rect l="l" t="t" r="r" b="b"/>
              <a:pathLst>
                <a:path w="40971" h="41702" extrusionOk="0">
                  <a:moveTo>
                    <a:pt x="40971" y="0"/>
                  </a:moveTo>
                  <a:lnTo>
                    <a:pt x="1" y="40824"/>
                  </a:lnTo>
                  <a:lnTo>
                    <a:pt x="1" y="41701"/>
                  </a:lnTo>
                  <a:lnTo>
                    <a:pt x="40971" y="585"/>
                  </a:lnTo>
                  <a:lnTo>
                    <a:pt x="40971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2" name="Google Shape;4582;p15"/>
            <p:cNvSpPr/>
            <p:nvPr/>
          </p:nvSpPr>
          <p:spPr>
            <a:xfrm>
              <a:off x="1268300" y="839600"/>
              <a:ext cx="1950775" cy="1957600"/>
            </a:xfrm>
            <a:custGeom>
              <a:avLst/>
              <a:gdLst/>
              <a:ahLst/>
              <a:cxnLst/>
              <a:rect l="l" t="t" r="r" b="b"/>
              <a:pathLst>
                <a:path w="78031" h="78304" extrusionOk="0">
                  <a:moveTo>
                    <a:pt x="77976" y="0"/>
                  </a:moveTo>
                  <a:lnTo>
                    <a:pt x="1" y="77719"/>
                  </a:lnTo>
                  <a:lnTo>
                    <a:pt x="1" y="78304"/>
                  </a:lnTo>
                  <a:lnTo>
                    <a:pt x="78031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3" name="Google Shape;4583;p15"/>
            <p:cNvSpPr/>
            <p:nvPr/>
          </p:nvSpPr>
          <p:spPr>
            <a:xfrm>
              <a:off x="244050" y="2709000"/>
              <a:ext cx="1024275" cy="1042100"/>
            </a:xfrm>
            <a:custGeom>
              <a:avLst/>
              <a:gdLst/>
              <a:ahLst/>
              <a:cxnLst/>
              <a:rect l="l" t="t" r="r" b="b"/>
              <a:pathLst>
                <a:path w="40971" h="41684" extrusionOk="0">
                  <a:moveTo>
                    <a:pt x="40971" y="1"/>
                  </a:moveTo>
                  <a:lnTo>
                    <a:pt x="1" y="40825"/>
                  </a:lnTo>
                  <a:lnTo>
                    <a:pt x="1" y="41684"/>
                  </a:lnTo>
                  <a:lnTo>
                    <a:pt x="40971" y="567"/>
                  </a:lnTo>
                  <a:lnTo>
                    <a:pt x="40971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4" name="Google Shape;4584;p15"/>
            <p:cNvSpPr/>
            <p:nvPr/>
          </p:nvSpPr>
          <p:spPr>
            <a:xfrm>
              <a:off x="1268300" y="839600"/>
              <a:ext cx="1877225" cy="1883600"/>
            </a:xfrm>
            <a:custGeom>
              <a:avLst/>
              <a:gdLst/>
              <a:ahLst/>
              <a:cxnLst/>
              <a:rect l="l" t="t" r="r" b="b"/>
              <a:pathLst>
                <a:path w="75089" h="75344" extrusionOk="0">
                  <a:moveTo>
                    <a:pt x="75034" y="0"/>
                  </a:moveTo>
                  <a:lnTo>
                    <a:pt x="1" y="74777"/>
                  </a:lnTo>
                  <a:lnTo>
                    <a:pt x="1" y="75343"/>
                  </a:lnTo>
                  <a:lnTo>
                    <a:pt x="75089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5" name="Google Shape;4585;p15"/>
            <p:cNvSpPr/>
            <p:nvPr/>
          </p:nvSpPr>
          <p:spPr>
            <a:xfrm>
              <a:off x="244050" y="2635450"/>
              <a:ext cx="1024275" cy="1042100"/>
            </a:xfrm>
            <a:custGeom>
              <a:avLst/>
              <a:gdLst/>
              <a:ahLst/>
              <a:cxnLst/>
              <a:rect l="l" t="t" r="r" b="b"/>
              <a:pathLst>
                <a:path w="40971" h="41684" extrusionOk="0">
                  <a:moveTo>
                    <a:pt x="40971" y="1"/>
                  </a:moveTo>
                  <a:lnTo>
                    <a:pt x="1" y="40843"/>
                  </a:lnTo>
                  <a:lnTo>
                    <a:pt x="1" y="41684"/>
                  </a:lnTo>
                  <a:lnTo>
                    <a:pt x="40971" y="567"/>
                  </a:lnTo>
                  <a:lnTo>
                    <a:pt x="40971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6" name="Google Shape;4586;p15"/>
            <p:cNvSpPr/>
            <p:nvPr/>
          </p:nvSpPr>
          <p:spPr>
            <a:xfrm>
              <a:off x="1268300" y="839600"/>
              <a:ext cx="1803225" cy="1810050"/>
            </a:xfrm>
            <a:custGeom>
              <a:avLst/>
              <a:gdLst/>
              <a:ahLst/>
              <a:cxnLst/>
              <a:rect l="l" t="t" r="r" b="b"/>
              <a:pathLst>
                <a:path w="72129" h="72402" extrusionOk="0">
                  <a:moveTo>
                    <a:pt x="72092" y="0"/>
                  </a:moveTo>
                  <a:lnTo>
                    <a:pt x="1" y="71835"/>
                  </a:lnTo>
                  <a:lnTo>
                    <a:pt x="1" y="72401"/>
                  </a:lnTo>
                  <a:lnTo>
                    <a:pt x="7212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7" name="Google Shape;4587;p15"/>
            <p:cNvSpPr/>
            <p:nvPr/>
          </p:nvSpPr>
          <p:spPr>
            <a:xfrm>
              <a:off x="244050" y="2562375"/>
              <a:ext cx="1024275" cy="1041175"/>
            </a:xfrm>
            <a:custGeom>
              <a:avLst/>
              <a:gdLst/>
              <a:ahLst/>
              <a:cxnLst/>
              <a:rect l="l" t="t" r="r" b="b"/>
              <a:pathLst>
                <a:path w="40971" h="41647" extrusionOk="0">
                  <a:moveTo>
                    <a:pt x="40971" y="0"/>
                  </a:moveTo>
                  <a:lnTo>
                    <a:pt x="1" y="40824"/>
                  </a:lnTo>
                  <a:lnTo>
                    <a:pt x="1" y="41646"/>
                  </a:lnTo>
                  <a:lnTo>
                    <a:pt x="40971" y="530"/>
                  </a:lnTo>
                  <a:lnTo>
                    <a:pt x="40971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8" name="Google Shape;4588;p15"/>
            <p:cNvSpPr/>
            <p:nvPr/>
          </p:nvSpPr>
          <p:spPr>
            <a:xfrm>
              <a:off x="1268300" y="839600"/>
              <a:ext cx="1729675" cy="1736025"/>
            </a:xfrm>
            <a:custGeom>
              <a:avLst/>
              <a:gdLst/>
              <a:ahLst/>
              <a:cxnLst/>
              <a:rect l="l" t="t" r="r" b="b"/>
              <a:pathLst>
                <a:path w="69187" h="69441" extrusionOk="0">
                  <a:moveTo>
                    <a:pt x="69149" y="0"/>
                  </a:moveTo>
                  <a:lnTo>
                    <a:pt x="1" y="68911"/>
                  </a:lnTo>
                  <a:lnTo>
                    <a:pt x="1" y="69441"/>
                  </a:lnTo>
                  <a:lnTo>
                    <a:pt x="69186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9" name="Google Shape;4589;p15"/>
            <p:cNvSpPr/>
            <p:nvPr/>
          </p:nvSpPr>
          <p:spPr>
            <a:xfrm>
              <a:off x="244050" y="2488800"/>
              <a:ext cx="1024275" cy="1040725"/>
            </a:xfrm>
            <a:custGeom>
              <a:avLst/>
              <a:gdLst/>
              <a:ahLst/>
              <a:cxnLst/>
              <a:rect l="l" t="t" r="r" b="b"/>
              <a:pathLst>
                <a:path w="40971" h="41629" extrusionOk="0">
                  <a:moveTo>
                    <a:pt x="40971" y="1"/>
                  </a:moveTo>
                  <a:lnTo>
                    <a:pt x="1" y="40825"/>
                  </a:lnTo>
                  <a:lnTo>
                    <a:pt x="1" y="41629"/>
                  </a:lnTo>
                  <a:lnTo>
                    <a:pt x="40971" y="513"/>
                  </a:lnTo>
                  <a:lnTo>
                    <a:pt x="40971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0" name="Google Shape;4590;p15"/>
            <p:cNvSpPr/>
            <p:nvPr/>
          </p:nvSpPr>
          <p:spPr>
            <a:xfrm>
              <a:off x="1268300" y="839600"/>
              <a:ext cx="1656100" cy="1662025"/>
            </a:xfrm>
            <a:custGeom>
              <a:avLst/>
              <a:gdLst/>
              <a:ahLst/>
              <a:cxnLst/>
              <a:rect l="l" t="t" r="r" b="b"/>
              <a:pathLst>
                <a:path w="66244" h="66481" extrusionOk="0">
                  <a:moveTo>
                    <a:pt x="66189" y="0"/>
                  </a:moveTo>
                  <a:lnTo>
                    <a:pt x="1" y="65969"/>
                  </a:lnTo>
                  <a:lnTo>
                    <a:pt x="1" y="66481"/>
                  </a:lnTo>
                  <a:lnTo>
                    <a:pt x="66244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1" name="Google Shape;4591;p15"/>
            <p:cNvSpPr/>
            <p:nvPr/>
          </p:nvSpPr>
          <p:spPr>
            <a:xfrm>
              <a:off x="244050" y="2415250"/>
              <a:ext cx="1024275" cy="1040275"/>
            </a:xfrm>
            <a:custGeom>
              <a:avLst/>
              <a:gdLst/>
              <a:ahLst/>
              <a:cxnLst/>
              <a:rect l="l" t="t" r="r" b="b"/>
              <a:pathLst>
                <a:path w="40971" h="41611" extrusionOk="0">
                  <a:moveTo>
                    <a:pt x="40971" y="1"/>
                  </a:moveTo>
                  <a:lnTo>
                    <a:pt x="1" y="40825"/>
                  </a:lnTo>
                  <a:lnTo>
                    <a:pt x="1" y="41611"/>
                  </a:lnTo>
                  <a:lnTo>
                    <a:pt x="40971" y="494"/>
                  </a:lnTo>
                  <a:lnTo>
                    <a:pt x="40971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2" name="Google Shape;4592;p15"/>
            <p:cNvSpPr/>
            <p:nvPr/>
          </p:nvSpPr>
          <p:spPr>
            <a:xfrm>
              <a:off x="1268300" y="839600"/>
              <a:ext cx="1582100" cy="1588025"/>
            </a:xfrm>
            <a:custGeom>
              <a:avLst/>
              <a:gdLst/>
              <a:ahLst/>
              <a:cxnLst/>
              <a:rect l="l" t="t" r="r" b="b"/>
              <a:pathLst>
                <a:path w="63284" h="63521" extrusionOk="0">
                  <a:moveTo>
                    <a:pt x="63247" y="0"/>
                  </a:moveTo>
                  <a:lnTo>
                    <a:pt x="1" y="63027"/>
                  </a:lnTo>
                  <a:lnTo>
                    <a:pt x="1" y="63520"/>
                  </a:lnTo>
                  <a:lnTo>
                    <a:pt x="63284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3" name="Google Shape;4593;p15"/>
            <p:cNvSpPr/>
            <p:nvPr/>
          </p:nvSpPr>
          <p:spPr>
            <a:xfrm>
              <a:off x="244050" y="2342150"/>
              <a:ext cx="1024275" cy="1039375"/>
            </a:xfrm>
            <a:custGeom>
              <a:avLst/>
              <a:gdLst/>
              <a:ahLst/>
              <a:cxnLst/>
              <a:rect l="l" t="t" r="r" b="b"/>
              <a:pathLst>
                <a:path w="40971" h="41575" extrusionOk="0">
                  <a:moveTo>
                    <a:pt x="40971" y="1"/>
                  </a:moveTo>
                  <a:lnTo>
                    <a:pt x="1" y="40825"/>
                  </a:lnTo>
                  <a:lnTo>
                    <a:pt x="1" y="41574"/>
                  </a:lnTo>
                  <a:lnTo>
                    <a:pt x="40971" y="458"/>
                  </a:lnTo>
                  <a:lnTo>
                    <a:pt x="40971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4" name="Google Shape;4594;p15"/>
            <p:cNvSpPr/>
            <p:nvPr/>
          </p:nvSpPr>
          <p:spPr>
            <a:xfrm>
              <a:off x="1268300" y="839600"/>
              <a:ext cx="1508550" cy="1514000"/>
            </a:xfrm>
            <a:custGeom>
              <a:avLst/>
              <a:gdLst/>
              <a:ahLst/>
              <a:cxnLst/>
              <a:rect l="l" t="t" r="r" b="b"/>
              <a:pathLst>
                <a:path w="60342" h="60560" extrusionOk="0">
                  <a:moveTo>
                    <a:pt x="60305" y="0"/>
                  </a:moveTo>
                  <a:lnTo>
                    <a:pt x="1" y="60103"/>
                  </a:lnTo>
                  <a:lnTo>
                    <a:pt x="1" y="60560"/>
                  </a:lnTo>
                  <a:lnTo>
                    <a:pt x="60341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5" name="Google Shape;4595;p15"/>
            <p:cNvSpPr/>
            <p:nvPr/>
          </p:nvSpPr>
          <p:spPr>
            <a:xfrm>
              <a:off x="244050" y="2268600"/>
              <a:ext cx="1024275" cy="1038900"/>
            </a:xfrm>
            <a:custGeom>
              <a:avLst/>
              <a:gdLst/>
              <a:ahLst/>
              <a:cxnLst/>
              <a:rect l="l" t="t" r="r" b="b"/>
              <a:pathLst>
                <a:path w="40971" h="41556" extrusionOk="0">
                  <a:moveTo>
                    <a:pt x="40971" y="1"/>
                  </a:moveTo>
                  <a:lnTo>
                    <a:pt x="1" y="40825"/>
                  </a:lnTo>
                  <a:lnTo>
                    <a:pt x="1" y="41556"/>
                  </a:lnTo>
                  <a:lnTo>
                    <a:pt x="40971" y="439"/>
                  </a:lnTo>
                  <a:lnTo>
                    <a:pt x="40971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6" name="Google Shape;4596;p15"/>
            <p:cNvSpPr/>
            <p:nvPr/>
          </p:nvSpPr>
          <p:spPr>
            <a:xfrm>
              <a:off x="1268300" y="839600"/>
              <a:ext cx="1435000" cy="1440000"/>
            </a:xfrm>
            <a:custGeom>
              <a:avLst/>
              <a:gdLst/>
              <a:ahLst/>
              <a:cxnLst/>
              <a:rect l="l" t="t" r="r" b="b"/>
              <a:pathLst>
                <a:path w="57400" h="57600" extrusionOk="0">
                  <a:moveTo>
                    <a:pt x="57345" y="0"/>
                  </a:moveTo>
                  <a:lnTo>
                    <a:pt x="1" y="57161"/>
                  </a:lnTo>
                  <a:lnTo>
                    <a:pt x="1" y="57599"/>
                  </a:lnTo>
                  <a:lnTo>
                    <a:pt x="57399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7" name="Google Shape;4597;p15"/>
            <p:cNvSpPr/>
            <p:nvPr/>
          </p:nvSpPr>
          <p:spPr>
            <a:xfrm>
              <a:off x="244050" y="2195050"/>
              <a:ext cx="1024275" cy="1038450"/>
            </a:xfrm>
            <a:custGeom>
              <a:avLst/>
              <a:gdLst/>
              <a:ahLst/>
              <a:cxnLst/>
              <a:rect l="l" t="t" r="r" b="b"/>
              <a:pathLst>
                <a:path w="40971" h="41538" extrusionOk="0">
                  <a:moveTo>
                    <a:pt x="40971" y="1"/>
                  </a:moveTo>
                  <a:lnTo>
                    <a:pt x="1" y="40825"/>
                  </a:lnTo>
                  <a:lnTo>
                    <a:pt x="1" y="41537"/>
                  </a:lnTo>
                  <a:lnTo>
                    <a:pt x="40971" y="421"/>
                  </a:lnTo>
                  <a:lnTo>
                    <a:pt x="40971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8" name="Google Shape;4598;p15"/>
            <p:cNvSpPr/>
            <p:nvPr/>
          </p:nvSpPr>
          <p:spPr>
            <a:xfrm>
              <a:off x="1268300" y="839600"/>
              <a:ext cx="1360975" cy="1366000"/>
            </a:xfrm>
            <a:custGeom>
              <a:avLst/>
              <a:gdLst/>
              <a:ahLst/>
              <a:cxnLst/>
              <a:rect l="l" t="t" r="r" b="b"/>
              <a:pathLst>
                <a:path w="54439" h="54640" extrusionOk="0">
                  <a:moveTo>
                    <a:pt x="54402" y="0"/>
                  </a:moveTo>
                  <a:lnTo>
                    <a:pt x="1" y="54219"/>
                  </a:lnTo>
                  <a:lnTo>
                    <a:pt x="1" y="54639"/>
                  </a:lnTo>
                  <a:lnTo>
                    <a:pt x="54439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9" name="Google Shape;4599;p15"/>
            <p:cNvSpPr/>
            <p:nvPr/>
          </p:nvSpPr>
          <p:spPr>
            <a:xfrm>
              <a:off x="244050" y="2121500"/>
              <a:ext cx="1024275" cy="1038000"/>
            </a:xfrm>
            <a:custGeom>
              <a:avLst/>
              <a:gdLst/>
              <a:ahLst/>
              <a:cxnLst/>
              <a:rect l="l" t="t" r="r" b="b"/>
              <a:pathLst>
                <a:path w="40971" h="41520" extrusionOk="0">
                  <a:moveTo>
                    <a:pt x="40971" y="1"/>
                  </a:moveTo>
                  <a:lnTo>
                    <a:pt x="1" y="40825"/>
                  </a:lnTo>
                  <a:lnTo>
                    <a:pt x="1" y="41519"/>
                  </a:lnTo>
                  <a:lnTo>
                    <a:pt x="40971" y="421"/>
                  </a:lnTo>
                  <a:lnTo>
                    <a:pt x="40971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0" name="Google Shape;4600;p15"/>
            <p:cNvSpPr/>
            <p:nvPr/>
          </p:nvSpPr>
          <p:spPr>
            <a:xfrm>
              <a:off x="1268300" y="839600"/>
              <a:ext cx="1287425" cy="1292425"/>
            </a:xfrm>
            <a:custGeom>
              <a:avLst/>
              <a:gdLst/>
              <a:ahLst/>
              <a:cxnLst/>
              <a:rect l="l" t="t" r="r" b="b"/>
              <a:pathLst>
                <a:path w="51497" h="51697" extrusionOk="0">
                  <a:moveTo>
                    <a:pt x="51460" y="0"/>
                  </a:moveTo>
                  <a:lnTo>
                    <a:pt x="1" y="51277"/>
                  </a:lnTo>
                  <a:lnTo>
                    <a:pt x="1" y="51697"/>
                  </a:lnTo>
                  <a:lnTo>
                    <a:pt x="51497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1" name="Google Shape;4601;p15"/>
            <p:cNvSpPr/>
            <p:nvPr/>
          </p:nvSpPr>
          <p:spPr>
            <a:xfrm>
              <a:off x="244050" y="2048400"/>
              <a:ext cx="1024275" cy="1037525"/>
            </a:xfrm>
            <a:custGeom>
              <a:avLst/>
              <a:gdLst/>
              <a:ahLst/>
              <a:cxnLst/>
              <a:rect l="l" t="t" r="r" b="b"/>
              <a:pathLst>
                <a:path w="40971" h="41501" extrusionOk="0">
                  <a:moveTo>
                    <a:pt x="40971" y="1"/>
                  </a:moveTo>
                  <a:lnTo>
                    <a:pt x="1" y="40825"/>
                  </a:lnTo>
                  <a:lnTo>
                    <a:pt x="1" y="41501"/>
                  </a:lnTo>
                  <a:lnTo>
                    <a:pt x="40971" y="385"/>
                  </a:lnTo>
                  <a:lnTo>
                    <a:pt x="40971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2" name="Google Shape;4602;p15"/>
            <p:cNvSpPr/>
            <p:nvPr/>
          </p:nvSpPr>
          <p:spPr>
            <a:xfrm>
              <a:off x="1268300" y="839600"/>
              <a:ext cx="1213875" cy="1218425"/>
            </a:xfrm>
            <a:custGeom>
              <a:avLst/>
              <a:gdLst/>
              <a:ahLst/>
              <a:cxnLst/>
              <a:rect l="l" t="t" r="r" b="b"/>
              <a:pathLst>
                <a:path w="48555" h="48737" extrusionOk="0">
                  <a:moveTo>
                    <a:pt x="48500" y="0"/>
                  </a:moveTo>
                  <a:lnTo>
                    <a:pt x="1" y="48353"/>
                  </a:lnTo>
                  <a:lnTo>
                    <a:pt x="1" y="48737"/>
                  </a:lnTo>
                  <a:lnTo>
                    <a:pt x="48555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3" name="Google Shape;4603;p15"/>
            <p:cNvSpPr/>
            <p:nvPr/>
          </p:nvSpPr>
          <p:spPr>
            <a:xfrm>
              <a:off x="5302750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28" y="0"/>
                  </a:moveTo>
                  <a:lnTo>
                    <a:pt x="0" y="1828"/>
                  </a:lnTo>
                  <a:lnTo>
                    <a:pt x="1170" y="1828"/>
                  </a:lnTo>
                  <a:lnTo>
                    <a:pt x="2997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4" name="Google Shape;4604;p15"/>
            <p:cNvSpPr/>
            <p:nvPr/>
          </p:nvSpPr>
          <p:spPr>
            <a:xfrm>
              <a:off x="5348425" y="2787125"/>
              <a:ext cx="2031625" cy="2023875"/>
            </a:xfrm>
            <a:custGeom>
              <a:avLst/>
              <a:gdLst/>
              <a:ahLst/>
              <a:cxnLst/>
              <a:rect l="l" t="t" r="r" b="b"/>
              <a:pathLst>
                <a:path w="81265" h="80955" extrusionOk="0">
                  <a:moveTo>
                    <a:pt x="81265" y="1"/>
                  </a:moveTo>
                  <a:lnTo>
                    <a:pt x="1" y="80954"/>
                  </a:lnTo>
                  <a:lnTo>
                    <a:pt x="1170" y="80954"/>
                  </a:lnTo>
                  <a:lnTo>
                    <a:pt x="81265" y="586"/>
                  </a:lnTo>
                  <a:lnTo>
                    <a:pt x="81265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5" name="Google Shape;4605;p15"/>
            <p:cNvSpPr/>
            <p:nvPr/>
          </p:nvSpPr>
          <p:spPr>
            <a:xfrm>
              <a:off x="5229200" y="4810975"/>
              <a:ext cx="74925" cy="45700"/>
            </a:xfrm>
            <a:custGeom>
              <a:avLst/>
              <a:gdLst/>
              <a:ahLst/>
              <a:cxnLst/>
              <a:rect l="l" t="t" r="r" b="b"/>
              <a:pathLst>
                <a:path w="2997" h="1828" extrusionOk="0">
                  <a:moveTo>
                    <a:pt x="1827" y="0"/>
                  </a:moveTo>
                  <a:lnTo>
                    <a:pt x="0" y="1828"/>
                  </a:lnTo>
                  <a:lnTo>
                    <a:pt x="1170" y="1828"/>
                  </a:lnTo>
                  <a:lnTo>
                    <a:pt x="2997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6" name="Google Shape;4606;p15"/>
            <p:cNvSpPr/>
            <p:nvPr/>
          </p:nvSpPr>
          <p:spPr>
            <a:xfrm>
              <a:off x="5274875" y="2713575"/>
              <a:ext cx="2105175" cy="2097425"/>
            </a:xfrm>
            <a:custGeom>
              <a:avLst/>
              <a:gdLst/>
              <a:ahLst/>
              <a:cxnLst/>
              <a:rect l="l" t="t" r="r" b="b"/>
              <a:pathLst>
                <a:path w="84207" h="83897" extrusionOk="0">
                  <a:moveTo>
                    <a:pt x="84207" y="1"/>
                  </a:moveTo>
                  <a:lnTo>
                    <a:pt x="0" y="83896"/>
                  </a:lnTo>
                  <a:lnTo>
                    <a:pt x="1170" y="83896"/>
                  </a:lnTo>
                  <a:lnTo>
                    <a:pt x="84207" y="585"/>
                  </a:lnTo>
                  <a:lnTo>
                    <a:pt x="84207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7" name="Google Shape;4607;p15"/>
            <p:cNvSpPr/>
            <p:nvPr/>
          </p:nvSpPr>
          <p:spPr>
            <a:xfrm>
              <a:off x="5155175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46" y="0"/>
                  </a:moveTo>
                  <a:lnTo>
                    <a:pt x="1" y="1828"/>
                  </a:lnTo>
                  <a:lnTo>
                    <a:pt x="1189" y="1828"/>
                  </a:lnTo>
                  <a:lnTo>
                    <a:pt x="299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8" name="Google Shape;4608;p15"/>
            <p:cNvSpPr/>
            <p:nvPr/>
          </p:nvSpPr>
          <p:spPr>
            <a:xfrm>
              <a:off x="5201325" y="2640025"/>
              <a:ext cx="2178725" cy="2170975"/>
            </a:xfrm>
            <a:custGeom>
              <a:avLst/>
              <a:gdLst/>
              <a:ahLst/>
              <a:cxnLst/>
              <a:rect l="l" t="t" r="r" b="b"/>
              <a:pathLst>
                <a:path w="87149" h="86839" extrusionOk="0">
                  <a:moveTo>
                    <a:pt x="87149" y="1"/>
                  </a:moveTo>
                  <a:lnTo>
                    <a:pt x="0" y="86838"/>
                  </a:lnTo>
                  <a:lnTo>
                    <a:pt x="1170" y="86838"/>
                  </a:lnTo>
                  <a:lnTo>
                    <a:pt x="87149" y="567"/>
                  </a:lnTo>
                  <a:lnTo>
                    <a:pt x="87149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9" name="Google Shape;4609;p15"/>
            <p:cNvSpPr/>
            <p:nvPr/>
          </p:nvSpPr>
          <p:spPr>
            <a:xfrm>
              <a:off x="5081625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46" y="0"/>
                  </a:moveTo>
                  <a:lnTo>
                    <a:pt x="1" y="1828"/>
                  </a:lnTo>
                  <a:lnTo>
                    <a:pt x="1188" y="1828"/>
                  </a:lnTo>
                  <a:lnTo>
                    <a:pt x="299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0" name="Google Shape;4610;p15"/>
            <p:cNvSpPr/>
            <p:nvPr/>
          </p:nvSpPr>
          <p:spPr>
            <a:xfrm>
              <a:off x="5127775" y="2566925"/>
              <a:ext cx="2252275" cy="2244075"/>
            </a:xfrm>
            <a:custGeom>
              <a:avLst/>
              <a:gdLst/>
              <a:ahLst/>
              <a:cxnLst/>
              <a:rect l="l" t="t" r="r" b="b"/>
              <a:pathLst>
                <a:path w="90091" h="89763" extrusionOk="0">
                  <a:moveTo>
                    <a:pt x="90091" y="1"/>
                  </a:moveTo>
                  <a:lnTo>
                    <a:pt x="0" y="89762"/>
                  </a:lnTo>
                  <a:lnTo>
                    <a:pt x="1152" y="89762"/>
                  </a:lnTo>
                  <a:lnTo>
                    <a:pt x="90091" y="531"/>
                  </a:lnTo>
                  <a:lnTo>
                    <a:pt x="90091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1" name="Google Shape;4611;p15"/>
            <p:cNvSpPr/>
            <p:nvPr/>
          </p:nvSpPr>
          <p:spPr>
            <a:xfrm>
              <a:off x="5008075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28" y="0"/>
                  </a:moveTo>
                  <a:lnTo>
                    <a:pt x="0" y="1828"/>
                  </a:lnTo>
                  <a:lnTo>
                    <a:pt x="1170" y="1828"/>
                  </a:lnTo>
                  <a:lnTo>
                    <a:pt x="2997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2" name="Google Shape;4612;p15"/>
            <p:cNvSpPr/>
            <p:nvPr/>
          </p:nvSpPr>
          <p:spPr>
            <a:xfrm>
              <a:off x="5053750" y="2493375"/>
              <a:ext cx="2326300" cy="2317625"/>
            </a:xfrm>
            <a:custGeom>
              <a:avLst/>
              <a:gdLst/>
              <a:ahLst/>
              <a:cxnLst/>
              <a:rect l="l" t="t" r="r" b="b"/>
              <a:pathLst>
                <a:path w="93052" h="92705" extrusionOk="0">
                  <a:moveTo>
                    <a:pt x="93052" y="1"/>
                  </a:moveTo>
                  <a:lnTo>
                    <a:pt x="1" y="92704"/>
                  </a:lnTo>
                  <a:lnTo>
                    <a:pt x="1170" y="92704"/>
                  </a:lnTo>
                  <a:lnTo>
                    <a:pt x="93052" y="512"/>
                  </a:lnTo>
                  <a:lnTo>
                    <a:pt x="93052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3" name="Google Shape;4613;p15"/>
            <p:cNvSpPr/>
            <p:nvPr/>
          </p:nvSpPr>
          <p:spPr>
            <a:xfrm>
              <a:off x="4934525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28" y="0"/>
                  </a:moveTo>
                  <a:lnTo>
                    <a:pt x="0" y="1828"/>
                  </a:lnTo>
                  <a:lnTo>
                    <a:pt x="1170" y="1828"/>
                  </a:lnTo>
                  <a:lnTo>
                    <a:pt x="2997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4" name="Google Shape;4614;p15"/>
            <p:cNvSpPr/>
            <p:nvPr/>
          </p:nvSpPr>
          <p:spPr>
            <a:xfrm>
              <a:off x="4980200" y="2419825"/>
              <a:ext cx="2399850" cy="2391175"/>
            </a:xfrm>
            <a:custGeom>
              <a:avLst/>
              <a:gdLst/>
              <a:ahLst/>
              <a:cxnLst/>
              <a:rect l="l" t="t" r="r" b="b"/>
              <a:pathLst>
                <a:path w="95994" h="95647" extrusionOk="0">
                  <a:moveTo>
                    <a:pt x="95994" y="1"/>
                  </a:moveTo>
                  <a:lnTo>
                    <a:pt x="1" y="95646"/>
                  </a:lnTo>
                  <a:lnTo>
                    <a:pt x="1170" y="95646"/>
                  </a:lnTo>
                  <a:lnTo>
                    <a:pt x="95994" y="494"/>
                  </a:lnTo>
                  <a:lnTo>
                    <a:pt x="95994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5" name="Google Shape;4615;p15"/>
            <p:cNvSpPr/>
            <p:nvPr/>
          </p:nvSpPr>
          <p:spPr>
            <a:xfrm>
              <a:off x="4860500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47" y="0"/>
                  </a:moveTo>
                  <a:lnTo>
                    <a:pt x="1" y="1828"/>
                  </a:lnTo>
                  <a:lnTo>
                    <a:pt x="1189" y="1828"/>
                  </a:lnTo>
                  <a:lnTo>
                    <a:pt x="299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6" name="Google Shape;4616;p15"/>
            <p:cNvSpPr/>
            <p:nvPr/>
          </p:nvSpPr>
          <p:spPr>
            <a:xfrm>
              <a:off x="4906650" y="2346275"/>
              <a:ext cx="2473400" cy="2464725"/>
            </a:xfrm>
            <a:custGeom>
              <a:avLst/>
              <a:gdLst/>
              <a:ahLst/>
              <a:cxnLst/>
              <a:rect l="l" t="t" r="r" b="b"/>
              <a:pathLst>
                <a:path w="98936" h="98589" extrusionOk="0">
                  <a:moveTo>
                    <a:pt x="98936" y="0"/>
                  </a:moveTo>
                  <a:lnTo>
                    <a:pt x="1" y="98588"/>
                  </a:lnTo>
                  <a:lnTo>
                    <a:pt x="1152" y="98588"/>
                  </a:lnTo>
                  <a:lnTo>
                    <a:pt x="98936" y="476"/>
                  </a:lnTo>
                  <a:lnTo>
                    <a:pt x="98936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7" name="Google Shape;4617;p15"/>
            <p:cNvSpPr/>
            <p:nvPr/>
          </p:nvSpPr>
          <p:spPr>
            <a:xfrm>
              <a:off x="4786950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28" y="0"/>
                  </a:moveTo>
                  <a:lnTo>
                    <a:pt x="1" y="1828"/>
                  </a:lnTo>
                  <a:lnTo>
                    <a:pt x="1170" y="1828"/>
                  </a:lnTo>
                  <a:lnTo>
                    <a:pt x="299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8" name="Google Shape;4618;p15"/>
            <p:cNvSpPr/>
            <p:nvPr/>
          </p:nvSpPr>
          <p:spPr>
            <a:xfrm>
              <a:off x="4832650" y="2273175"/>
              <a:ext cx="2547400" cy="2537825"/>
            </a:xfrm>
            <a:custGeom>
              <a:avLst/>
              <a:gdLst/>
              <a:ahLst/>
              <a:cxnLst/>
              <a:rect l="l" t="t" r="r" b="b"/>
              <a:pathLst>
                <a:path w="101896" h="101513" extrusionOk="0">
                  <a:moveTo>
                    <a:pt x="101896" y="1"/>
                  </a:moveTo>
                  <a:lnTo>
                    <a:pt x="0" y="101512"/>
                  </a:lnTo>
                  <a:lnTo>
                    <a:pt x="1170" y="101512"/>
                  </a:lnTo>
                  <a:lnTo>
                    <a:pt x="101896" y="439"/>
                  </a:lnTo>
                  <a:lnTo>
                    <a:pt x="101896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9" name="Google Shape;4619;p15"/>
            <p:cNvSpPr/>
            <p:nvPr/>
          </p:nvSpPr>
          <p:spPr>
            <a:xfrm>
              <a:off x="4713400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28" y="0"/>
                  </a:moveTo>
                  <a:lnTo>
                    <a:pt x="1" y="1828"/>
                  </a:lnTo>
                  <a:lnTo>
                    <a:pt x="1170" y="1828"/>
                  </a:lnTo>
                  <a:lnTo>
                    <a:pt x="299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0" name="Google Shape;4620;p15"/>
            <p:cNvSpPr/>
            <p:nvPr/>
          </p:nvSpPr>
          <p:spPr>
            <a:xfrm>
              <a:off x="4759100" y="2199625"/>
              <a:ext cx="2620950" cy="2611375"/>
            </a:xfrm>
            <a:custGeom>
              <a:avLst/>
              <a:gdLst/>
              <a:ahLst/>
              <a:cxnLst/>
              <a:rect l="l" t="t" r="r" b="b"/>
              <a:pathLst>
                <a:path w="104838" h="104455" extrusionOk="0">
                  <a:moveTo>
                    <a:pt x="104838" y="1"/>
                  </a:moveTo>
                  <a:lnTo>
                    <a:pt x="0" y="104454"/>
                  </a:lnTo>
                  <a:lnTo>
                    <a:pt x="1170" y="104454"/>
                  </a:lnTo>
                  <a:lnTo>
                    <a:pt x="104838" y="421"/>
                  </a:lnTo>
                  <a:lnTo>
                    <a:pt x="104838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1" name="Google Shape;4621;p15"/>
            <p:cNvSpPr/>
            <p:nvPr/>
          </p:nvSpPr>
          <p:spPr>
            <a:xfrm>
              <a:off x="4639400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46" y="0"/>
                  </a:moveTo>
                  <a:lnTo>
                    <a:pt x="0" y="1828"/>
                  </a:lnTo>
                  <a:lnTo>
                    <a:pt x="1188" y="1828"/>
                  </a:lnTo>
                  <a:lnTo>
                    <a:pt x="2997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2" name="Google Shape;4622;p15"/>
            <p:cNvSpPr/>
            <p:nvPr/>
          </p:nvSpPr>
          <p:spPr>
            <a:xfrm>
              <a:off x="4685550" y="2126075"/>
              <a:ext cx="2694500" cy="2684925"/>
            </a:xfrm>
            <a:custGeom>
              <a:avLst/>
              <a:gdLst/>
              <a:ahLst/>
              <a:cxnLst/>
              <a:rect l="l" t="t" r="r" b="b"/>
              <a:pathLst>
                <a:path w="107780" h="107397" extrusionOk="0">
                  <a:moveTo>
                    <a:pt x="107780" y="0"/>
                  </a:moveTo>
                  <a:lnTo>
                    <a:pt x="0" y="107396"/>
                  </a:lnTo>
                  <a:lnTo>
                    <a:pt x="1151" y="107396"/>
                  </a:lnTo>
                  <a:lnTo>
                    <a:pt x="107780" y="421"/>
                  </a:lnTo>
                  <a:lnTo>
                    <a:pt x="107780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3" name="Google Shape;4623;p15"/>
            <p:cNvSpPr/>
            <p:nvPr/>
          </p:nvSpPr>
          <p:spPr>
            <a:xfrm>
              <a:off x="4565850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28" y="0"/>
                  </a:moveTo>
                  <a:lnTo>
                    <a:pt x="0" y="1828"/>
                  </a:lnTo>
                  <a:lnTo>
                    <a:pt x="1170" y="1828"/>
                  </a:lnTo>
                  <a:lnTo>
                    <a:pt x="2997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4" name="Google Shape;4624;p15"/>
            <p:cNvSpPr/>
            <p:nvPr/>
          </p:nvSpPr>
          <p:spPr>
            <a:xfrm>
              <a:off x="4611525" y="2052975"/>
              <a:ext cx="2768525" cy="2758025"/>
            </a:xfrm>
            <a:custGeom>
              <a:avLst/>
              <a:gdLst/>
              <a:ahLst/>
              <a:cxnLst/>
              <a:rect l="l" t="t" r="r" b="b"/>
              <a:pathLst>
                <a:path w="110741" h="110321" extrusionOk="0">
                  <a:moveTo>
                    <a:pt x="110741" y="1"/>
                  </a:moveTo>
                  <a:lnTo>
                    <a:pt x="1" y="110320"/>
                  </a:lnTo>
                  <a:lnTo>
                    <a:pt x="1170" y="110320"/>
                  </a:lnTo>
                  <a:lnTo>
                    <a:pt x="110741" y="384"/>
                  </a:lnTo>
                  <a:lnTo>
                    <a:pt x="110741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5" name="Google Shape;4625;p15"/>
            <p:cNvSpPr/>
            <p:nvPr/>
          </p:nvSpPr>
          <p:spPr>
            <a:xfrm>
              <a:off x="4492300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28" y="0"/>
                  </a:moveTo>
                  <a:lnTo>
                    <a:pt x="0" y="1828"/>
                  </a:lnTo>
                  <a:lnTo>
                    <a:pt x="1170" y="1828"/>
                  </a:lnTo>
                  <a:lnTo>
                    <a:pt x="2997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6" name="Google Shape;4626;p15"/>
            <p:cNvSpPr/>
            <p:nvPr/>
          </p:nvSpPr>
          <p:spPr>
            <a:xfrm>
              <a:off x="4537975" y="1979425"/>
              <a:ext cx="2842075" cy="2831575"/>
            </a:xfrm>
            <a:custGeom>
              <a:avLst/>
              <a:gdLst/>
              <a:ahLst/>
              <a:cxnLst/>
              <a:rect l="l" t="t" r="r" b="b"/>
              <a:pathLst>
                <a:path w="113683" h="113263" extrusionOk="0">
                  <a:moveTo>
                    <a:pt x="113683" y="0"/>
                  </a:moveTo>
                  <a:lnTo>
                    <a:pt x="1" y="113262"/>
                  </a:lnTo>
                  <a:lnTo>
                    <a:pt x="1170" y="113262"/>
                  </a:lnTo>
                  <a:lnTo>
                    <a:pt x="113683" y="366"/>
                  </a:lnTo>
                  <a:lnTo>
                    <a:pt x="113683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7" name="Google Shape;4627;p15"/>
            <p:cNvSpPr/>
            <p:nvPr/>
          </p:nvSpPr>
          <p:spPr>
            <a:xfrm>
              <a:off x="4418275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46" y="0"/>
                  </a:moveTo>
                  <a:lnTo>
                    <a:pt x="1" y="1828"/>
                  </a:lnTo>
                  <a:lnTo>
                    <a:pt x="1189" y="1828"/>
                  </a:lnTo>
                  <a:lnTo>
                    <a:pt x="299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8" name="Google Shape;4628;p15"/>
            <p:cNvSpPr/>
            <p:nvPr/>
          </p:nvSpPr>
          <p:spPr>
            <a:xfrm>
              <a:off x="4464425" y="1905875"/>
              <a:ext cx="2915625" cy="2905125"/>
            </a:xfrm>
            <a:custGeom>
              <a:avLst/>
              <a:gdLst/>
              <a:ahLst/>
              <a:cxnLst/>
              <a:rect l="l" t="t" r="r" b="b"/>
              <a:pathLst>
                <a:path w="116625" h="116205" extrusionOk="0">
                  <a:moveTo>
                    <a:pt x="116625" y="0"/>
                  </a:moveTo>
                  <a:lnTo>
                    <a:pt x="0" y="116204"/>
                  </a:lnTo>
                  <a:lnTo>
                    <a:pt x="1170" y="116204"/>
                  </a:lnTo>
                  <a:lnTo>
                    <a:pt x="116625" y="348"/>
                  </a:lnTo>
                  <a:lnTo>
                    <a:pt x="116625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9" name="Google Shape;4629;p15"/>
            <p:cNvSpPr/>
            <p:nvPr/>
          </p:nvSpPr>
          <p:spPr>
            <a:xfrm>
              <a:off x="4344725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46" y="0"/>
                  </a:moveTo>
                  <a:lnTo>
                    <a:pt x="1" y="1828"/>
                  </a:lnTo>
                  <a:lnTo>
                    <a:pt x="1188" y="1828"/>
                  </a:lnTo>
                  <a:lnTo>
                    <a:pt x="299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0" name="Google Shape;4630;p15"/>
            <p:cNvSpPr/>
            <p:nvPr/>
          </p:nvSpPr>
          <p:spPr>
            <a:xfrm>
              <a:off x="4390875" y="1832325"/>
              <a:ext cx="2989175" cy="2978675"/>
            </a:xfrm>
            <a:custGeom>
              <a:avLst/>
              <a:gdLst/>
              <a:ahLst/>
              <a:cxnLst/>
              <a:rect l="l" t="t" r="r" b="b"/>
              <a:pathLst>
                <a:path w="119567" h="119147" extrusionOk="0">
                  <a:moveTo>
                    <a:pt x="119567" y="0"/>
                  </a:moveTo>
                  <a:lnTo>
                    <a:pt x="0" y="119146"/>
                  </a:lnTo>
                  <a:lnTo>
                    <a:pt x="1152" y="119146"/>
                  </a:lnTo>
                  <a:lnTo>
                    <a:pt x="119567" y="329"/>
                  </a:lnTo>
                  <a:lnTo>
                    <a:pt x="119567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1" name="Google Shape;4631;p15"/>
            <p:cNvSpPr/>
            <p:nvPr/>
          </p:nvSpPr>
          <p:spPr>
            <a:xfrm>
              <a:off x="4271175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28" y="0"/>
                  </a:moveTo>
                  <a:lnTo>
                    <a:pt x="1" y="1828"/>
                  </a:lnTo>
                  <a:lnTo>
                    <a:pt x="1170" y="1828"/>
                  </a:lnTo>
                  <a:lnTo>
                    <a:pt x="299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2" name="Google Shape;4632;p15"/>
            <p:cNvSpPr/>
            <p:nvPr/>
          </p:nvSpPr>
          <p:spPr>
            <a:xfrm>
              <a:off x="4316850" y="1759225"/>
              <a:ext cx="3063200" cy="3051775"/>
            </a:xfrm>
            <a:custGeom>
              <a:avLst/>
              <a:gdLst/>
              <a:ahLst/>
              <a:cxnLst/>
              <a:rect l="l" t="t" r="r" b="b"/>
              <a:pathLst>
                <a:path w="122528" h="122071" extrusionOk="0">
                  <a:moveTo>
                    <a:pt x="122528" y="0"/>
                  </a:moveTo>
                  <a:lnTo>
                    <a:pt x="1" y="122070"/>
                  </a:lnTo>
                  <a:lnTo>
                    <a:pt x="1171" y="122070"/>
                  </a:lnTo>
                  <a:lnTo>
                    <a:pt x="122528" y="293"/>
                  </a:lnTo>
                  <a:lnTo>
                    <a:pt x="12252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3" name="Google Shape;4633;p15"/>
            <p:cNvSpPr/>
            <p:nvPr/>
          </p:nvSpPr>
          <p:spPr>
            <a:xfrm>
              <a:off x="4197625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28" y="0"/>
                  </a:moveTo>
                  <a:lnTo>
                    <a:pt x="0" y="1828"/>
                  </a:lnTo>
                  <a:lnTo>
                    <a:pt x="1170" y="1828"/>
                  </a:lnTo>
                  <a:lnTo>
                    <a:pt x="2997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4" name="Google Shape;4634;p15"/>
            <p:cNvSpPr/>
            <p:nvPr/>
          </p:nvSpPr>
          <p:spPr>
            <a:xfrm>
              <a:off x="4243300" y="1685675"/>
              <a:ext cx="3136750" cy="3125325"/>
            </a:xfrm>
            <a:custGeom>
              <a:avLst/>
              <a:gdLst/>
              <a:ahLst/>
              <a:cxnLst/>
              <a:rect l="l" t="t" r="r" b="b"/>
              <a:pathLst>
                <a:path w="125470" h="125013" extrusionOk="0">
                  <a:moveTo>
                    <a:pt x="125470" y="0"/>
                  </a:moveTo>
                  <a:lnTo>
                    <a:pt x="1" y="125012"/>
                  </a:lnTo>
                  <a:lnTo>
                    <a:pt x="1170" y="125012"/>
                  </a:lnTo>
                  <a:lnTo>
                    <a:pt x="125470" y="274"/>
                  </a:lnTo>
                  <a:lnTo>
                    <a:pt x="125470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5" name="Google Shape;4635;p15"/>
            <p:cNvSpPr/>
            <p:nvPr/>
          </p:nvSpPr>
          <p:spPr>
            <a:xfrm>
              <a:off x="4123625" y="4810975"/>
              <a:ext cx="74925" cy="45700"/>
            </a:xfrm>
            <a:custGeom>
              <a:avLst/>
              <a:gdLst/>
              <a:ahLst/>
              <a:cxnLst/>
              <a:rect l="l" t="t" r="r" b="b"/>
              <a:pathLst>
                <a:path w="2997" h="1828" extrusionOk="0">
                  <a:moveTo>
                    <a:pt x="1846" y="0"/>
                  </a:moveTo>
                  <a:lnTo>
                    <a:pt x="0" y="1828"/>
                  </a:lnTo>
                  <a:lnTo>
                    <a:pt x="1188" y="1828"/>
                  </a:lnTo>
                  <a:lnTo>
                    <a:pt x="2997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6" name="Google Shape;4636;p15"/>
            <p:cNvSpPr/>
            <p:nvPr/>
          </p:nvSpPr>
          <p:spPr>
            <a:xfrm>
              <a:off x="4169750" y="1612125"/>
              <a:ext cx="3210300" cy="3198875"/>
            </a:xfrm>
            <a:custGeom>
              <a:avLst/>
              <a:gdLst/>
              <a:ahLst/>
              <a:cxnLst/>
              <a:rect l="l" t="t" r="r" b="b"/>
              <a:pathLst>
                <a:path w="128412" h="127955" extrusionOk="0">
                  <a:moveTo>
                    <a:pt x="128412" y="0"/>
                  </a:moveTo>
                  <a:lnTo>
                    <a:pt x="1" y="127954"/>
                  </a:lnTo>
                  <a:lnTo>
                    <a:pt x="1152" y="127954"/>
                  </a:lnTo>
                  <a:lnTo>
                    <a:pt x="128412" y="256"/>
                  </a:lnTo>
                  <a:lnTo>
                    <a:pt x="128412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7" name="Google Shape;4637;p15"/>
            <p:cNvSpPr/>
            <p:nvPr/>
          </p:nvSpPr>
          <p:spPr>
            <a:xfrm>
              <a:off x="4050050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28" y="0"/>
                  </a:moveTo>
                  <a:lnTo>
                    <a:pt x="1" y="1828"/>
                  </a:lnTo>
                  <a:lnTo>
                    <a:pt x="1171" y="1828"/>
                  </a:lnTo>
                  <a:lnTo>
                    <a:pt x="299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8" name="Google Shape;4638;p15"/>
            <p:cNvSpPr/>
            <p:nvPr/>
          </p:nvSpPr>
          <p:spPr>
            <a:xfrm>
              <a:off x="4095750" y="1538575"/>
              <a:ext cx="3284300" cy="3272425"/>
            </a:xfrm>
            <a:custGeom>
              <a:avLst/>
              <a:gdLst/>
              <a:ahLst/>
              <a:cxnLst/>
              <a:rect l="l" t="t" r="r" b="b"/>
              <a:pathLst>
                <a:path w="131372" h="130897" extrusionOk="0">
                  <a:moveTo>
                    <a:pt x="131372" y="0"/>
                  </a:moveTo>
                  <a:lnTo>
                    <a:pt x="0" y="130896"/>
                  </a:lnTo>
                  <a:lnTo>
                    <a:pt x="1170" y="130896"/>
                  </a:lnTo>
                  <a:lnTo>
                    <a:pt x="131372" y="256"/>
                  </a:lnTo>
                  <a:lnTo>
                    <a:pt x="131372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9" name="Google Shape;4639;p15"/>
            <p:cNvSpPr/>
            <p:nvPr/>
          </p:nvSpPr>
          <p:spPr>
            <a:xfrm>
              <a:off x="3976500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28" y="0"/>
                  </a:moveTo>
                  <a:lnTo>
                    <a:pt x="1" y="1828"/>
                  </a:lnTo>
                  <a:lnTo>
                    <a:pt x="1170" y="1828"/>
                  </a:lnTo>
                  <a:lnTo>
                    <a:pt x="299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0" name="Google Shape;4640;p15"/>
            <p:cNvSpPr/>
            <p:nvPr/>
          </p:nvSpPr>
          <p:spPr>
            <a:xfrm>
              <a:off x="4022200" y="1465475"/>
              <a:ext cx="3357850" cy="3345525"/>
            </a:xfrm>
            <a:custGeom>
              <a:avLst/>
              <a:gdLst/>
              <a:ahLst/>
              <a:cxnLst/>
              <a:rect l="l" t="t" r="r" b="b"/>
              <a:pathLst>
                <a:path w="134314" h="133821" extrusionOk="0">
                  <a:moveTo>
                    <a:pt x="134314" y="0"/>
                  </a:moveTo>
                  <a:lnTo>
                    <a:pt x="0" y="133820"/>
                  </a:lnTo>
                  <a:lnTo>
                    <a:pt x="1170" y="133820"/>
                  </a:lnTo>
                  <a:lnTo>
                    <a:pt x="134314" y="220"/>
                  </a:lnTo>
                  <a:lnTo>
                    <a:pt x="134314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1" name="Google Shape;4641;p15"/>
            <p:cNvSpPr/>
            <p:nvPr/>
          </p:nvSpPr>
          <p:spPr>
            <a:xfrm>
              <a:off x="3902500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46" y="0"/>
                  </a:moveTo>
                  <a:lnTo>
                    <a:pt x="0" y="1828"/>
                  </a:lnTo>
                  <a:lnTo>
                    <a:pt x="1188" y="1828"/>
                  </a:lnTo>
                  <a:lnTo>
                    <a:pt x="2997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2" name="Google Shape;4642;p15"/>
            <p:cNvSpPr/>
            <p:nvPr/>
          </p:nvSpPr>
          <p:spPr>
            <a:xfrm>
              <a:off x="3948650" y="1391925"/>
              <a:ext cx="3431400" cy="3419075"/>
            </a:xfrm>
            <a:custGeom>
              <a:avLst/>
              <a:gdLst/>
              <a:ahLst/>
              <a:cxnLst/>
              <a:rect l="l" t="t" r="r" b="b"/>
              <a:pathLst>
                <a:path w="137256" h="136763" extrusionOk="0">
                  <a:moveTo>
                    <a:pt x="137256" y="0"/>
                  </a:moveTo>
                  <a:lnTo>
                    <a:pt x="0" y="136762"/>
                  </a:lnTo>
                  <a:lnTo>
                    <a:pt x="1151" y="136762"/>
                  </a:lnTo>
                  <a:lnTo>
                    <a:pt x="137256" y="201"/>
                  </a:lnTo>
                  <a:lnTo>
                    <a:pt x="137256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3" name="Google Shape;4643;p15"/>
            <p:cNvSpPr/>
            <p:nvPr/>
          </p:nvSpPr>
          <p:spPr>
            <a:xfrm>
              <a:off x="3828950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28" y="0"/>
                  </a:moveTo>
                  <a:lnTo>
                    <a:pt x="0" y="1828"/>
                  </a:lnTo>
                  <a:lnTo>
                    <a:pt x="1170" y="1828"/>
                  </a:lnTo>
                  <a:lnTo>
                    <a:pt x="2997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4" name="Google Shape;4644;p15"/>
            <p:cNvSpPr/>
            <p:nvPr/>
          </p:nvSpPr>
          <p:spPr>
            <a:xfrm>
              <a:off x="3874625" y="1318375"/>
              <a:ext cx="3505425" cy="3492625"/>
            </a:xfrm>
            <a:custGeom>
              <a:avLst/>
              <a:gdLst/>
              <a:ahLst/>
              <a:cxnLst/>
              <a:rect l="l" t="t" r="r" b="b"/>
              <a:pathLst>
                <a:path w="140217" h="139705" extrusionOk="0">
                  <a:moveTo>
                    <a:pt x="140217" y="0"/>
                  </a:moveTo>
                  <a:lnTo>
                    <a:pt x="1" y="139704"/>
                  </a:lnTo>
                  <a:lnTo>
                    <a:pt x="1170" y="139704"/>
                  </a:lnTo>
                  <a:lnTo>
                    <a:pt x="140217" y="183"/>
                  </a:lnTo>
                  <a:lnTo>
                    <a:pt x="140217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5" name="Google Shape;4645;p15"/>
            <p:cNvSpPr/>
            <p:nvPr/>
          </p:nvSpPr>
          <p:spPr>
            <a:xfrm>
              <a:off x="3755400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28" y="0"/>
                  </a:moveTo>
                  <a:lnTo>
                    <a:pt x="0" y="1828"/>
                  </a:lnTo>
                  <a:lnTo>
                    <a:pt x="1170" y="1828"/>
                  </a:lnTo>
                  <a:lnTo>
                    <a:pt x="2997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6" name="Google Shape;4646;p15"/>
            <p:cNvSpPr/>
            <p:nvPr/>
          </p:nvSpPr>
          <p:spPr>
            <a:xfrm>
              <a:off x="3801075" y="1244800"/>
              <a:ext cx="3578975" cy="3566200"/>
            </a:xfrm>
            <a:custGeom>
              <a:avLst/>
              <a:gdLst/>
              <a:ahLst/>
              <a:cxnLst/>
              <a:rect l="l" t="t" r="r" b="b"/>
              <a:pathLst>
                <a:path w="143159" h="142648" extrusionOk="0">
                  <a:moveTo>
                    <a:pt x="143159" y="1"/>
                  </a:moveTo>
                  <a:lnTo>
                    <a:pt x="1" y="142647"/>
                  </a:lnTo>
                  <a:lnTo>
                    <a:pt x="1170" y="142647"/>
                  </a:lnTo>
                  <a:lnTo>
                    <a:pt x="143159" y="165"/>
                  </a:lnTo>
                  <a:lnTo>
                    <a:pt x="143159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7" name="Google Shape;4647;p15"/>
            <p:cNvSpPr/>
            <p:nvPr/>
          </p:nvSpPr>
          <p:spPr>
            <a:xfrm>
              <a:off x="3681375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47" y="0"/>
                  </a:moveTo>
                  <a:lnTo>
                    <a:pt x="1" y="1828"/>
                  </a:lnTo>
                  <a:lnTo>
                    <a:pt x="1189" y="1828"/>
                  </a:lnTo>
                  <a:lnTo>
                    <a:pt x="299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8" name="Google Shape;4648;p15"/>
            <p:cNvSpPr/>
            <p:nvPr/>
          </p:nvSpPr>
          <p:spPr>
            <a:xfrm>
              <a:off x="3727525" y="1171725"/>
              <a:ext cx="3652525" cy="3639275"/>
            </a:xfrm>
            <a:custGeom>
              <a:avLst/>
              <a:gdLst/>
              <a:ahLst/>
              <a:cxnLst/>
              <a:rect l="l" t="t" r="r" b="b"/>
              <a:pathLst>
                <a:path w="146101" h="145571" extrusionOk="0">
                  <a:moveTo>
                    <a:pt x="146101" y="0"/>
                  </a:moveTo>
                  <a:lnTo>
                    <a:pt x="1" y="145570"/>
                  </a:lnTo>
                  <a:lnTo>
                    <a:pt x="1170" y="145570"/>
                  </a:lnTo>
                  <a:lnTo>
                    <a:pt x="146101" y="128"/>
                  </a:lnTo>
                  <a:lnTo>
                    <a:pt x="146101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9" name="Google Shape;4649;p15"/>
            <p:cNvSpPr/>
            <p:nvPr/>
          </p:nvSpPr>
          <p:spPr>
            <a:xfrm>
              <a:off x="3607825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46" y="0"/>
                  </a:moveTo>
                  <a:lnTo>
                    <a:pt x="1" y="1828"/>
                  </a:lnTo>
                  <a:lnTo>
                    <a:pt x="1189" y="1828"/>
                  </a:lnTo>
                  <a:lnTo>
                    <a:pt x="299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0" name="Google Shape;4650;p15"/>
            <p:cNvSpPr/>
            <p:nvPr/>
          </p:nvSpPr>
          <p:spPr>
            <a:xfrm>
              <a:off x="3653975" y="1098175"/>
              <a:ext cx="3726075" cy="3712825"/>
            </a:xfrm>
            <a:custGeom>
              <a:avLst/>
              <a:gdLst/>
              <a:ahLst/>
              <a:cxnLst/>
              <a:rect l="l" t="t" r="r" b="b"/>
              <a:pathLst>
                <a:path w="149043" h="148513" extrusionOk="0">
                  <a:moveTo>
                    <a:pt x="149043" y="0"/>
                  </a:moveTo>
                  <a:lnTo>
                    <a:pt x="0" y="148512"/>
                  </a:lnTo>
                  <a:lnTo>
                    <a:pt x="1152" y="148512"/>
                  </a:lnTo>
                  <a:lnTo>
                    <a:pt x="149043" y="110"/>
                  </a:lnTo>
                  <a:lnTo>
                    <a:pt x="149043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1" name="Google Shape;4651;p15"/>
            <p:cNvSpPr/>
            <p:nvPr/>
          </p:nvSpPr>
          <p:spPr>
            <a:xfrm>
              <a:off x="3534275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28" y="0"/>
                  </a:moveTo>
                  <a:lnTo>
                    <a:pt x="1" y="1828"/>
                  </a:lnTo>
                  <a:lnTo>
                    <a:pt x="1170" y="1828"/>
                  </a:lnTo>
                  <a:lnTo>
                    <a:pt x="299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2" name="Google Shape;4652;p15"/>
            <p:cNvSpPr/>
            <p:nvPr/>
          </p:nvSpPr>
          <p:spPr>
            <a:xfrm>
              <a:off x="3579975" y="1024600"/>
              <a:ext cx="3800075" cy="3786400"/>
            </a:xfrm>
            <a:custGeom>
              <a:avLst/>
              <a:gdLst/>
              <a:ahLst/>
              <a:cxnLst/>
              <a:rect l="l" t="t" r="r" b="b"/>
              <a:pathLst>
                <a:path w="152003" h="151456" extrusionOk="0">
                  <a:moveTo>
                    <a:pt x="152003" y="1"/>
                  </a:moveTo>
                  <a:lnTo>
                    <a:pt x="0" y="151455"/>
                  </a:lnTo>
                  <a:lnTo>
                    <a:pt x="1170" y="151455"/>
                  </a:lnTo>
                  <a:lnTo>
                    <a:pt x="152003" y="111"/>
                  </a:lnTo>
                  <a:lnTo>
                    <a:pt x="152003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3" name="Google Shape;4653;p15"/>
            <p:cNvSpPr/>
            <p:nvPr/>
          </p:nvSpPr>
          <p:spPr>
            <a:xfrm>
              <a:off x="3460725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28" y="0"/>
                  </a:moveTo>
                  <a:lnTo>
                    <a:pt x="1" y="1828"/>
                  </a:lnTo>
                  <a:lnTo>
                    <a:pt x="1170" y="1828"/>
                  </a:lnTo>
                  <a:lnTo>
                    <a:pt x="2997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4" name="Google Shape;4654;p15"/>
            <p:cNvSpPr/>
            <p:nvPr/>
          </p:nvSpPr>
          <p:spPr>
            <a:xfrm>
              <a:off x="3506400" y="951525"/>
              <a:ext cx="3873650" cy="3859475"/>
            </a:xfrm>
            <a:custGeom>
              <a:avLst/>
              <a:gdLst/>
              <a:ahLst/>
              <a:cxnLst/>
              <a:rect l="l" t="t" r="r" b="b"/>
              <a:pathLst>
                <a:path w="154946" h="154379" extrusionOk="0">
                  <a:moveTo>
                    <a:pt x="154946" y="0"/>
                  </a:moveTo>
                  <a:lnTo>
                    <a:pt x="1" y="154378"/>
                  </a:lnTo>
                  <a:lnTo>
                    <a:pt x="1170" y="154378"/>
                  </a:lnTo>
                  <a:lnTo>
                    <a:pt x="154946" y="73"/>
                  </a:lnTo>
                  <a:lnTo>
                    <a:pt x="154946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5" name="Google Shape;4655;p15"/>
            <p:cNvSpPr/>
            <p:nvPr/>
          </p:nvSpPr>
          <p:spPr>
            <a:xfrm>
              <a:off x="3386725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46" y="0"/>
                  </a:moveTo>
                  <a:lnTo>
                    <a:pt x="0" y="1828"/>
                  </a:lnTo>
                  <a:lnTo>
                    <a:pt x="1188" y="1828"/>
                  </a:lnTo>
                  <a:lnTo>
                    <a:pt x="2997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6" name="Google Shape;4656;p15"/>
            <p:cNvSpPr/>
            <p:nvPr/>
          </p:nvSpPr>
          <p:spPr>
            <a:xfrm>
              <a:off x="3432850" y="877975"/>
              <a:ext cx="3947200" cy="3933025"/>
            </a:xfrm>
            <a:custGeom>
              <a:avLst/>
              <a:gdLst/>
              <a:ahLst/>
              <a:cxnLst/>
              <a:rect l="l" t="t" r="r" b="b"/>
              <a:pathLst>
                <a:path w="157888" h="157321" extrusionOk="0">
                  <a:moveTo>
                    <a:pt x="157888" y="0"/>
                  </a:moveTo>
                  <a:lnTo>
                    <a:pt x="1" y="157320"/>
                  </a:lnTo>
                  <a:lnTo>
                    <a:pt x="1152" y="157320"/>
                  </a:lnTo>
                  <a:lnTo>
                    <a:pt x="157888" y="55"/>
                  </a:lnTo>
                  <a:lnTo>
                    <a:pt x="15788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7" name="Google Shape;4657;p15"/>
            <p:cNvSpPr/>
            <p:nvPr/>
          </p:nvSpPr>
          <p:spPr>
            <a:xfrm>
              <a:off x="3313175" y="4810975"/>
              <a:ext cx="74925" cy="45700"/>
            </a:xfrm>
            <a:custGeom>
              <a:avLst/>
              <a:gdLst/>
              <a:ahLst/>
              <a:cxnLst/>
              <a:rect l="l" t="t" r="r" b="b"/>
              <a:pathLst>
                <a:path w="2997" h="1828" extrusionOk="0">
                  <a:moveTo>
                    <a:pt x="1827" y="0"/>
                  </a:moveTo>
                  <a:lnTo>
                    <a:pt x="0" y="1828"/>
                  </a:lnTo>
                  <a:lnTo>
                    <a:pt x="1170" y="1828"/>
                  </a:lnTo>
                  <a:lnTo>
                    <a:pt x="2997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8" name="Google Shape;4658;p15"/>
            <p:cNvSpPr/>
            <p:nvPr/>
          </p:nvSpPr>
          <p:spPr>
            <a:xfrm>
              <a:off x="3358850" y="839600"/>
              <a:ext cx="3986950" cy="3971400"/>
            </a:xfrm>
            <a:custGeom>
              <a:avLst/>
              <a:gdLst/>
              <a:ahLst/>
              <a:cxnLst/>
              <a:rect l="l" t="t" r="r" b="b"/>
              <a:pathLst>
                <a:path w="159478" h="158856" extrusionOk="0">
                  <a:moveTo>
                    <a:pt x="159423" y="0"/>
                  </a:moveTo>
                  <a:lnTo>
                    <a:pt x="0" y="158855"/>
                  </a:lnTo>
                  <a:lnTo>
                    <a:pt x="1170" y="158855"/>
                  </a:lnTo>
                  <a:lnTo>
                    <a:pt x="159477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9" name="Google Shape;4659;p15"/>
            <p:cNvSpPr/>
            <p:nvPr/>
          </p:nvSpPr>
          <p:spPr>
            <a:xfrm>
              <a:off x="3239600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28" y="0"/>
                  </a:moveTo>
                  <a:lnTo>
                    <a:pt x="1" y="1828"/>
                  </a:lnTo>
                  <a:lnTo>
                    <a:pt x="1170" y="1828"/>
                  </a:lnTo>
                  <a:lnTo>
                    <a:pt x="299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0" name="Google Shape;4660;p15"/>
            <p:cNvSpPr/>
            <p:nvPr/>
          </p:nvSpPr>
          <p:spPr>
            <a:xfrm>
              <a:off x="3285300" y="839600"/>
              <a:ext cx="3986475" cy="3971400"/>
            </a:xfrm>
            <a:custGeom>
              <a:avLst/>
              <a:gdLst/>
              <a:ahLst/>
              <a:cxnLst/>
              <a:rect l="l" t="t" r="r" b="b"/>
              <a:pathLst>
                <a:path w="159459" h="158856" extrusionOk="0">
                  <a:moveTo>
                    <a:pt x="159422" y="0"/>
                  </a:moveTo>
                  <a:lnTo>
                    <a:pt x="0" y="158855"/>
                  </a:lnTo>
                  <a:lnTo>
                    <a:pt x="1170" y="158855"/>
                  </a:lnTo>
                  <a:lnTo>
                    <a:pt x="159459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1" name="Google Shape;4661;p15"/>
            <p:cNvSpPr/>
            <p:nvPr/>
          </p:nvSpPr>
          <p:spPr>
            <a:xfrm>
              <a:off x="3165600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46" y="0"/>
                  </a:moveTo>
                  <a:lnTo>
                    <a:pt x="1" y="1828"/>
                  </a:lnTo>
                  <a:lnTo>
                    <a:pt x="1188" y="1828"/>
                  </a:lnTo>
                  <a:lnTo>
                    <a:pt x="299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2" name="Google Shape;4662;p15"/>
            <p:cNvSpPr/>
            <p:nvPr/>
          </p:nvSpPr>
          <p:spPr>
            <a:xfrm>
              <a:off x="3211750" y="839600"/>
              <a:ext cx="3986475" cy="3971400"/>
            </a:xfrm>
            <a:custGeom>
              <a:avLst/>
              <a:gdLst/>
              <a:ahLst/>
              <a:cxnLst/>
              <a:rect l="l" t="t" r="r" b="b"/>
              <a:pathLst>
                <a:path w="159459" h="158856" extrusionOk="0">
                  <a:moveTo>
                    <a:pt x="159422" y="0"/>
                  </a:moveTo>
                  <a:lnTo>
                    <a:pt x="0" y="158855"/>
                  </a:lnTo>
                  <a:lnTo>
                    <a:pt x="1152" y="158855"/>
                  </a:lnTo>
                  <a:lnTo>
                    <a:pt x="159459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3" name="Google Shape;4663;p15"/>
            <p:cNvSpPr/>
            <p:nvPr/>
          </p:nvSpPr>
          <p:spPr>
            <a:xfrm>
              <a:off x="3092050" y="4810975"/>
              <a:ext cx="74950" cy="45700"/>
            </a:xfrm>
            <a:custGeom>
              <a:avLst/>
              <a:gdLst/>
              <a:ahLst/>
              <a:cxnLst/>
              <a:rect l="l" t="t" r="r" b="b"/>
              <a:pathLst>
                <a:path w="2998" h="1828" extrusionOk="0">
                  <a:moveTo>
                    <a:pt x="1828" y="0"/>
                  </a:moveTo>
                  <a:lnTo>
                    <a:pt x="0" y="1828"/>
                  </a:lnTo>
                  <a:lnTo>
                    <a:pt x="1170" y="1828"/>
                  </a:lnTo>
                  <a:lnTo>
                    <a:pt x="2997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4" name="Google Shape;4664;p15"/>
            <p:cNvSpPr/>
            <p:nvPr/>
          </p:nvSpPr>
          <p:spPr>
            <a:xfrm>
              <a:off x="3137725" y="839600"/>
              <a:ext cx="3986950" cy="3971400"/>
            </a:xfrm>
            <a:custGeom>
              <a:avLst/>
              <a:gdLst/>
              <a:ahLst/>
              <a:cxnLst/>
              <a:rect l="l" t="t" r="r" b="b"/>
              <a:pathLst>
                <a:path w="159478" h="158856" extrusionOk="0">
                  <a:moveTo>
                    <a:pt x="159423" y="0"/>
                  </a:moveTo>
                  <a:lnTo>
                    <a:pt x="1" y="158855"/>
                  </a:lnTo>
                  <a:lnTo>
                    <a:pt x="1170" y="158855"/>
                  </a:lnTo>
                  <a:lnTo>
                    <a:pt x="15947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5" name="Google Shape;4665;p15"/>
            <p:cNvSpPr/>
            <p:nvPr/>
          </p:nvSpPr>
          <p:spPr>
            <a:xfrm>
              <a:off x="3034475" y="4810975"/>
              <a:ext cx="58975" cy="45700"/>
            </a:xfrm>
            <a:custGeom>
              <a:avLst/>
              <a:gdLst/>
              <a:ahLst/>
              <a:cxnLst/>
              <a:rect l="l" t="t" r="r" b="b"/>
              <a:pathLst>
                <a:path w="2359" h="1828" extrusionOk="0">
                  <a:moveTo>
                    <a:pt x="1847" y="0"/>
                  </a:moveTo>
                  <a:lnTo>
                    <a:pt x="1" y="1828"/>
                  </a:lnTo>
                  <a:lnTo>
                    <a:pt x="531" y="1828"/>
                  </a:lnTo>
                  <a:lnTo>
                    <a:pt x="235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6" name="Google Shape;4666;p15"/>
            <p:cNvSpPr/>
            <p:nvPr/>
          </p:nvSpPr>
          <p:spPr>
            <a:xfrm>
              <a:off x="3018500" y="4810975"/>
              <a:ext cx="58500" cy="45700"/>
            </a:xfrm>
            <a:custGeom>
              <a:avLst/>
              <a:gdLst/>
              <a:ahLst/>
              <a:cxnLst/>
              <a:rect l="l" t="t" r="r" b="b"/>
              <a:pathLst>
                <a:path w="2340" h="1828" extrusionOk="0">
                  <a:moveTo>
                    <a:pt x="1828" y="0"/>
                  </a:moveTo>
                  <a:lnTo>
                    <a:pt x="0" y="1828"/>
                  </a:lnTo>
                  <a:lnTo>
                    <a:pt x="530" y="1828"/>
                  </a:lnTo>
                  <a:lnTo>
                    <a:pt x="2339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7" name="Google Shape;4667;p15"/>
            <p:cNvSpPr/>
            <p:nvPr/>
          </p:nvSpPr>
          <p:spPr>
            <a:xfrm>
              <a:off x="3064175" y="2973975"/>
              <a:ext cx="1843875" cy="1837025"/>
            </a:xfrm>
            <a:custGeom>
              <a:avLst/>
              <a:gdLst/>
              <a:ahLst/>
              <a:cxnLst/>
              <a:rect l="l" t="t" r="r" b="b"/>
              <a:pathLst>
                <a:path w="73755" h="73481" extrusionOk="0">
                  <a:moveTo>
                    <a:pt x="73754" y="1"/>
                  </a:moveTo>
                  <a:lnTo>
                    <a:pt x="1" y="73480"/>
                  </a:lnTo>
                  <a:lnTo>
                    <a:pt x="531" y="73480"/>
                  </a:lnTo>
                  <a:lnTo>
                    <a:pt x="73754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8" name="Google Shape;4668;p15"/>
            <p:cNvSpPr/>
            <p:nvPr/>
          </p:nvSpPr>
          <p:spPr>
            <a:xfrm>
              <a:off x="3080625" y="2982200"/>
              <a:ext cx="1835200" cy="1828800"/>
            </a:xfrm>
            <a:custGeom>
              <a:avLst/>
              <a:gdLst/>
              <a:ahLst/>
              <a:cxnLst/>
              <a:rect l="l" t="t" r="r" b="b"/>
              <a:pathLst>
                <a:path w="73408" h="73152" extrusionOk="0">
                  <a:moveTo>
                    <a:pt x="73407" y="1"/>
                  </a:moveTo>
                  <a:lnTo>
                    <a:pt x="1" y="73151"/>
                  </a:lnTo>
                  <a:lnTo>
                    <a:pt x="512" y="73151"/>
                  </a:lnTo>
                  <a:lnTo>
                    <a:pt x="73407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9" name="Google Shape;4669;p15"/>
            <p:cNvSpPr/>
            <p:nvPr/>
          </p:nvSpPr>
          <p:spPr>
            <a:xfrm>
              <a:off x="3031750" y="4810975"/>
              <a:ext cx="48900" cy="45700"/>
            </a:xfrm>
            <a:custGeom>
              <a:avLst/>
              <a:gdLst/>
              <a:ahLst/>
              <a:cxnLst/>
              <a:rect l="l" t="t" r="r" b="b"/>
              <a:pathLst>
                <a:path w="1956" h="1828" extrusionOk="0">
                  <a:moveTo>
                    <a:pt x="1809" y="0"/>
                  </a:moveTo>
                  <a:lnTo>
                    <a:pt x="0" y="1828"/>
                  </a:lnTo>
                  <a:lnTo>
                    <a:pt x="110" y="1828"/>
                  </a:lnTo>
                  <a:lnTo>
                    <a:pt x="1956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0" name="Google Shape;4670;p15"/>
            <p:cNvSpPr/>
            <p:nvPr/>
          </p:nvSpPr>
          <p:spPr>
            <a:xfrm>
              <a:off x="3076975" y="839600"/>
              <a:ext cx="3973700" cy="3971400"/>
            </a:xfrm>
            <a:custGeom>
              <a:avLst/>
              <a:gdLst/>
              <a:ahLst/>
              <a:cxnLst/>
              <a:rect l="l" t="t" r="r" b="b"/>
              <a:pathLst>
                <a:path w="158948" h="158856" extrusionOk="0">
                  <a:moveTo>
                    <a:pt x="158911" y="0"/>
                  </a:moveTo>
                  <a:lnTo>
                    <a:pt x="73242" y="85376"/>
                  </a:lnTo>
                  <a:lnTo>
                    <a:pt x="0" y="158855"/>
                  </a:lnTo>
                  <a:lnTo>
                    <a:pt x="147" y="158855"/>
                  </a:lnTo>
                  <a:lnTo>
                    <a:pt x="73553" y="85705"/>
                  </a:lnTo>
                  <a:lnTo>
                    <a:pt x="158947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1" name="Google Shape;4671;p15"/>
            <p:cNvSpPr/>
            <p:nvPr/>
          </p:nvSpPr>
          <p:spPr>
            <a:xfrm>
              <a:off x="238125" y="2995450"/>
              <a:ext cx="5950" cy="21950"/>
            </a:xfrm>
            <a:custGeom>
              <a:avLst/>
              <a:gdLst/>
              <a:ahLst/>
              <a:cxnLst/>
              <a:rect l="l" t="t" r="r" b="b"/>
              <a:pathLst>
                <a:path w="238" h="878" extrusionOk="0">
                  <a:moveTo>
                    <a:pt x="238" y="1"/>
                  </a:moveTo>
                  <a:lnTo>
                    <a:pt x="0" y="220"/>
                  </a:lnTo>
                  <a:lnTo>
                    <a:pt x="0" y="878"/>
                  </a:lnTo>
                  <a:lnTo>
                    <a:pt x="238" y="659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2" name="Google Shape;4672;p15"/>
            <p:cNvSpPr/>
            <p:nvPr/>
          </p:nvSpPr>
          <p:spPr>
            <a:xfrm>
              <a:off x="238125" y="2921900"/>
              <a:ext cx="5950" cy="21500"/>
            </a:xfrm>
            <a:custGeom>
              <a:avLst/>
              <a:gdLst/>
              <a:ahLst/>
              <a:cxnLst/>
              <a:rect l="l" t="t" r="r" b="b"/>
              <a:pathLst>
                <a:path w="238" h="860" extrusionOk="0">
                  <a:moveTo>
                    <a:pt x="238" y="1"/>
                  </a:moveTo>
                  <a:lnTo>
                    <a:pt x="0" y="238"/>
                  </a:lnTo>
                  <a:lnTo>
                    <a:pt x="0" y="860"/>
                  </a:lnTo>
                  <a:lnTo>
                    <a:pt x="238" y="640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3" name="Google Shape;4673;p15"/>
            <p:cNvSpPr/>
            <p:nvPr/>
          </p:nvSpPr>
          <p:spPr>
            <a:xfrm>
              <a:off x="238125" y="2848800"/>
              <a:ext cx="5950" cy="21050"/>
            </a:xfrm>
            <a:custGeom>
              <a:avLst/>
              <a:gdLst/>
              <a:ahLst/>
              <a:cxnLst/>
              <a:rect l="l" t="t" r="r" b="b"/>
              <a:pathLst>
                <a:path w="238" h="842" extrusionOk="0">
                  <a:moveTo>
                    <a:pt x="238" y="1"/>
                  </a:moveTo>
                  <a:lnTo>
                    <a:pt x="0" y="220"/>
                  </a:lnTo>
                  <a:lnTo>
                    <a:pt x="0" y="841"/>
                  </a:lnTo>
                  <a:lnTo>
                    <a:pt x="238" y="604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4" name="Google Shape;4674;p15"/>
            <p:cNvSpPr/>
            <p:nvPr/>
          </p:nvSpPr>
          <p:spPr>
            <a:xfrm>
              <a:off x="238125" y="2775250"/>
              <a:ext cx="5950" cy="20600"/>
            </a:xfrm>
            <a:custGeom>
              <a:avLst/>
              <a:gdLst/>
              <a:ahLst/>
              <a:cxnLst/>
              <a:rect l="l" t="t" r="r" b="b"/>
              <a:pathLst>
                <a:path w="238" h="824" extrusionOk="0">
                  <a:moveTo>
                    <a:pt x="238" y="1"/>
                  </a:moveTo>
                  <a:lnTo>
                    <a:pt x="0" y="220"/>
                  </a:lnTo>
                  <a:lnTo>
                    <a:pt x="0" y="823"/>
                  </a:lnTo>
                  <a:lnTo>
                    <a:pt x="238" y="585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5" name="Google Shape;4675;p15"/>
            <p:cNvSpPr/>
            <p:nvPr/>
          </p:nvSpPr>
          <p:spPr>
            <a:xfrm>
              <a:off x="238125" y="2701700"/>
              <a:ext cx="5950" cy="20125"/>
            </a:xfrm>
            <a:custGeom>
              <a:avLst/>
              <a:gdLst/>
              <a:ahLst/>
              <a:cxnLst/>
              <a:rect l="l" t="t" r="r" b="b"/>
              <a:pathLst>
                <a:path w="238" h="805" extrusionOk="0">
                  <a:moveTo>
                    <a:pt x="238" y="1"/>
                  </a:moveTo>
                  <a:lnTo>
                    <a:pt x="0" y="238"/>
                  </a:lnTo>
                  <a:lnTo>
                    <a:pt x="0" y="805"/>
                  </a:lnTo>
                  <a:lnTo>
                    <a:pt x="238" y="567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6" name="Google Shape;4676;p15"/>
            <p:cNvSpPr/>
            <p:nvPr/>
          </p:nvSpPr>
          <p:spPr>
            <a:xfrm>
              <a:off x="238125" y="2628150"/>
              <a:ext cx="5950" cy="19675"/>
            </a:xfrm>
            <a:custGeom>
              <a:avLst/>
              <a:gdLst/>
              <a:ahLst/>
              <a:cxnLst/>
              <a:rect l="l" t="t" r="r" b="b"/>
              <a:pathLst>
                <a:path w="238" h="787" extrusionOk="0">
                  <a:moveTo>
                    <a:pt x="238" y="0"/>
                  </a:moveTo>
                  <a:lnTo>
                    <a:pt x="0" y="238"/>
                  </a:lnTo>
                  <a:lnTo>
                    <a:pt x="0" y="786"/>
                  </a:lnTo>
                  <a:lnTo>
                    <a:pt x="238" y="549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7" name="Google Shape;4677;p15"/>
            <p:cNvSpPr/>
            <p:nvPr/>
          </p:nvSpPr>
          <p:spPr>
            <a:xfrm>
              <a:off x="238125" y="2555050"/>
              <a:ext cx="5950" cy="18750"/>
            </a:xfrm>
            <a:custGeom>
              <a:avLst/>
              <a:gdLst/>
              <a:ahLst/>
              <a:cxnLst/>
              <a:rect l="l" t="t" r="r" b="b"/>
              <a:pathLst>
                <a:path w="238" h="750" extrusionOk="0">
                  <a:moveTo>
                    <a:pt x="238" y="1"/>
                  </a:moveTo>
                  <a:lnTo>
                    <a:pt x="0" y="220"/>
                  </a:lnTo>
                  <a:lnTo>
                    <a:pt x="0" y="750"/>
                  </a:lnTo>
                  <a:lnTo>
                    <a:pt x="238" y="531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8" name="Google Shape;4678;p15"/>
            <p:cNvSpPr/>
            <p:nvPr/>
          </p:nvSpPr>
          <p:spPr>
            <a:xfrm>
              <a:off x="238125" y="2481500"/>
              <a:ext cx="5950" cy="18300"/>
            </a:xfrm>
            <a:custGeom>
              <a:avLst/>
              <a:gdLst/>
              <a:ahLst/>
              <a:cxnLst/>
              <a:rect l="l" t="t" r="r" b="b"/>
              <a:pathLst>
                <a:path w="238" h="732" extrusionOk="0">
                  <a:moveTo>
                    <a:pt x="238" y="1"/>
                  </a:moveTo>
                  <a:lnTo>
                    <a:pt x="0" y="220"/>
                  </a:lnTo>
                  <a:lnTo>
                    <a:pt x="0" y="732"/>
                  </a:lnTo>
                  <a:lnTo>
                    <a:pt x="238" y="512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9" name="Google Shape;4679;p15"/>
            <p:cNvSpPr/>
            <p:nvPr/>
          </p:nvSpPr>
          <p:spPr>
            <a:xfrm>
              <a:off x="238125" y="2407950"/>
              <a:ext cx="5950" cy="17850"/>
            </a:xfrm>
            <a:custGeom>
              <a:avLst/>
              <a:gdLst/>
              <a:ahLst/>
              <a:cxnLst/>
              <a:rect l="l" t="t" r="r" b="b"/>
              <a:pathLst>
                <a:path w="238" h="714" extrusionOk="0">
                  <a:moveTo>
                    <a:pt x="238" y="0"/>
                  </a:moveTo>
                  <a:lnTo>
                    <a:pt x="0" y="238"/>
                  </a:lnTo>
                  <a:lnTo>
                    <a:pt x="0" y="713"/>
                  </a:lnTo>
                  <a:lnTo>
                    <a:pt x="238" y="494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0" name="Google Shape;4680;p15"/>
            <p:cNvSpPr/>
            <p:nvPr/>
          </p:nvSpPr>
          <p:spPr>
            <a:xfrm>
              <a:off x="238125" y="2334400"/>
              <a:ext cx="5950" cy="17375"/>
            </a:xfrm>
            <a:custGeom>
              <a:avLst/>
              <a:gdLst/>
              <a:ahLst/>
              <a:cxnLst/>
              <a:rect l="l" t="t" r="r" b="b"/>
              <a:pathLst>
                <a:path w="238" h="695" extrusionOk="0">
                  <a:moveTo>
                    <a:pt x="238" y="0"/>
                  </a:moveTo>
                  <a:lnTo>
                    <a:pt x="0" y="238"/>
                  </a:lnTo>
                  <a:lnTo>
                    <a:pt x="0" y="695"/>
                  </a:lnTo>
                  <a:lnTo>
                    <a:pt x="238" y="475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1" name="Google Shape;4681;p15"/>
            <p:cNvSpPr/>
            <p:nvPr/>
          </p:nvSpPr>
          <p:spPr>
            <a:xfrm>
              <a:off x="238125" y="2261300"/>
              <a:ext cx="5950" cy="16925"/>
            </a:xfrm>
            <a:custGeom>
              <a:avLst/>
              <a:gdLst/>
              <a:ahLst/>
              <a:cxnLst/>
              <a:rect l="l" t="t" r="r" b="b"/>
              <a:pathLst>
                <a:path w="238" h="677" extrusionOk="0">
                  <a:moveTo>
                    <a:pt x="238" y="1"/>
                  </a:moveTo>
                  <a:lnTo>
                    <a:pt x="0" y="220"/>
                  </a:lnTo>
                  <a:lnTo>
                    <a:pt x="0" y="677"/>
                  </a:lnTo>
                  <a:lnTo>
                    <a:pt x="238" y="439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2" name="Google Shape;4682;p15"/>
            <p:cNvSpPr/>
            <p:nvPr/>
          </p:nvSpPr>
          <p:spPr>
            <a:xfrm>
              <a:off x="238125" y="2187750"/>
              <a:ext cx="5950" cy="16475"/>
            </a:xfrm>
            <a:custGeom>
              <a:avLst/>
              <a:gdLst/>
              <a:ahLst/>
              <a:cxnLst/>
              <a:rect l="l" t="t" r="r" b="b"/>
              <a:pathLst>
                <a:path w="238" h="659" extrusionOk="0">
                  <a:moveTo>
                    <a:pt x="238" y="0"/>
                  </a:moveTo>
                  <a:lnTo>
                    <a:pt x="0" y="220"/>
                  </a:lnTo>
                  <a:lnTo>
                    <a:pt x="0" y="658"/>
                  </a:lnTo>
                  <a:lnTo>
                    <a:pt x="238" y="421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3" name="Google Shape;4683;p15"/>
            <p:cNvSpPr/>
            <p:nvPr/>
          </p:nvSpPr>
          <p:spPr>
            <a:xfrm>
              <a:off x="238125" y="2114200"/>
              <a:ext cx="5950" cy="16000"/>
            </a:xfrm>
            <a:custGeom>
              <a:avLst/>
              <a:gdLst/>
              <a:ahLst/>
              <a:cxnLst/>
              <a:rect l="l" t="t" r="r" b="b"/>
              <a:pathLst>
                <a:path w="238" h="640" extrusionOk="0">
                  <a:moveTo>
                    <a:pt x="238" y="0"/>
                  </a:moveTo>
                  <a:lnTo>
                    <a:pt x="0" y="238"/>
                  </a:lnTo>
                  <a:lnTo>
                    <a:pt x="0" y="640"/>
                  </a:lnTo>
                  <a:lnTo>
                    <a:pt x="238" y="402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4" name="Google Shape;4684;p15"/>
            <p:cNvSpPr/>
            <p:nvPr/>
          </p:nvSpPr>
          <p:spPr>
            <a:xfrm>
              <a:off x="238125" y="2040650"/>
              <a:ext cx="5950" cy="15550"/>
            </a:xfrm>
            <a:custGeom>
              <a:avLst/>
              <a:gdLst/>
              <a:ahLst/>
              <a:cxnLst/>
              <a:rect l="l" t="t" r="r" b="b"/>
              <a:pathLst>
                <a:path w="238" h="622" extrusionOk="0">
                  <a:moveTo>
                    <a:pt x="238" y="0"/>
                  </a:moveTo>
                  <a:lnTo>
                    <a:pt x="0" y="238"/>
                  </a:lnTo>
                  <a:lnTo>
                    <a:pt x="0" y="622"/>
                  </a:lnTo>
                  <a:lnTo>
                    <a:pt x="238" y="384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5" name="Google Shape;4685;p15"/>
            <p:cNvSpPr/>
            <p:nvPr/>
          </p:nvSpPr>
          <p:spPr>
            <a:xfrm>
              <a:off x="238125" y="1967550"/>
              <a:ext cx="5950" cy="14650"/>
            </a:xfrm>
            <a:custGeom>
              <a:avLst/>
              <a:gdLst/>
              <a:ahLst/>
              <a:cxnLst/>
              <a:rect l="l" t="t" r="r" b="b"/>
              <a:pathLst>
                <a:path w="238" h="586" extrusionOk="0">
                  <a:moveTo>
                    <a:pt x="238" y="0"/>
                  </a:moveTo>
                  <a:lnTo>
                    <a:pt x="0" y="220"/>
                  </a:lnTo>
                  <a:lnTo>
                    <a:pt x="0" y="585"/>
                  </a:lnTo>
                  <a:lnTo>
                    <a:pt x="238" y="366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6" name="Google Shape;4686;p15"/>
            <p:cNvSpPr/>
            <p:nvPr/>
          </p:nvSpPr>
          <p:spPr>
            <a:xfrm>
              <a:off x="238125" y="1894000"/>
              <a:ext cx="5950" cy="14175"/>
            </a:xfrm>
            <a:custGeom>
              <a:avLst/>
              <a:gdLst/>
              <a:ahLst/>
              <a:cxnLst/>
              <a:rect l="l" t="t" r="r" b="b"/>
              <a:pathLst>
                <a:path w="238" h="567" extrusionOk="0">
                  <a:moveTo>
                    <a:pt x="238" y="0"/>
                  </a:moveTo>
                  <a:lnTo>
                    <a:pt x="0" y="220"/>
                  </a:lnTo>
                  <a:lnTo>
                    <a:pt x="0" y="567"/>
                  </a:lnTo>
                  <a:lnTo>
                    <a:pt x="238" y="347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7" name="Google Shape;4687;p15"/>
            <p:cNvSpPr/>
            <p:nvPr/>
          </p:nvSpPr>
          <p:spPr>
            <a:xfrm>
              <a:off x="238125" y="1820450"/>
              <a:ext cx="5950" cy="13725"/>
            </a:xfrm>
            <a:custGeom>
              <a:avLst/>
              <a:gdLst/>
              <a:ahLst/>
              <a:cxnLst/>
              <a:rect l="l" t="t" r="r" b="b"/>
              <a:pathLst>
                <a:path w="238" h="549" extrusionOk="0">
                  <a:moveTo>
                    <a:pt x="238" y="0"/>
                  </a:moveTo>
                  <a:lnTo>
                    <a:pt x="0" y="238"/>
                  </a:lnTo>
                  <a:lnTo>
                    <a:pt x="0" y="548"/>
                  </a:lnTo>
                  <a:lnTo>
                    <a:pt x="238" y="329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8" name="Google Shape;4688;p15"/>
            <p:cNvSpPr/>
            <p:nvPr/>
          </p:nvSpPr>
          <p:spPr>
            <a:xfrm>
              <a:off x="238125" y="1747350"/>
              <a:ext cx="5950" cy="12800"/>
            </a:xfrm>
            <a:custGeom>
              <a:avLst/>
              <a:gdLst/>
              <a:ahLst/>
              <a:cxnLst/>
              <a:rect l="l" t="t" r="r" b="b"/>
              <a:pathLst>
                <a:path w="238" h="512" extrusionOk="0">
                  <a:moveTo>
                    <a:pt x="238" y="0"/>
                  </a:moveTo>
                  <a:lnTo>
                    <a:pt x="0" y="220"/>
                  </a:lnTo>
                  <a:lnTo>
                    <a:pt x="0" y="512"/>
                  </a:lnTo>
                  <a:lnTo>
                    <a:pt x="238" y="293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9" name="Google Shape;4689;p15"/>
            <p:cNvSpPr/>
            <p:nvPr/>
          </p:nvSpPr>
          <p:spPr>
            <a:xfrm>
              <a:off x="238125" y="1673800"/>
              <a:ext cx="5950" cy="12800"/>
            </a:xfrm>
            <a:custGeom>
              <a:avLst/>
              <a:gdLst/>
              <a:ahLst/>
              <a:cxnLst/>
              <a:rect l="l" t="t" r="r" b="b"/>
              <a:pathLst>
                <a:path w="238" h="512" extrusionOk="0">
                  <a:moveTo>
                    <a:pt x="238" y="0"/>
                  </a:moveTo>
                  <a:lnTo>
                    <a:pt x="0" y="220"/>
                  </a:lnTo>
                  <a:lnTo>
                    <a:pt x="0" y="512"/>
                  </a:lnTo>
                  <a:lnTo>
                    <a:pt x="238" y="274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0" name="Google Shape;4690;p15"/>
            <p:cNvSpPr/>
            <p:nvPr/>
          </p:nvSpPr>
          <p:spPr>
            <a:xfrm>
              <a:off x="238125" y="1600250"/>
              <a:ext cx="5950" cy="12350"/>
            </a:xfrm>
            <a:custGeom>
              <a:avLst/>
              <a:gdLst/>
              <a:ahLst/>
              <a:cxnLst/>
              <a:rect l="l" t="t" r="r" b="b"/>
              <a:pathLst>
                <a:path w="238" h="494" extrusionOk="0">
                  <a:moveTo>
                    <a:pt x="238" y="0"/>
                  </a:moveTo>
                  <a:lnTo>
                    <a:pt x="0" y="238"/>
                  </a:lnTo>
                  <a:lnTo>
                    <a:pt x="0" y="494"/>
                  </a:lnTo>
                  <a:lnTo>
                    <a:pt x="238" y="256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1" name="Google Shape;4691;p15"/>
            <p:cNvSpPr/>
            <p:nvPr/>
          </p:nvSpPr>
          <p:spPr>
            <a:xfrm>
              <a:off x="238125" y="1526700"/>
              <a:ext cx="5950" cy="11900"/>
            </a:xfrm>
            <a:custGeom>
              <a:avLst/>
              <a:gdLst/>
              <a:ahLst/>
              <a:cxnLst/>
              <a:rect l="l" t="t" r="r" b="b"/>
              <a:pathLst>
                <a:path w="238" h="476" extrusionOk="0">
                  <a:moveTo>
                    <a:pt x="238" y="0"/>
                  </a:moveTo>
                  <a:lnTo>
                    <a:pt x="0" y="238"/>
                  </a:lnTo>
                  <a:lnTo>
                    <a:pt x="0" y="475"/>
                  </a:lnTo>
                  <a:lnTo>
                    <a:pt x="238" y="238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2" name="Google Shape;4692;p15"/>
            <p:cNvSpPr/>
            <p:nvPr/>
          </p:nvSpPr>
          <p:spPr>
            <a:xfrm>
              <a:off x="238125" y="1453600"/>
              <a:ext cx="5950" cy="10975"/>
            </a:xfrm>
            <a:custGeom>
              <a:avLst/>
              <a:gdLst/>
              <a:ahLst/>
              <a:cxnLst/>
              <a:rect l="l" t="t" r="r" b="b"/>
              <a:pathLst>
                <a:path w="238" h="439" extrusionOk="0">
                  <a:moveTo>
                    <a:pt x="238" y="0"/>
                  </a:moveTo>
                  <a:lnTo>
                    <a:pt x="0" y="219"/>
                  </a:lnTo>
                  <a:lnTo>
                    <a:pt x="0" y="439"/>
                  </a:lnTo>
                  <a:lnTo>
                    <a:pt x="238" y="201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3" name="Google Shape;4693;p15"/>
            <p:cNvSpPr/>
            <p:nvPr/>
          </p:nvSpPr>
          <p:spPr>
            <a:xfrm>
              <a:off x="238125" y="1380050"/>
              <a:ext cx="5950" cy="10525"/>
            </a:xfrm>
            <a:custGeom>
              <a:avLst/>
              <a:gdLst/>
              <a:ahLst/>
              <a:cxnLst/>
              <a:rect l="l" t="t" r="r" b="b"/>
              <a:pathLst>
                <a:path w="238" h="421" extrusionOk="0">
                  <a:moveTo>
                    <a:pt x="238" y="0"/>
                  </a:moveTo>
                  <a:lnTo>
                    <a:pt x="0" y="219"/>
                  </a:lnTo>
                  <a:lnTo>
                    <a:pt x="0" y="420"/>
                  </a:lnTo>
                  <a:lnTo>
                    <a:pt x="238" y="201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4" name="Google Shape;4694;p15"/>
            <p:cNvSpPr/>
            <p:nvPr/>
          </p:nvSpPr>
          <p:spPr>
            <a:xfrm>
              <a:off x="238125" y="1306475"/>
              <a:ext cx="5950" cy="10075"/>
            </a:xfrm>
            <a:custGeom>
              <a:avLst/>
              <a:gdLst/>
              <a:ahLst/>
              <a:cxnLst/>
              <a:rect l="l" t="t" r="r" b="b"/>
              <a:pathLst>
                <a:path w="238" h="403" extrusionOk="0">
                  <a:moveTo>
                    <a:pt x="238" y="1"/>
                  </a:moveTo>
                  <a:lnTo>
                    <a:pt x="0" y="239"/>
                  </a:lnTo>
                  <a:lnTo>
                    <a:pt x="0" y="403"/>
                  </a:lnTo>
                  <a:lnTo>
                    <a:pt x="238" y="184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5" name="Google Shape;4695;p15"/>
            <p:cNvSpPr/>
            <p:nvPr/>
          </p:nvSpPr>
          <p:spPr>
            <a:xfrm>
              <a:off x="238125" y="1232925"/>
              <a:ext cx="5950" cy="9625"/>
            </a:xfrm>
            <a:custGeom>
              <a:avLst/>
              <a:gdLst/>
              <a:ahLst/>
              <a:cxnLst/>
              <a:rect l="l" t="t" r="r" b="b"/>
              <a:pathLst>
                <a:path w="238" h="385" extrusionOk="0">
                  <a:moveTo>
                    <a:pt x="238" y="1"/>
                  </a:moveTo>
                  <a:lnTo>
                    <a:pt x="0" y="238"/>
                  </a:lnTo>
                  <a:lnTo>
                    <a:pt x="0" y="385"/>
                  </a:lnTo>
                  <a:lnTo>
                    <a:pt x="238" y="165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6" name="Google Shape;4696;p15"/>
            <p:cNvSpPr/>
            <p:nvPr/>
          </p:nvSpPr>
          <p:spPr>
            <a:xfrm>
              <a:off x="238125" y="1159850"/>
              <a:ext cx="5950" cy="9150"/>
            </a:xfrm>
            <a:custGeom>
              <a:avLst/>
              <a:gdLst/>
              <a:ahLst/>
              <a:cxnLst/>
              <a:rect l="l" t="t" r="r" b="b"/>
              <a:pathLst>
                <a:path w="238" h="366" extrusionOk="0">
                  <a:moveTo>
                    <a:pt x="238" y="0"/>
                  </a:moveTo>
                  <a:lnTo>
                    <a:pt x="0" y="219"/>
                  </a:lnTo>
                  <a:lnTo>
                    <a:pt x="0" y="366"/>
                  </a:lnTo>
                  <a:lnTo>
                    <a:pt x="238" y="128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7" name="Google Shape;4697;p15"/>
            <p:cNvSpPr/>
            <p:nvPr/>
          </p:nvSpPr>
          <p:spPr>
            <a:xfrm>
              <a:off x="238125" y="1086275"/>
              <a:ext cx="5950" cy="8725"/>
            </a:xfrm>
            <a:custGeom>
              <a:avLst/>
              <a:gdLst/>
              <a:ahLst/>
              <a:cxnLst/>
              <a:rect l="l" t="t" r="r" b="b"/>
              <a:pathLst>
                <a:path w="238" h="349" extrusionOk="0">
                  <a:moveTo>
                    <a:pt x="238" y="1"/>
                  </a:moveTo>
                  <a:lnTo>
                    <a:pt x="0" y="220"/>
                  </a:lnTo>
                  <a:lnTo>
                    <a:pt x="0" y="348"/>
                  </a:lnTo>
                  <a:lnTo>
                    <a:pt x="238" y="111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8" name="Google Shape;4698;p15"/>
            <p:cNvSpPr/>
            <p:nvPr/>
          </p:nvSpPr>
          <p:spPr>
            <a:xfrm>
              <a:off x="238125" y="1012725"/>
              <a:ext cx="5950" cy="8250"/>
            </a:xfrm>
            <a:custGeom>
              <a:avLst/>
              <a:gdLst/>
              <a:ahLst/>
              <a:cxnLst/>
              <a:rect l="l" t="t" r="r" b="b"/>
              <a:pathLst>
                <a:path w="238" h="330" extrusionOk="0">
                  <a:moveTo>
                    <a:pt x="238" y="1"/>
                  </a:moveTo>
                  <a:lnTo>
                    <a:pt x="0" y="238"/>
                  </a:lnTo>
                  <a:lnTo>
                    <a:pt x="0" y="330"/>
                  </a:lnTo>
                  <a:lnTo>
                    <a:pt x="238" y="92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9" name="Google Shape;4699;p15"/>
            <p:cNvSpPr/>
            <p:nvPr/>
          </p:nvSpPr>
          <p:spPr>
            <a:xfrm>
              <a:off x="238125" y="939175"/>
              <a:ext cx="5950" cy="7800"/>
            </a:xfrm>
            <a:custGeom>
              <a:avLst/>
              <a:gdLst/>
              <a:ahLst/>
              <a:cxnLst/>
              <a:rect l="l" t="t" r="r" b="b"/>
              <a:pathLst>
                <a:path w="238" h="312" extrusionOk="0">
                  <a:moveTo>
                    <a:pt x="238" y="1"/>
                  </a:moveTo>
                  <a:lnTo>
                    <a:pt x="0" y="238"/>
                  </a:lnTo>
                  <a:lnTo>
                    <a:pt x="0" y="311"/>
                  </a:lnTo>
                  <a:lnTo>
                    <a:pt x="238" y="74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0" name="Google Shape;4700;p15"/>
            <p:cNvSpPr/>
            <p:nvPr/>
          </p:nvSpPr>
          <p:spPr>
            <a:xfrm>
              <a:off x="238125" y="866075"/>
              <a:ext cx="5950" cy="6875"/>
            </a:xfrm>
            <a:custGeom>
              <a:avLst/>
              <a:gdLst/>
              <a:ahLst/>
              <a:cxnLst/>
              <a:rect l="l" t="t" r="r" b="b"/>
              <a:pathLst>
                <a:path w="238" h="275" extrusionOk="0">
                  <a:moveTo>
                    <a:pt x="238" y="1"/>
                  </a:moveTo>
                  <a:lnTo>
                    <a:pt x="0" y="220"/>
                  </a:lnTo>
                  <a:lnTo>
                    <a:pt x="0" y="275"/>
                  </a:lnTo>
                  <a:lnTo>
                    <a:pt x="238" y="56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1" name="Google Shape;4701;p15"/>
            <p:cNvSpPr/>
            <p:nvPr/>
          </p:nvSpPr>
          <p:spPr>
            <a:xfrm>
              <a:off x="238125" y="4757975"/>
              <a:ext cx="5950" cy="34300"/>
            </a:xfrm>
            <a:custGeom>
              <a:avLst/>
              <a:gdLst/>
              <a:ahLst/>
              <a:cxnLst/>
              <a:rect l="l" t="t" r="r" b="b"/>
              <a:pathLst>
                <a:path w="238" h="1372" extrusionOk="0">
                  <a:moveTo>
                    <a:pt x="238" y="1"/>
                  </a:moveTo>
                  <a:lnTo>
                    <a:pt x="0" y="220"/>
                  </a:lnTo>
                  <a:lnTo>
                    <a:pt x="0" y="1371"/>
                  </a:lnTo>
                  <a:lnTo>
                    <a:pt x="238" y="1152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2" name="Google Shape;4702;p15"/>
            <p:cNvSpPr/>
            <p:nvPr/>
          </p:nvSpPr>
          <p:spPr>
            <a:xfrm>
              <a:off x="238125" y="4684425"/>
              <a:ext cx="5950" cy="33825"/>
            </a:xfrm>
            <a:custGeom>
              <a:avLst/>
              <a:gdLst/>
              <a:ahLst/>
              <a:cxnLst/>
              <a:rect l="l" t="t" r="r" b="b"/>
              <a:pathLst>
                <a:path w="238" h="1353" extrusionOk="0">
                  <a:moveTo>
                    <a:pt x="238" y="1"/>
                  </a:moveTo>
                  <a:lnTo>
                    <a:pt x="0" y="220"/>
                  </a:lnTo>
                  <a:lnTo>
                    <a:pt x="0" y="1353"/>
                  </a:lnTo>
                  <a:lnTo>
                    <a:pt x="238" y="1133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3" name="Google Shape;4703;p15"/>
            <p:cNvSpPr/>
            <p:nvPr/>
          </p:nvSpPr>
          <p:spPr>
            <a:xfrm>
              <a:off x="238125" y="4610875"/>
              <a:ext cx="5950" cy="33375"/>
            </a:xfrm>
            <a:custGeom>
              <a:avLst/>
              <a:gdLst/>
              <a:ahLst/>
              <a:cxnLst/>
              <a:rect l="l" t="t" r="r" b="b"/>
              <a:pathLst>
                <a:path w="238" h="1335" extrusionOk="0">
                  <a:moveTo>
                    <a:pt x="238" y="0"/>
                  </a:moveTo>
                  <a:lnTo>
                    <a:pt x="0" y="238"/>
                  </a:lnTo>
                  <a:lnTo>
                    <a:pt x="0" y="1334"/>
                  </a:lnTo>
                  <a:lnTo>
                    <a:pt x="238" y="1115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4" name="Google Shape;4704;p15"/>
            <p:cNvSpPr/>
            <p:nvPr/>
          </p:nvSpPr>
          <p:spPr>
            <a:xfrm>
              <a:off x="238125" y="4537325"/>
              <a:ext cx="5950" cy="33375"/>
            </a:xfrm>
            <a:custGeom>
              <a:avLst/>
              <a:gdLst/>
              <a:ahLst/>
              <a:cxnLst/>
              <a:rect l="l" t="t" r="r" b="b"/>
              <a:pathLst>
                <a:path w="238" h="1335" extrusionOk="0">
                  <a:moveTo>
                    <a:pt x="238" y="0"/>
                  </a:moveTo>
                  <a:lnTo>
                    <a:pt x="0" y="238"/>
                  </a:lnTo>
                  <a:lnTo>
                    <a:pt x="0" y="1334"/>
                  </a:lnTo>
                  <a:lnTo>
                    <a:pt x="238" y="1097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5" name="Google Shape;4705;p15"/>
            <p:cNvSpPr/>
            <p:nvPr/>
          </p:nvSpPr>
          <p:spPr>
            <a:xfrm>
              <a:off x="238125" y="4464225"/>
              <a:ext cx="5950" cy="32450"/>
            </a:xfrm>
            <a:custGeom>
              <a:avLst/>
              <a:gdLst/>
              <a:ahLst/>
              <a:cxnLst/>
              <a:rect l="l" t="t" r="r" b="b"/>
              <a:pathLst>
                <a:path w="238" h="1298" extrusionOk="0">
                  <a:moveTo>
                    <a:pt x="238" y="0"/>
                  </a:moveTo>
                  <a:lnTo>
                    <a:pt x="0" y="220"/>
                  </a:lnTo>
                  <a:lnTo>
                    <a:pt x="0" y="1298"/>
                  </a:lnTo>
                  <a:lnTo>
                    <a:pt x="238" y="1060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6" name="Google Shape;4706;p15"/>
            <p:cNvSpPr/>
            <p:nvPr/>
          </p:nvSpPr>
          <p:spPr>
            <a:xfrm>
              <a:off x="238125" y="4390675"/>
              <a:ext cx="5950" cy="32000"/>
            </a:xfrm>
            <a:custGeom>
              <a:avLst/>
              <a:gdLst/>
              <a:ahLst/>
              <a:cxnLst/>
              <a:rect l="l" t="t" r="r" b="b"/>
              <a:pathLst>
                <a:path w="238" h="1280" extrusionOk="0">
                  <a:moveTo>
                    <a:pt x="238" y="0"/>
                  </a:moveTo>
                  <a:lnTo>
                    <a:pt x="0" y="220"/>
                  </a:lnTo>
                  <a:lnTo>
                    <a:pt x="0" y="1280"/>
                  </a:lnTo>
                  <a:lnTo>
                    <a:pt x="238" y="1042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7" name="Google Shape;4707;p15"/>
            <p:cNvSpPr/>
            <p:nvPr/>
          </p:nvSpPr>
          <p:spPr>
            <a:xfrm>
              <a:off x="238125" y="4317125"/>
              <a:ext cx="5950" cy="31550"/>
            </a:xfrm>
            <a:custGeom>
              <a:avLst/>
              <a:gdLst/>
              <a:ahLst/>
              <a:cxnLst/>
              <a:rect l="l" t="t" r="r" b="b"/>
              <a:pathLst>
                <a:path w="238" h="1262" extrusionOk="0">
                  <a:moveTo>
                    <a:pt x="238" y="0"/>
                  </a:moveTo>
                  <a:lnTo>
                    <a:pt x="0" y="238"/>
                  </a:lnTo>
                  <a:lnTo>
                    <a:pt x="0" y="1261"/>
                  </a:lnTo>
                  <a:lnTo>
                    <a:pt x="238" y="1024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8" name="Google Shape;4708;p15"/>
            <p:cNvSpPr/>
            <p:nvPr/>
          </p:nvSpPr>
          <p:spPr>
            <a:xfrm>
              <a:off x="238125" y="4243575"/>
              <a:ext cx="5950" cy="31075"/>
            </a:xfrm>
            <a:custGeom>
              <a:avLst/>
              <a:gdLst/>
              <a:ahLst/>
              <a:cxnLst/>
              <a:rect l="l" t="t" r="r" b="b"/>
              <a:pathLst>
                <a:path w="238" h="1243" extrusionOk="0">
                  <a:moveTo>
                    <a:pt x="238" y="0"/>
                  </a:moveTo>
                  <a:lnTo>
                    <a:pt x="0" y="238"/>
                  </a:lnTo>
                  <a:lnTo>
                    <a:pt x="0" y="1243"/>
                  </a:lnTo>
                  <a:lnTo>
                    <a:pt x="238" y="1023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9" name="Google Shape;4709;p15"/>
            <p:cNvSpPr/>
            <p:nvPr/>
          </p:nvSpPr>
          <p:spPr>
            <a:xfrm>
              <a:off x="238125" y="4170475"/>
              <a:ext cx="5950" cy="30175"/>
            </a:xfrm>
            <a:custGeom>
              <a:avLst/>
              <a:gdLst/>
              <a:ahLst/>
              <a:cxnLst/>
              <a:rect l="l" t="t" r="r" b="b"/>
              <a:pathLst>
                <a:path w="238" h="1207" extrusionOk="0">
                  <a:moveTo>
                    <a:pt x="238" y="0"/>
                  </a:moveTo>
                  <a:lnTo>
                    <a:pt x="0" y="220"/>
                  </a:lnTo>
                  <a:lnTo>
                    <a:pt x="0" y="1206"/>
                  </a:lnTo>
                  <a:lnTo>
                    <a:pt x="238" y="987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0" name="Google Shape;4710;p15"/>
            <p:cNvSpPr/>
            <p:nvPr/>
          </p:nvSpPr>
          <p:spPr>
            <a:xfrm>
              <a:off x="238125" y="4096925"/>
              <a:ext cx="5950" cy="29725"/>
            </a:xfrm>
            <a:custGeom>
              <a:avLst/>
              <a:gdLst/>
              <a:ahLst/>
              <a:cxnLst/>
              <a:rect l="l" t="t" r="r" b="b"/>
              <a:pathLst>
                <a:path w="238" h="1189" extrusionOk="0">
                  <a:moveTo>
                    <a:pt x="238" y="0"/>
                  </a:moveTo>
                  <a:lnTo>
                    <a:pt x="0" y="219"/>
                  </a:lnTo>
                  <a:lnTo>
                    <a:pt x="0" y="1188"/>
                  </a:lnTo>
                  <a:lnTo>
                    <a:pt x="238" y="969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1" name="Google Shape;4711;p15"/>
            <p:cNvSpPr/>
            <p:nvPr/>
          </p:nvSpPr>
          <p:spPr>
            <a:xfrm>
              <a:off x="238125" y="4023375"/>
              <a:ext cx="5950" cy="29250"/>
            </a:xfrm>
            <a:custGeom>
              <a:avLst/>
              <a:gdLst/>
              <a:ahLst/>
              <a:cxnLst/>
              <a:rect l="l" t="t" r="r" b="b"/>
              <a:pathLst>
                <a:path w="238" h="1170" extrusionOk="0">
                  <a:moveTo>
                    <a:pt x="238" y="0"/>
                  </a:moveTo>
                  <a:lnTo>
                    <a:pt x="0" y="238"/>
                  </a:lnTo>
                  <a:lnTo>
                    <a:pt x="0" y="1170"/>
                  </a:lnTo>
                  <a:lnTo>
                    <a:pt x="238" y="950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2" name="Google Shape;4712;p15"/>
            <p:cNvSpPr/>
            <p:nvPr/>
          </p:nvSpPr>
          <p:spPr>
            <a:xfrm>
              <a:off x="238125" y="3950275"/>
              <a:ext cx="5950" cy="28800"/>
            </a:xfrm>
            <a:custGeom>
              <a:avLst/>
              <a:gdLst/>
              <a:ahLst/>
              <a:cxnLst/>
              <a:rect l="l" t="t" r="r" b="b"/>
              <a:pathLst>
                <a:path w="238" h="1152" extrusionOk="0">
                  <a:moveTo>
                    <a:pt x="238" y="0"/>
                  </a:moveTo>
                  <a:lnTo>
                    <a:pt x="0" y="220"/>
                  </a:lnTo>
                  <a:lnTo>
                    <a:pt x="0" y="1152"/>
                  </a:lnTo>
                  <a:lnTo>
                    <a:pt x="238" y="914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3" name="Google Shape;4713;p15"/>
            <p:cNvSpPr/>
            <p:nvPr/>
          </p:nvSpPr>
          <p:spPr>
            <a:xfrm>
              <a:off x="238125" y="3876725"/>
              <a:ext cx="5950" cy="28350"/>
            </a:xfrm>
            <a:custGeom>
              <a:avLst/>
              <a:gdLst/>
              <a:ahLst/>
              <a:cxnLst/>
              <a:rect l="l" t="t" r="r" b="b"/>
              <a:pathLst>
                <a:path w="238" h="1134" extrusionOk="0">
                  <a:moveTo>
                    <a:pt x="238" y="0"/>
                  </a:moveTo>
                  <a:lnTo>
                    <a:pt x="0" y="219"/>
                  </a:lnTo>
                  <a:lnTo>
                    <a:pt x="0" y="1133"/>
                  </a:lnTo>
                  <a:lnTo>
                    <a:pt x="238" y="896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4" name="Google Shape;4714;p15"/>
            <p:cNvSpPr/>
            <p:nvPr/>
          </p:nvSpPr>
          <p:spPr>
            <a:xfrm>
              <a:off x="238125" y="3803175"/>
              <a:ext cx="5950" cy="27875"/>
            </a:xfrm>
            <a:custGeom>
              <a:avLst/>
              <a:gdLst/>
              <a:ahLst/>
              <a:cxnLst/>
              <a:rect l="l" t="t" r="r" b="b"/>
              <a:pathLst>
                <a:path w="238" h="1115" extrusionOk="0">
                  <a:moveTo>
                    <a:pt x="238" y="0"/>
                  </a:moveTo>
                  <a:lnTo>
                    <a:pt x="0" y="238"/>
                  </a:lnTo>
                  <a:lnTo>
                    <a:pt x="0" y="1115"/>
                  </a:lnTo>
                  <a:lnTo>
                    <a:pt x="238" y="877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5" name="Google Shape;4715;p15"/>
            <p:cNvSpPr/>
            <p:nvPr/>
          </p:nvSpPr>
          <p:spPr>
            <a:xfrm>
              <a:off x="238125" y="3729600"/>
              <a:ext cx="5950" cy="27450"/>
            </a:xfrm>
            <a:custGeom>
              <a:avLst/>
              <a:gdLst/>
              <a:ahLst/>
              <a:cxnLst/>
              <a:rect l="l" t="t" r="r" b="b"/>
              <a:pathLst>
                <a:path w="238" h="1098" extrusionOk="0">
                  <a:moveTo>
                    <a:pt x="238" y="1"/>
                  </a:moveTo>
                  <a:lnTo>
                    <a:pt x="0" y="239"/>
                  </a:lnTo>
                  <a:lnTo>
                    <a:pt x="0" y="1097"/>
                  </a:lnTo>
                  <a:lnTo>
                    <a:pt x="238" y="860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6" name="Google Shape;4716;p15"/>
            <p:cNvSpPr/>
            <p:nvPr/>
          </p:nvSpPr>
          <p:spPr>
            <a:xfrm>
              <a:off x="238125" y="3656525"/>
              <a:ext cx="5950" cy="26525"/>
            </a:xfrm>
            <a:custGeom>
              <a:avLst/>
              <a:gdLst/>
              <a:ahLst/>
              <a:cxnLst/>
              <a:rect l="l" t="t" r="r" b="b"/>
              <a:pathLst>
                <a:path w="238" h="1061" extrusionOk="0">
                  <a:moveTo>
                    <a:pt x="238" y="0"/>
                  </a:moveTo>
                  <a:lnTo>
                    <a:pt x="0" y="219"/>
                  </a:lnTo>
                  <a:lnTo>
                    <a:pt x="0" y="1060"/>
                  </a:lnTo>
                  <a:lnTo>
                    <a:pt x="238" y="841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7" name="Google Shape;4717;p15"/>
            <p:cNvSpPr/>
            <p:nvPr/>
          </p:nvSpPr>
          <p:spPr>
            <a:xfrm>
              <a:off x="238125" y="3582975"/>
              <a:ext cx="5950" cy="26050"/>
            </a:xfrm>
            <a:custGeom>
              <a:avLst/>
              <a:gdLst/>
              <a:ahLst/>
              <a:cxnLst/>
              <a:rect l="l" t="t" r="r" b="b"/>
              <a:pathLst>
                <a:path w="238" h="1042" extrusionOk="0">
                  <a:moveTo>
                    <a:pt x="238" y="0"/>
                  </a:moveTo>
                  <a:lnTo>
                    <a:pt x="0" y="219"/>
                  </a:lnTo>
                  <a:lnTo>
                    <a:pt x="0" y="1042"/>
                  </a:lnTo>
                  <a:lnTo>
                    <a:pt x="238" y="822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8" name="Google Shape;4718;p15"/>
            <p:cNvSpPr/>
            <p:nvPr/>
          </p:nvSpPr>
          <p:spPr>
            <a:xfrm>
              <a:off x="238125" y="3509400"/>
              <a:ext cx="5950" cy="25625"/>
            </a:xfrm>
            <a:custGeom>
              <a:avLst/>
              <a:gdLst/>
              <a:ahLst/>
              <a:cxnLst/>
              <a:rect l="l" t="t" r="r" b="b"/>
              <a:pathLst>
                <a:path w="238" h="1025" extrusionOk="0">
                  <a:moveTo>
                    <a:pt x="238" y="1"/>
                  </a:moveTo>
                  <a:lnTo>
                    <a:pt x="0" y="238"/>
                  </a:lnTo>
                  <a:lnTo>
                    <a:pt x="0" y="1024"/>
                  </a:lnTo>
                  <a:lnTo>
                    <a:pt x="238" y="805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9" name="Google Shape;4719;p15"/>
            <p:cNvSpPr/>
            <p:nvPr/>
          </p:nvSpPr>
          <p:spPr>
            <a:xfrm>
              <a:off x="238125" y="3435850"/>
              <a:ext cx="5950" cy="25625"/>
            </a:xfrm>
            <a:custGeom>
              <a:avLst/>
              <a:gdLst/>
              <a:ahLst/>
              <a:cxnLst/>
              <a:rect l="l" t="t" r="r" b="b"/>
              <a:pathLst>
                <a:path w="238" h="1025" extrusionOk="0">
                  <a:moveTo>
                    <a:pt x="238" y="1"/>
                  </a:moveTo>
                  <a:lnTo>
                    <a:pt x="0" y="238"/>
                  </a:lnTo>
                  <a:lnTo>
                    <a:pt x="0" y="1024"/>
                  </a:lnTo>
                  <a:lnTo>
                    <a:pt x="238" y="787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0" name="Google Shape;4720;p15"/>
            <p:cNvSpPr/>
            <p:nvPr/>
          </p:nvSpPr>
          <p:spPr>
            <a:xfrm>
              <a:off x="238125" y="3362750"/>
              <a:ext cx="5950" cy="24700"/>
            </a:xfrm>
            <a:custGeom>
              <a:avLst/>
              <a:gdLst/>
              <a:ahLst/>
              <a:cxnLst/>
              <a:rect l="l" t="t" r="r" b="b"/>
              <a:pathLst>
                <a:path w="238" h="988" extrusionOk="0">
                  <a:moveTo>
                    <a:pt x="238" y="1"/>
                  </a:moveTo>
                  <a:lnTo>
                    <a:pt x="0" y="220"/>
                  </a:lnTo>
                  <a:lnTo>
                    <a:pt x="0" y="988"/>
                  </a:lnTo>
                  <a:lnTo>
                    <a:pt x="238" y="750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1" name="Google Shape;4721;p15"/>
            <p:cNvSpPr/>
            <p:nvPr/>
          </p:nvSpPr>
          <p:spPr>
            <a:xfrm>
              <a:off x="238125" y="3289200"/>
              <a:ext cx="5950" cy="24250"/>
            </a:xfrm>
            <a:custGeom>
              <a:avLst/>
              <a:gdLst/>
              <a:ahLst/>
              <a:cxnLst/>
              <a:rect l="l" t="t" r="r" b="b"/>
              <a:pathLst>
                <a:path w="238" h="970" extrusionOk="0">
                  <a:moveTo>
                    <a:pt x="238" y="1"/>
                  </a:moveTo>
                  <a:lnTo>
                    <a:pt x="0" y="220"/>
                  </a:lnTo>
                  <a:lnTo>
                    <a:pt x="0" y="969"/>
                  </a:lnTo>
                  <a:lnTo>
                    <a:pt x="238" y="732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2" name="Google Shape;4722;p15"/>
            <p:cNvSpPr/>
            <p:nvPr/>
          </p:nvSpPr>
          <p:spPr>
            <a:xfrm>
              <a:off x="238125" y="3215650"/>
              <a:ext cx="5950" cy="23800"/>
            </a:xfrm>
            <a:custGeom>
              <a:avLst/>
              <a:gdLst/>
              <a:ahLst/>
              <a:cxnLst/>
              <a:rect l="l" t="t" r="r" b="b"/>
              <a:pathLst>
                <a:path w="238" h="952" extrusionOk="0">
                  <a:moveTo>
                    <a:pt x="238" y="1"/>
                  </a:moveTo>
                  <a:lnTo>
                    <a:pt x="0" y="238"/>
                  </a:lnTo>
                  <a:lnTo>
                    <a:pt x="0" y="951"/>
                  </a:lnTo>
                  <a:lnTo>
                    <a:pt x="238" y="713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3" name="Google Shape;4723;p15"/>
            <p:cNvSpPr/>
            <p:nvPr/>
          </p:nvSpPr>
          <p:spPr>
            <a:xfrm>
              <a:off x="238125" y="3142100"/>
              <a:ext cx="5950" cy="23325"/>
            </a:xfrm>
            <a:custGeom>
              <a:avLst/>
              <a:gdLst/>
              <a:ahLst/>
              <a:cxnLst/>
              <a:rect l="l" t="t" r="r" b="b"/>
              <a:pathLst>
                <a:path w="238" h="933" extrusionOk="0">
                  <a:moveTo>
                    <a:pt x="238" y="1"/>
                  </a:moveTo>
                  <a:lnTo>
                    <a:pt x="0" y="238"/>
                  </a:lnTo>
                  <a:lnTo>
                    <a:pt x="0" y="933"/>
                  </a:lnTo>
                  <a:lnTo>
                    <a:pt x="238" y="695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4" name="Google Shape;4724;p15"/>
            <p:cNvSpPr/>
            <p:nvPr/>
          </p:nvSpPr>
          <p:spPr>
            <a:xfrm>
              <a:off x="238125" y="3069000"/>
              <a:ext cx="5950" cy="22425"/>
            </a:xfrm>
            <a:custGeom>
              <a:avLst/>
              <a:gdLst/>
              <a:ahLst/>
              <a:cxnLst/>
              <a:rect l="l" t="t" r="r" b="b"/>
              <a:pathLst>
                <a:path w="238" h="897" extrusionOk="0">
                  <a:moveTo>
                    <a:pt x="238" y="1"/>
                  </a:moveTo>
                  <a:lnTo>
                    <a:pt x="0" y="220"/>
                  </a:lnTo>
                  <a:lnTo>
                    <a:pt x="0" y="896"/>
                  </a:lnTo>
                  <a:lnTo>
                    <a:pt x="238" y="677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rgbClr val="51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25" name="Google Shape;4725;p15"/>
          <p:cNvSpPr/>
          <p:nvPr/>
        </p:nvSpPr>
        <p:spPr>
          <a:xfrm>
            <a:off x="0" y="1711500"/>
            <a:ext cx="9144000" cy="1720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26" name="Google Shape;4726;p15"/>
          <p:cNvSpPr txBox="1">
            <a:spLocks noGrp="1"/>
          </p:cNvSpPr>
          <p:nvPr>
            <p:ph type="title" hasCustomPrompt="1"/>
          </p:nvPr>
        </p:nvSpPr>
        <p:spPr>
          <a:xfrm>
            <a:off x="713225" y="2111700"/>
            <a:ext cx="5202600" cy="93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4727" name="Google Shape;4727;p15"/>
          <p:cNvSpPr txBox="1">
            <a:spLocks noGrp="1"/>
          </p:cNvSpPr>
          <p:nvPr>
            <p:ph type="subTitle" idx="1"/>
          </p:nvPr>
        </p:nvSpPr>
        <p:spPr>
          <a:xfrm>
            <a:off x="6078475" y="2224350"/>
            <a:ext cx="2352300" cy="7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DD7E6B"/>
                </a:solidFill>
              </a:defRPr>
            </a:lvl1pPr>
            <a:lvl2pPr lvl="1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392F2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CE5CD"/>
              </a:buClr>
              <a:buSzPts val="4800"/>
              <a:buFont typeface="Staatliches"/>
              <a:buNone/>
              <a:defRPr sz="4800">
                <a:solidFill>
                  <a:srgbClr val="FCE5CD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CE5CD"/>
              </a:buClr>
              <a:buSzPts val="4800"/>
              <a:buFont typeface="Staatliches"/>
              <a:buNone/>
              <a:defRPr sz="4800">
                <a:solidFill>
                  <a:srgbClr val="FCE5CD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CE5CD"/>
              </a:buClr>
              <a:buSzPts val="4800"/>
              <a:buFont typeface="Staatliches"/>
              <a:buNone/>
              <a:defRPr sz="4800">
                <a:solidFill>
                  <a:srgbClr val="FCE5CD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CE5CD"/>
              </a:buClr>
              <a:buSzPts val="4800"/>
              <a:buFont typeface="Staatliches"/>
              <a:buNone/>
              <a:defRPr sz="4800">
                <a:solidFill>
                  <a:srgbClr val="FCE5CD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CE5CD"/>
              </a:buClr>
              <a:buSzPts val="4800"/>
              <a:buFont typeface="Staatliches"/>
              <a:buNone/>
              <a:defRPr sz="4800">
                <a:solidFill>
                  <a:srgbClr val="FCE5CD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CE5CD"/>
              </a:buClr>
              <a:buSzPts val="4800"/>
              <a:buFont typeface="Staatliches"/>
              <a:buNone/>
              <a:defRPr sz="4800">
                <a:solidFill>
                  <a:srgbClr val="FCE5CD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CE5CD"/>
              </a:buClr>
              <a:buSzPts val="4800"/>
              <a:buFont typeface="Staatliches"/>
              <a:buNone/>
              <a:defRPr sz="4800">
                <a:solidFill>
                  <a:srgbClr val="FCE5CD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CE5CD"/>
              </a:buClr>
              <a:buSzPts val="4800"/>
              <a:buFont typeface="Staatliches"/>
              <a:buNone/>
              <a:defRPr sz="4800">
                <a:solidFill>
                  <a:srgbClr val="FCE5CD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CE5CD"/>
              </a:buClr>
              <a:buSzPts val="4800"/>
              <a:buFont typeface="Staatliches"/>
              <a:buNone/>
              <a:defRPr sz="4800">
                <a:solidFill>
                  <a:srgbClr val="FCE5CD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E5CD"/>
              </a:buClr>
              <a:buSzPts val="1600"/>
              <a:buFont typeface="Barlow Medium"/>
              <a:buChar char="●"/>
              <a:defRPr sz="1600">
                <a:solidFill>
                  <a:srgbClr val="FCE5CD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CE5CD"/>
              </a:buClr>
              <a:buSzPts val="1600"/>
              <a:buFont typeface="Barlow Medium"/>
              <a:buChar char="○"/>
              <a:defRPr sz="1600">
                <a:solidFill>
                  <a:srgbClr val="FCE5CD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CE5CD"/>
              </a:buClr>
              <a:buSzPts val="1600"/>
              <a:buFont typeface="Barlow Medium"/>
              <a:buChar char="■"/>
              <a:defRPr sz="1600">
                <a:solidFill>
                  <a:srgbClr val="FCE5CD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CE5CD"/>
              </a:buClr>
              <a:buSzPts val="1600"/>
              <a:buFont typeface="Barlow Medium"/>
              <a:buChar char="●"/>
              <a:defRPr sz="1600">
                <a:solidFill>
                  <a:srgbClr val="FCE5CD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CE5CD"/>
              </a:buClr>
              <a:buSzPts val="1600"/>
              <a:buFont typeface="Barlow Medium"/>
              <a:buChar char="○"/>
              <a:defRPr sz="1600">
                <a:solidFill>
                  <a:srgbClr val="FCE5CD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CE5CD"/>
              </a:buClr>
              <a:buSzPts val="1600"/>
              <a:buFont typeface="Barlow Medium"/>
              <a:buChar char="■"/>
              <a:defRPr sz="1600">
                <a:solidFill>
                  <a:srgbClr val="FCE5CD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CE5CD"/>
              </a:buClr>
              <a:buSzPts val="1600"/>
              <a:buFont typeface="Barlow Medium"/>
              <a:buChar char="●"/>
              <a:defRPr sz="1600">
                <a:solidFill>
                  <a:srgbClr val="FCE5CD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CE5CD"/>
              </a:buClr>
              <a:buSzPts val="1600"/>
              <a:buFont typeface="Barlow Medium"/>
              <a:buChar char="○"/>
              <a:defRPr sz="1600">
                <a:solidFill>
                  <a:srgbClr val="FCE5CD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3302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FCE5CD"/>
              </a:buClr>
              <a:buSzPts val="1600"/>
              <a:buFont typeface="Barlow Medium"/>
              <a:buChar char="■"/>
              <a:defRPr sz="1600">
                <a:solidFill>
                  <a:srgbClr val="FCE5CD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61" r:id="rId8"/>
    <p:sldLayoutId id="2147483662" r:id="rId9"/>
    <p:sldLayoutId id="2147483664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49">
          <p15:clr>
            <a:srgbClr val="FF00FF"/>
          </p15:clr>
        </p15:guide>
        <p15:guide id="2" pos="5311">
          <p15:clr>
            <a:srgbClr val="FF00FF"/>
          </p15:clr>
        </p15:guide>
        <p15:guide id="3" orient="horz" pos="340">
          <p15:clr>
            <a:srgbClr val="FF00FF"/>
          </p15:clr>
        </p15:guide>
        <p15:guide id="4" orient="horz" pos="2903">
          <p15:clr>
            <a:srgbClr val="FF00FF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tm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tm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tm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2F2F"/>
        </a:solidFill>
        <a:effectLst/>
      </p:bgPr>
    </p:bg>
    <p:spTree>
      <p:nvGrpSpPr>
        <p:cNvPr id="1" name="Shape 5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0" name="Google Shape;5830;p22"/>
          <p:cNvSpPr txBox="1">
            <a:spLocks noGrp="1"/>
          </p:cNvSpPr>
          <p:nvPr>
            <p:ph type="ctrTitle"/>
          </p:nvPr>
        </p:nvSpPr>
        <p:spPr>
          <a:xfrm>
            <a:off x="3765538" y="1825785"/>
            <a:ext cx="4517850" cy="256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DD7E6B"/>
                </a:solidFill>
              </a:rPr>
              <a:t>A/B Testing</a:t>
            </a:r>
            <a:r>
              <a:rPr lang="en" dirty="0"/>
              <a:t> Mobile Game Project</a:t>
            </a:r>
            <a:endParaRPr dirty="0"/>
          </a:p>
        </p:txBody>
      </p:sp>
      <p:grpSp>
        <p:nvGrpSpPr>
          <p:cNvPr id="5831" name="Google Shape;5831;p22"/>
          <p:cNvGrpSpPr/>
          <p:nvPr/>
        </p:nvGrpSpPr>
        <p:grpSpPr>
          <a:xfrm>
            <a:off x="1886926" y="3110385"/>
            <a:ext cx="1708788" cy="1498201"/>
            <a:chOff x="4238183" y="2085047"/>
            <a:chExt cx="395333" cy="346621"/>
          </a:xfrm>
        </p:grpSpPr>
        <p:sp>
          <p:nvSpPr>
            <p:cNvPr id="5832" name="Google Shape;5832;p22"/>
            <p:cNvSpPr/>
            <p:nvPr/>
          </p:nvSpPr>
          <p:spPr>
            <a:xfrm>
              <a:off x="4238183" y="2085047"/>
              <a:ext cx="395333" cy="346621"/>
            </a:xfrm>
            <a:custGeom>
              <a:avLst/>
              <a:gdLst/>
              <a:ahLst/>
              <a:cxnLst/>
              <a:rect l="l" t="t" r="r" b="b"/>
              <a:pathLst>
                <a:path w="25029" h="21945" extrusionOk="0">
                  <a:moveTo>
                    <a:pt x="534" y="1"/>
                  </a:moveTo>
                  <a:lnTo>
                    <a:pt x="0" y="594"/>
                  </a:lnTo>
                  <a:lnTo>
                    <a:pt x="24495" y="21945"/>
                  </a:lnTo>
                  <a:lnTo>
                    <a:pt x="25029" y="21292"/>
                  </a:lnTo>
                  <a:lnTo>
                    <a:pt x="534" y="1"/>
                  </a:lnTo>
                  <a:close/>
                </a:path>
              </a:pathLst>
            </a:custGeom>
            <a:solidFill>
              <a:srgbClr val="DD7E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3" name="Google Shape;5833;p22"/>
            <p:cNvSpPr/>
            <p:nvPr/>
          </p:nvSpPr>
          <p:spPr>
            <a:xfrm>
              <a:off x="4244738" y="2092533"/>
              <a:ext cx="350365" cy="305412"/>
            </a:xfrm>
            <a:custGeom>
              <a:avLst/>
              <a:gdLst/>
              <a:ahLst/>
              <a:cxnLst/>
              <a:rect l="l" t="t" r="r" b="b"/>
              <a:pathLst>
                <a:path w="22182" h="19336" extrusionOk="0">
                  <a:moveTo>
                    <a:pt x="21411" y="1"/>
                  </a:moveTo>
                  <a:lnTo>
                    <a:pt x="21411" y="18565"/>
                  </a:lnTo>
                  <a:lnTo>
                    <a:pt x="0" y="18565"/>
                  </a:lnTo>
                  <a:lnTo>
                    <a:pt x="0" y="19336"/>
                  </a:lnTo>
                  <a:lnTo>
                    <a:pt x="22182" y="19336"/>
                  </a:lnTo>
                  <a:lnTo>
                    <a:pt x="22182" y="1"/>
                  </a:lnTo>
                  <a:close/>
                </a:path>
              </a:pathLst>
            </a:custGeom>
            <a:solidFill>
              <a:srgbClr val="DD7E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4" name="Google Shape;5834;p22"/>
            <p:cNvSpPr/>
            <p:nvPr/>
          </p:nvSpPr>
          <p:spPr>
            <a:xfrm>
              <a:off x="4242858" y="2089738"/>
              <a:ext cx="281988" cy="245439"/>
            </a:xfrm>
            <a:custGeom>
              <a:avLst/>
              <a:gdLst/>
              <a:ahLst/>
              <a:cxnLst/>
              <a:rect l="l" t="t" r="r" b="b"/>
              <a:pathLst>
                <a:path w="17853" h="15539" extrusionOk="0">
                  <a:moveTo>
                    <a:pt x="17082" y="0"/>
                  </a:moveTo>
                  <a:lnTo>
                    <a:pt x="17082" y="14768"/>
                  </a:lnTo>
                  <a:lnTo>
                    <a:pt x="1" y="14768"/>
                  </a:lnTo>
                  <a:lnTo>
                    <a:pt x="1" y="15539"/>
                  </a:lnTo>
                  <a:lnTo>
                    <a:pt x="17853" y="15539"/>
                  </a:lnTo>
                  <a:lnTo>
                    <a:pt x="17853" y="0"/>
                  </a:lnTo>
                  <a:close/>
                </a:path>
              </a:pathLst>
            </a:custGeom>
            <a:solidFill>
              <a:srgbClr val="DD7E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5" name="Google Shape;5835;p22"/>
            <p:cNvSpPr/>
            <p:nvPr/>
          </p:nvSpPr>
          <p:spPr>
            <a:xfrm>
              <a:off x="4242858" y="2089738"/>
              <a:ext cx="214543" cy="188308"/>
            </a:xfrm>
            <a:custGeom>
              <a:avLst/>
              <a:gdLst/>
              <a:ahLst/>
              <a:cxnLst/>
              <a:rect l="l" t="t" r="r" b="b"/>
              <a:pathLst>
                <a:path w="13583" h="11922" extrusionOk="0">
                  <a:moveTo>
                    <a:pt x="12812" y="0"/>
                  </a:moveTo>
                  <a:lnTo>
                    <a:pt x="12812" y="11091"/>
                  </a:lnTo>
                  <a:lnTo>
                    <a:pt x="1" y="11091"/>
                  </a:lnTo>
                  <a:lnTo>
                    <a:pt x="1" y="11921"/>
                  </a:lnTo>
                  <a:lnTo>
                    <a:pt x="13583" y="11921"/>
                  </a:lnTo>
                  <a:lnTo>
                    <a:pt x="13583" y="0"/>
                  </a:lnTo>
                  <a:close/>
                </a:path>
              </a:pathLst>
            </a:custGeom>
            <a:solidFill>
              <a:srgbClr val="DD7E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6" name="Google Shape;5836;p22"/>
            <p:cNvSpPr/>
            <p:nvPr/>
          </p:nvSpPr>
          <p:spPr>
            <a:xfrm>
              <a:off x="4242858" y="2089738"/>
              <a:ext cx="147099" cy="127418"/>
            </a:xfrm>
            <a:custGeom>
              <a:avLst/>
              <a:gdLst/>
              <a:ahLst/>
              <a:cxnLst/>
              <a:rect l="l" t="t" r="r" b="b"/>
              <a:pathLst>
                <a:path w="9313" h="8067" extrusionOk="0">
                  <a:moveTo>
                    <a:pt x="8541" y="0"/>
                  </a:moveTo>
                  <a:lnTo>
                    <a:pt x="8541" y="7295"/>
                  </a:lnTo>
                  <a:lnTo>
                    <a:pt x="1" y="7295"/>
                  </a:lnTo>
                  <a:lnTo>
                    <a:pt x="1" y="8066"/>
                  </a:lnTo>
                  <a:lnTo>
                    <a:pt x="9312" y="8066"/>
                  </a:lnTo>
                  <a:lnTo>
                    <a:pt x="9312" y="0"/>
                  </a:lnTo>
                  <a:close/>
                </a:path>
              </a:pathLst>
            </a:custGeom>
            <a:solidFill>
              <a:srgbClr val="DD7E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7" name="Google Shape;5837;p22"/>
            <p:cNvSpPr/>
            <p:nvPr/>
          </p:nvSpPr>
          <p:spPr>
            <a:xfrm>
              <a:off x="4242858" y="2089738"/>
              <a:ext cx="79654" cy="69324"/>
            </a:xfrm>
            <a:custGeom>
              <a:avLst/>
              <a:gdLst/>
              <a:ahLst/>
              <a:cxnLst/>
              <a:rect l="l" t="t" r="r" b="b"/>
              <a:pathLst>
                <a:path w="5043" h="4389" extrusionOk="0">
                  <a:moveTo>
                    <a:pt x="4212" y="0"/>
                  </a:moveTo>
                  <a:lnTo>
                    <a:pt x="4212" y="3618"/>
                  </a:lnTo>
                  <a:lnTo>
                    <a:pt x="1" y="3618"/>
                  </a:lnTo>
                  <a:lnTo>
                    <a:pt x="1" y="4389"/>
                  </a:lnTo>
                  <a:lnTo>
                    <a:pt x="5042" y="4389"/>
                  </a:lnTo>
                  <a:lnTo>
                    <a:pt x="5042" y="0"/>
                  </a:lnTo>
                  <a:close/>
                </a:path>
              </a:pathLst>
            </a:custGeom>
            <a:solidFill>
              <a:srgbClr val="DD7E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38" name="Google Shape;5838;p22"/>
          <p:cNvSpPr txBox="1">
            <a:spLocks noGrp="1"/>
          </p:cNvSpPr>
          <p:nvPr>
            <p:ph type="subTitle" idx="1"/>
          </p:nvPr>
        </p:nvSpPr>
        <p:spPr>
          <a:xfrm>
            <a:off x="1842000" y="1825785"/>
            <a:ext cx="1627200" cy="100951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Alejandro Alemany</a:t>
            </a:r>
            <a:endParaRPr dirty="0"/>
          </a:p>
        </p:txBody>
      </p:sp>
      <p:pic>
        <p:nvPicPr>
          <p:cNvPr id="5" name="Picture 4" descr="A picture containing indoor, pink, sitting, small&#10;&#10;Description automatically generated">
            <a:extLst>
              <a:ext uri="{FF2B5EF4-FFF2-40B4-BE49-F238E27FC236}">
                <a16:creationId xmlns:a16="http://schemas.microsoft.com/office/drawing/2014/main" id="{62A83D4C-2C94-433F-A774-44989CA504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4037" y="2663216"/>
            <a:ext cx="2143125" cy="214312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2" name="Google Shape;6182;p33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Recom</a:t>
            </a:r>
            <a:r>
              <a:rPr lang="en-US" dirty="0"/>
              <a:t>m</a:t>
            </a:r>
            <a:r>
              <a:rPr lang="en" dirty="0"/>
              <a:t>endation:</a:t>
            </a:r>
            <a:endParaRPr dirty="0"/>
          </a:p>
        </p:txBody>
      </p:sp>
      <p:sp>
        <p:nvSpPr>
          <p:cNvPr id="6186" name="Google Shape;6186;p33"/>
          <p:cNvSpPr txBox="1"/>
          <p:nvPr/>
        </p:nvSpPr>
        <p:spPr>
          <a:xfrm>
            <a:off x="215128" y="1367566"/>
            <a:ext cx="8713694" cy="3775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000" b="0" dirty="0">
                <a:solidFill>
                  <a:srgbClr val="D4D4D4"/>
                </a:solidFill>
                <a:effectLst/>
                <a:latin typeface="Staatliches" panose="020B0604020202020204" charset="0"/>
              </a:rPr>
              <a:t>1. It was expected that moving the first gate from 30 to level 40 will increase retention. </a:t>
            </a:r>
          </a:p>
          <a:p>
            <a:r>
              <a:rPr lang="en-US" sz="2000" b="0" dirty="0">
                <a:solidFill>
                  <a:srgbClr val="D4D4D4"/>
                </a:solidFill>
                <a:effectLst/>
                <a:latin typeface="Staatliches" panose="020B0604020202020204" charset="0"/>
              </a:rPr>
              <a:t>Nevertheless, the analysis shows that it is not the case. </a:t>
            </a:r>
          </a:p>
          <a:p>
            <a:endParaRPr lang="en-US" sz="2000" dirty="0">
              <a:solidFill>
                <a:srgbClr val="D4D4D4"/>
              </a:solidFill>
              <a:latin typeface="Staatliches" panose="020B0604020202020204" charset="0"/>
            </a:endParaRPr>
          </a:p>
          <a:p>
            <a:r>
              <a:rPr lang="en-US" sz="2000" b="0" dirty="0">
                <a:solidFill>
                  <a:srgbClr val="D4D4D4"/>
                </a:solidFill>
                <a:effectLst/>
                <a:latin typeface="Staatliches" panose="020B0604020202020204" charset="0"/>
              </a:rPr>
              <a:t>2. Graphs showed that people started to lose interest in the game after 20 rounds. People who reach level 30, and are forced to stop, have a more significant motivation to come </a:t>
            </a:r>
          </a:p>
          <a:p>
            <a:r>
              <a:rPr lang="en-US" sz="2000" b="0" dirty="0">
                <a:solidFill>
                  <a:srgbClr val="D4D4D4"/>
                </a:solidFill>
                <a:effectLst/>
                <a:latin typeface="Staatliches" panose="020B0604020202020204" charset="0"/>
              </a:rPr>
              <a:t>back later or make a purchase to continue playing. </a:t>
            </a:r>
          </a:p>
          <a:p>
            <a:endParaRPr lang="en-US" sz="2000" dirty="0">
              <a:solidFill>
                <a:srgbClr val="D4D4D4"/>
              </a:solidFill>
              <a:latin typeface="Staatliches" panose="020B0604020202020204" charset="0"/>
            </a:endParaRPr>
          </a:p>
          <a:p>
            <a:r>
              <a:rPr lang="en-US" sz="2000" b="0" dirty="0">
                <a:solidFill>
                  <a:srgbClr val="D4D4D4"/>
                </a:solidFill>
                <a:effectLst/>
                <a:latin typeface="Staatliches" panose="020B0604020202020204" charset="0"/>
              </a:rPr>
              <a:t>3. </a:t>
            </a:r>
          </a:p>
          <a:p>
            <a:r>
              <a:rPr lang="en-US" sz="2000" b="0" dirty="0">
                <a:solidFill>
                  <a:srgbClr val="D4D4D4"/>
                </a:solidFill>
                <a:effectLst/>
                <a:latin typeface="Staatliches" panose="020B0604020202020204" charset="0"/>
              </a:rPr>
              <a:t>However, by the time a user reaches level 40, interest might have decrease.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0" name="Google Shape;6260;p36"/>
          <p:cNvSpPr txBox="1">
            <a:spLocks noGrp="1"/>
          </p:cNvSpPr>
          <p:nvPr>
            <p:ph type="title"/>
          </p:nvPr>
        </p:nvSpPr>
        <p:spPr>
          <a:xfrm>
            <a:off x="3090675" y="2752300"/>
            <a:ext cx="5340000" cy="1033200"/>
          </a:xfrm>
          <a:prstGeom prst="rect">
            <a:avLst/>
          </a:prstGeom>
        </p:spPr>
        <p:txBody>
          <a:bodyPr spcFirstLastPara="1" wrap="square" lIns="91425" tIns="91425" rIns="0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About </a:t>
            </a:r>
            <a:r>
              <a:rPr lang="en" dirty="0">
                <a:solidFill>
                  <a:srgbClr val="DD7E6B"/>
                </a:solidFill>
              </a:rPr>
              <a:t>my work</a:t>
            </a:r>
            <a:endParaRPr dirty="0">
              <a:solidFill>
                <a:srgbClr val="DD7E6B"/>
              </a:solidFill>
            </a:endParaRPr>
          </a:p>
        </p:txBody>
      </p:sp>
      <p:sp>
        <p:nvSpPr>
          <p:cNvPr id="6261" name="Google Shape;6261;p36"/>
          <p:cNvSpPr txBox="1">
            <a:spLocks noGrp="1"/>
          </p:cNvSpPr>
          <p:nvPr>
            <p:ph type="subTitle" idx="1"/>
          </p:nvPr>
        </p:nvSpPr>
        <p:spPr>
          <a:xfrm>
            <a:off x="3090672" y="4306780"/>
            <a:ext cx="5340000" cy="301800"/>
          </a:xfrm>
          <a:prstGeom prst="rect">
            <a:avLst/>
          </a:prstGeom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</a:t>
            </a:r>
            <a:r>
              <a:rPr lang="en" dirty="0"/>
              <a:t>ithub: github.com/AlrxKali</a:t>
            </a:r>
            <a:endParaRPr dirty="0"/>
          </a:p>
        </p:txBody>
      </p:sp>
      <p:sp>
        <p:nvSpPr>
          <p:cNvPr id="6262" name="Google Shape;6262;p36"/>
          <p:cNvSpPr txBox="1">
            <a:spLocks noGrp="1"/>
          </p:cNvSpPr>
          <p:nvPr>
            <p:ph type="subTitle" idx="2"/>
          </p:nvPr>
        </p:nvSpPr>
        <p:spPr>
          <a:xfrm>
            <a:off x="5572461" y="3785572"/>
            <a:ext cx="2858379" cy="521100"/>
          </a:xfrm>
          <a:prstGeom prst="rect">
            <a:avLst/>
          </a:prstGeom>
        </p:spPr>
        <p:txBody>
          <a:bodyPr spcFirstLastPara="1" wrap="square" lIns="91425" tIns="91425" rIns="0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A/B testing Project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49" name="Google Shape;5849;p24"/>
          <p:cNvGrpSpPr/>
          <p:nvPr/>
        </p:nvGrpSpPr>
        <p:grpSpPr>
          <a:xfrm>
            <a:off x="7126805" y="3056027"/>
            <a:ext cx="230717" cy="200797"/>
            <a:chOff x="1021030" y="3056027"/>
            <a:chExt cx="230717" cy="200797"/>
          </a:xfrm>
        </p:grpSpPr>
        <p:sp>
          <p:nvSpPr>
            <p:cNvPr id="5850" name="Google Shape;5850;p24"/>
            <p:cNvSpPr/>
            <p:nvPr/>
          </p:nvSpPr>
          <p:spPr>
            <a:xfrm flipH="1">
              <a:off x="1021030" y="3056027"/>
              <a:ext cx="230717" cy="200797"/>
            </a:xfrm>
            <a:custGeom>
              <a:avLst/>
              <a:gdLst/>
              <a:ahLst/>
              <a:cxnLst/>
              <a:rect l="l" t="t" r="r" b="b"/>
              <a:pathLst>
                <a:path w="5043" h="4389" extrusionOk="0">
                  <a:moveTo>
                    <a:pt x="4212" y="0"/>
                  </a:moveTo>
                  <a:lnTo>
                    <a:pt x="4212" y="3618"/>
                  </a:lnTo>
                  <a:lnTo>
                    <a:pt x="1" y="3618"/>
                  </a:lnTo>
                  <a:lnTo>
                    <a:pt x="1" y="4389"/>
                  </a:lnTo>
                  <a:lnTo>
                    <a:pt x="5042" y="4389"/>
                  </a:lnTo>
                  <a:lnTo>
                    <a:pt x="5042" y="0"/>
                  </a:lnTo>
                  <a:close/>
                </a:path>
              </a:pathLst>
            </a:custGeom>
            <a:solidFill>
              <a:srgbClr val="DD7E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851" name="Google Shape;5851;p24"/>
            <p:cNvCxnSpPr/>
            <p:nvPr/>
          </p:nvCxnSpPr>
          <p:spPr>
            <a:xfrm rot="10800000" flipH="1">
              <a:off x="1045300" y="3132350"/>
              <a:ext cx="100500" cy="100500"/>
            </a:xfrm>
            <a:prstGeom prst="straightConnector1">
              <a:avLst/>
            </a:prstGeom>
            <a:noFill/>
            <a:ln w="381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852" name="Google Shape;5852;p24"/>
          <p:cNvGrpSpPr/>
          <p:nvPr/>
        </p:nvGrpSpPr>
        <p:grpSpPr>
          <a:xfrm>
            <a:off x="5107155" y="3056027"/>
            <a:ext cx="230717" cy="200797"/>
            <a:chOff x="1021030" y="3056027"/>
            <a:chExt cx="230717" cy="200797"/>
          </a:xfrm>
        </p:grpSpPr>
        <p:sp>
          <p:nvSpPr>
            <p:cNvPr id="5853" name="Google Shape;5853;p24"/>
            <p:cNvSpPr/>
            <p:nvPr/>
          </p:nvSpPr>
          <p:spPr>
            <a:xfrm flipH="1">
              <a:off x="1021030" y="3056027"/>
              <a:ext cx="230717" cy="200797"/>
            </a:xfrm>
            <a:custGeom>
              <a:avLst/>
              <a:gdLst/>
              <a:ahLst/>
              <a:cxnLst/>
              <a:rect l="l" t="t" r="r" b="b"/>
              <a:pathLst>
                <a:path w="5043" h="4389" extrusionOk="0">
                  <a:moveTo>
                    <a:pt x="4212" y="0"/>
                  </a:moveTo>
                  <a:lnTo>
                    <a:pt x="4212" y="3618"/>
                  </a:lnTo>
                  <a:lnTo>
                    <a:pt x="1" y="3618"/>
                  </a:lnTo>
                  <a:lnTo>
                    <a:pt x="1" y="4389"/>
                  </a:lnTo>
                  <a:lnTo>
                    <a:pt x="5042" y="4389"/>
                  </a:lnTo>
                  <a:lnTo>
                    <a:pt x="5042" y="0"/>
                  </a:lnTo>
                  <a:close/>
                </a:path>
              </a:pathLst>
            </a:custGeom>
            <a:solidFill>
              <a:srgbClr val="DD7E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854" name="Google Shape;5854;p24"/>
            <p:cNvCxnSpPr/>
            <p:nvPr/>
          </p:nvCxnSpPr>
          <p:spPr>
            <a:xfrm rot="10800000" flipH="1">
              <a:off x="1045300" y="3132350"/>
              <a:ext cx="100500" cy="100500"/>
            </a:xfrm>
            <a:prstGeom prst="straightConnector1">
              <a:avLst/>
            </a:prstGeom>
            <a:noFill/>
            <a:ln w="381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855" name="Google Shape;5855;p24"/>
          <p:cNvGrpSpPr/>
          <p:nvPr/>
        </p:nvGrpSpPr>
        <p:grpSpPr>
          <a:xfrm>
            <a:off x="3087505" y="3056027"/>
            <a:ext cx="230717" cy="200797"/>
            <a:chOff x="1021030" y="3056027"/>
            <a:chExt cx="230717" cy="200797"/>
          </a:xfrm>
        </p:grpSpPr>
        <p:sp>
          <p:nvSpPr>
            <p:cNvPr id="5856" name="Google Shape;5856;p24"/>
            <p:cNvSpPr/>
            <p:nvPr/>
          </p:nvSpPr>
          <p:spPr>
            <a:xfrm flipH="1">
              <a:off x="1021030" y="3056027"/>
              <a:ext cx="230717" cy="200797"/>
            </a:xfrm>
            <a:custGeom>
              <a:avLst/>
              <a:gdLst/>
              <a:ahLst/>
              <a:cxnLst/>
              <a:rect l="l" t="t" r="r" b="b"/>
              <a:pathLst>
                <a:path w="5043" h="4389" extrusionOk="0">
                  <a:moveTo>
                    <a:pt x="4212" y="0"/>
                  </a:moveTo>
                  <a:lnTo>
                    <a:pt x="4212" y="3618"/>
                  </a:lnTo>
                  <a:lnTo>
                    <a:pt x="1" y="3618"/>
                  </a:lnTo>
                  <a:lnTo>
                    <a:pt x="1" y="4389"/>
                  </a:lnTo>
                  <a:lnTo>
                    <a:pt x="5042" y="4389"/>
                  </a:lnTo>
                  <a:lnTo>
                    <a:pt x="5042" y="0"/>
                  </a:lnTo>
                  <a:close/>
                </a:path>
              </a:pathLst>
            </a:custGeom>
            <a:solidFill>
              <a:srgbClr val="DD7E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857" name="Google Shape;5857;p24"/>
            <p:cNvCxnSpPr/>
            <p:nvPr/>
          </p:nvCxnSpPr>
          <p:spPr>
            <a:xfrm rot="10800000" flipH="1">
              <a:off x="1045300" y="3132350"/>
              <a:ext cx="100500" cy="100500"/>
            </a:xfrm>
            <a:prstGeom prst="straightConnector1">
              <a:avLst/>
            </a:prstGeom>
            <a:noFill/>
            <a:ln w="381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858" name="Google Shape;5858;p2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2961900" cy="132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5859" name="Google Shape;5859;p24"/>
          <p:cNvSpPr txBox="1">
            <a:spLocks noGrp="1"/>
          </p:cNvSpPr>
          <p:nvPr>
            <p:ph type="title" idx="2"/>
          </p:nvPr>
        </p:nvSpPr>
        <p:spPr>
          <a:xfrm>
            <a:off x="760050" y="2999225"/>
            <a:ext cx="307800" cy="37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5860" name="Google Shape;5860;p24"/>
          <p:cNvSpPr txBox="1">
            <a:spLocks noGrp="1"/>
          </p:cNvSpPr>
          <p:nvPr>
            <p:ph type="subTitle" idx="1"/>
          </p:nvPr>
        </p:nvSpPr>
        <p:spPr>
          <a:xfrm>
            <a:off x="760049" y="3752225"/>
            <a:ext cx="1577700" cy="64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A game by Tactile Entertainment</a:t>
            </a:r>
            <a:endParaRPr dirty="0"/>
          </a:p>
        </p:txBody>
      </p:sp>
      <p:sp>
        <p:nvSpPr>
          <p:cNvPr id="5861" name="Google Shape;5861;p24"/>
          <p:cNvSpPr txBox="1">
            <a:spLocks noGrp="1"/>
          </p:cNvSpPr>
          <p:nvPr>
            <p:ph type="subTitle" idx="3"/>
          </p:nvPr>
        </p:nvSpPr>
        <p:spPr>
          <a:xfrm>
            <a:off x="760083" y="3375725"/>
            <a:ext cx="2019556" cy="3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About Cookie Cats</a:t>
            </a:r>
            <a:endParaRPr dirty="0"/>
          </a:p>
        </p:txBody>
      </p:sp>
      <p:sp>
        <p:nvSpPr>
          <p:cNvPr id="5862" name="Google Shape;5862;p24"/>
          <p:cNvSpPr txBox="1">
            <a:spLocks noGrp="1"/>
          </p:cNvSpPr>
          <p:nvPr>
            <p:ph type="title" idx="4"/>
          </p:nvPr>
        </p:nvSpPr>
        <p:spPr>
          <a:xfrm>
            <a:off x="2779702" y="2999225"/>
            <a:ext cx="307800" cy="37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5863" name="Google Shape;5863;p24"/>
          <p:cNvSpPr txBox="1">
            <a:spLocks noGrp="1"/>
          </p:cNvSpPr>
          <p:nvPr>
            <p:ph type="subTitle" idx="5"/>
          </p:nvPr>
        </p:nvSpPr>
        <p:spPr>
          <a:xfrm>
            <a:off x="2766952" y="3993579"/>
            <a:ext cx="1577700" cy="64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Increasing retention</a:t>
            </a:r>
            <a:endParaRPr dirty="0"/>
          </a:p>
        </p:txBody>
      </p:sp>
      <p:sp>
        <p:nvSpPr>
          <p:cNvPr id="5864" name="Google Shape;5864;p24"/>
          <p:cNvSpPr txBox="1">
            <a:spLocks noGrp="1"/>
          </p:cNvSpPr>
          <p:nvPr>
            <p:ph type="subTitle" idx="6"/>
          </p:nvPr>
        </p:nvSpPr>
        <p:spPr>
          <a:xfrm>
            <a:off x="2779732" y="3375725"/>
            <a:ext cx="1577700" cy="3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 and Solution</a:t>
            </a:r>
            <a:endParaRPr dirty="0"/>
          </a:p>
        </p:txBody>
      </p:sp>
      <p:sp>
        <p:nvSpPr>
          <p:cNvPr id="5865" name="Google Shape;5865;p24"/>
          <p:cNvSpPr txBox="1">
            <a:spLocks noGrp="1"/>
          </p:cNvSpPr>
          <p:nvPr>
            <p:ph type="title" idx="7"/>
          </p:nvPr>
        </p:nvSpPr>
        <p:spPr>
          <a:xfrm>
            <a:off x="4799350" y="2999225"/>
            <a:ext cx="307800" cy="37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5866" name="Google Shape;5866;p24"/>
          <p:cNvSpPr txBox="1">
            <a:spLocks noGrp="1"/>
          </p:cNvSpPr>
          <p:nvPr>
            <p:ph type="subTitle" idx="8"/>
          </p:nvPr>
        </p:nvSpPr>
        <p:spPr>
          <a:xfrm>
            <a:off x="4799409" y="3932126"/>
            <a:ext cx="1577700" cy="64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Finding the relationship</a:t>
            </a:r>
            <a:endParaRPr dirty="0"/>
          </a:p>
        </p:txBody>
      </p:sp>
      <p:sp>
        <p:nvSpPr>
          <p:cNvPr id="5867" name="Google Shape;5867;p24"/>
          <p:cNvSpPr txBox="1">
            <a:spLocks noGrp="1"/>
          </p:cNvSpPr>
          <p:nvPr>
            <p:ph type="subTitle" idx="9"/>
          </p:nvPr>
        </p:nvSpPr>
        <p:spPr>
          <a:xfrm>
            <a:off x="4812096" y="3333147"/>
            <a:ext cx="1577700" cy="3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Analysis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modeling</a:t>
            </a:r>
            <a:endParaRPr dirty="0"/>
          </a:p>
        </p:txBody>
      </p:sp>
      <p:sp>
        <p:nvSpPr>
          <p:cNvPr id="5868" name="Google Shape;5868;p24"/>
          <p:cNvSpPr txBox="1">
            <a:spLocks noGrp="1"/>
          </p:cNvSpPr>
          <p:nvPr>
            <p:ph type="title" idx="13"/>
          </p:nvPr>
        </p:nvSpPr>
        <p:spPr>
          <a:xfrm>
            <a:off x="6818973" y="2999225"/>
            <a:ext cx="307800" cy="37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5869" name="Google Shape;5869;p24"/>
          <p:cNvSpPr txBox="1">
            <a:spLocks noGrp="1"/>
          </p:cNvSpPr>
          <p:nvPr>
            <p:ph type="subTitle" idx="14"/>
          </p:nvPr>
        </p:nvSpPr>
        <p:spPr>
          <a:xfrm>
            <a:off x="6831866" y="3908417"/>
            <a:ext cx="1577700" cy="64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Strategy after the analysis</a:t>
            </a:r>
            <a:endParaRPr dirty="0"/>
          </a:p>
        </p:txBody>
      </p:sp>
      <p:sp>
        <p:nvSpPr>
          <p:cNvPr id="5870" name="Google Shape;5870;p24"/>
          <p:cNvSpPr txBox="1">
            <a:spLocks noGrp="1"/>
          </p:cNvSpPr>
          <p:nvPr>
            <p:ph type="subTitle" idx="15"/>
          </p:nvPr>
        </p:nvSpPr>
        <p:spPr>
          <a:xfrm>
            <a:off x="6818999" y="3375725"/>
            <a:ext cx="1926968" cy="3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Recommendation</a:t>
            </a:r>
            <a:endParaRPr dirty="0"/>
          </a:p>
        </p:txBody>
      </p:sp>
      <p:grpSp>
        <p:nvGrpSpPr>
          <p:cNvPr id="5871" name="Google Shape;5871;p24"/>
          <p:cNvGrpSpPr/>
          <p:nvPr/>
        </p:nvGrpSpPr>
        <p:grpSpPr>
          <a:xfrm>
            <a:off x="1067855" y="3056027"/>
            <a:ext cx="230717" cy="200797"/>
            <a:chOff x="1021030" y="3056027"/>
            <a:chExt cx="230717" cy="200797"/>
          </a:xfrm>
        </p:grpSpPr>
        <p:sp>
          <p:nvSpPr>
            <p:cNvPr id="5872" name="Google Shape;5872;p24"/>
            <p:cNvSpPr/>
            <p:nvPr/>
          </p:nvSpPr>
          <p:spPr>
            <a:xfrm flipH="1">
              <a:off x="1021030" y="3056027"/>
              <a:ext cx="230717" cy="200797"/>
            </a:xfrm>
            <a:custGeom>
              <a:avLst/>
              <a:gdLst/>
              <a:ahLst/>
              <a:cxnLst/>
              <a:rect l="l" t="t" r="r" b="b"/>
              <a:pathLst>
                <a:path w="5043" h="4389" extrusionOk="0">
                  <a:moveTo>
                    <a:pt x="4212" y="0"/>
                  </a:moveTo>
                  <a:lnTo>
                    <a:pt x="4212" y="3618"/>
                  </a:lnTo>
                  <a:lnTo>
                    <a:pt x="1" y="3618"/>
                  </a:lnTo>
                  <a:lnTo>
                    <a:pt x="1" y="4389"/>
                  </a:lnTo>
                  <a:lnTo>
                    <a:pt x="5042" y="4389"/>
                  </a:lnTo>
                  <a:lnTo>
                    <a:pt x="5042" y="0"/>
                  </a:lnTo>
                  <a:close/>
                </a:path>
              </a:pathLst>
            </a:custGeom>
            <a:solidFill>
              <a:srgbClr val="DD7E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873" name="Google Shape;5873;p24"/>
            <p:cNvCxnSpPr/>
            <p:nvPr/>
          </p:nvCxnSpPr>
          <p:spPr>
            <a:xfrm rot="10800000" flipH="1">
              <a:off x="1045300" y="3132350"/>
              <a:ext cx="100500" cy="100500"/>
            </a:xfrm>
            <a:prstGeom prst="straightConnector1">
              <a:avLst/>
            </a:prstGeom>
            <a:noFill/>
            <a:ln w="381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5874" name="Google Shape;5874;p24"/>
          <p:cNvPicPr preferRelativeResize="0"/>
          <p:nvPr/>
        </p:nvPicPr>
        <p:blipFill rotWithShape="1">
          <a:blip r:embed="rId3">
            <a:alphaModFix/>
          </a:blip>
          <a:srcRect r="1574" b="-210"/>
          <a:stretch/>
        </p:blipFill>
        <p:spPr>
          <a:xfrm>
            <a:off x="4780775" y="450"/>
            <a:ext cx="4363226" cy="2499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 descr="Graphical user interface&#10;&#10;Description automatically generated">
            <a:extLst>
              <a:ext uri="{FF2B5EF4-FFF2-40B4-BE49-F238E27FC236}">
                <a16:creationId xmlns:a16="http://schemas.microsoft.com/office/drawing/2014/main" id="{34F24E74-0B88-4895-B75F-3094F28D9F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0774" y="0"/>
            <a:ext cx="4363225" cy="24708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9" name="Google Shape;5879;p25"/>
          <p:cNvSpPr txBox="1">
            <a:spLocks noGrp="1"/>
          </p:cNvSpPr>
          <p:nvPr>
            <p:ph type="subTitle" idx="1"/>
          </p:nvPr>
        </p:nvSpPr>
        <p:spPr>
          <a:xfrm>
            <a:off x="713225" y="3033275"/>
            <a:ext cx="3226200" cy="157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5880" name="Google Shape;5880;p25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37638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Cookie Cats</a:t>
            </a:r>
            <a:br>
              <a:rPr lang="en" dirty="0"/>
            </a:br>
            <a:r>
              <a:rPr lang="en" dirty="0"/>
              <a:t>overview</a:t>
            </a:r>
            <a:endParaRPr dirty="0"/>
          </a:p>
        </p:txBody>
      </p:sp>
      <p:pic>
        <p:nvPicPr>
          <p:cNvPr id="5881" name="Google Shape;5881;p25"/>
          <p:cNvPicPr preferRelativeResize="0"/>
          <p:nvPr/>
        </p:nvPicPr>
        <p:blipFill rotWithShape="1">
          <a:blip r:embed="rId3">
            <a:alphaModFix/>
          </a:blip>
          <a:srcRect r="15390"/>
          <a:stretch/>
        </p:blipFill>
        <p:spPr>
          <a:xfrm>
            <a:off x="4792200" y="0"/>
            <a:ext cx="43518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 descr="A picture containing food&#10;&#10;Description automatically generated">
            <a:extLst>
              <a:ext uri="{FF2B5EF4-FFF2-40B4-BE49-F238E27FC236}">
                <a16:creationId xmlns:a16="http://schemas.microsoft.com/office/drawing/2014/main" id="{7D3FB6D0-226D-4293-A9E2-391D30204A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2199" y="-1"/>
            <a:ext cx="4351799" cy="5177711"/>
          </a:xfrm>
          <a:prstGeom prst="rect">
            <a:avLst/>
          </a:prstGeom>
        </p:spPr>
      </p:pic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9EFB92C-9355-405A-8985-B7FBDDF206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3223" y="2901152"/>
            <a:ext cx="3536048" cy="192543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6" name="Google Shape;5886;p26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Problems and Solutions</a:t>
            </a:r>
            <a:endParaRPr dirty="0"/>
          </a:p>
        </p:txBody>
      </p:sp>
      <p:sp>
        <p:nvSpPr>
          <p:cNvPr id="5887" name="Google Shape;5887;p26"/>
          <p:cNvSpPr txBox="1">
            <a:spLocks noGrp="1"/>
          </p:cNvSpPr>
          <p:nvPr>
            <p:ph type="subTitle" idx="1"/>
          </p:nvPr>
        </p:nvSpPr>
        <p:spPr>
          <a:xfrm>
            <a:off x="713225" y="2437671"/>
            <a:ext cx="1742700" cy="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It’s very low</a:t>
            </a:r>
            <a:endParaRPr dirty="0"/>
          </a:p>
        </p:txBody>
      </p:sp>
      <p:sp>
        <p:nvSpPr>
          <p:cNvPr id="5888" name="Google Shape;5888;p26"/>
          <p:cNvSpPr txBox="1">
            <a:spLocks noGrp="1"/>
          </p:cNvSpPr>
          <p:nvPr>
            <p:ph type="subTitle" idx="2"/>
          </p:nvPr>
        </p:nvSpPr>
        <p:spPr>
          <a:xfrm>
            <a:off x="713225" y="2045213"/>
            <a:ext cx="1742700" cy="37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Retention</a:t>
            </a:r>
            <a:endParaRPr dirty="0"/>
          </a:p>
        </p:txBody>
      </p:sp>
      <p:sp>
        <p:nvSpPr>
          <p:cNvPr id="5889" name="Google Shape;5889;p26"/>
          <p:cNvSpPr txBox="1">
            <a:spLocks noGrp="1"/>
          </p:cNvSpPr>
          <p:nvPr>
            <p:ph type="subTitle" idx="3"/>
          </p:nvPr>
        </p:nvSpPr>
        <p:spPr>
          <a:xfrm>
            <a:off x="3700650" y="2437671"/>
            <a:ext cx="1742700" cy="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First gate is at level 30</a:t>
            </a:r>
            <a:endParaRPr dirty="0"/>
          </a:p>
        </p:txBody>
      </p:sp>
      <p:sp>
        <p:nvSpPr>
          <p:cNvPr id="5890" name="Google Shape;5890;p26"/>
          <p:cNvSpPr txBox="1">
            <a:spLocks noGrp="1"/>
          </p:cNvSpPr>
          <p:nvPr>
            <p:ph type="subTitle" idx="4"/>
          </p:nvPr>
        </p:nvSpPr>
        <p:spPr>
          <a:xfrm>
            <a:off x="3700650" y="2045213"/>
            <a:ext cx="1742700" cy="37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</a:t>
            </a:r>
            <a:r>
              <a:rPr lang="en" dirty="0"/>
              <a:t>irst gate</a:t>
            </a:r>
            <a:endParaRPr dirty="0"/>
          </a:p>
        </p:txBody>
      </p:sp>
      <p:sp>
        <p:nvSpPr>
          <p:cNvPr id="5891" name="Google Shape;5891;p26"/>
          <p:cNvSpPr txBox="1">
            <a:spLocks noGrp="1"/>
          </p:cNvSpPr>
          <p:nvPr>
            <p:ph type="subTitle" idx="5"/>
          </p:nvPr>
        </p:nvSpPr>
        <p:spPr>
          <a:xfrm>
            <a:off x="6688075" y="2437671"/>
            <a:ext cx="1742700" cy="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Moving the gate from level 30 to 40 will increase retention.</a:t>
            </a:r>
            <a:endParaRPr dirty="0"/>
          </a:p>
        </p:txBody>
      </p:sp>
      <p:sp>
        <p:nvSpPr>
          <p:cNvPr id="5892" name="Google Shape;5892;p26"/>
          <p:cNvSpPr txBox="1">
            <a:spLocks noGrp="1"/>
          </p:cNvSpPr>
          <p:nvPr>
            <p:ph type="subTitle" idx="6"/>
          </p:nvPr>
        </p:nvSpPr>
        <p:spPr>
          <a:xfrm>
            <a:off x="6688075" y="2045213"/>
            <a:ext cx="2057892" cy="37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Hypothesis</a:t>
            </a:r>
            <a:endParaRPr dirty="0"/>
          </a:p>
        </p:txBody>
      </p:sp>
      <p:sp>
        <p:nvSpPr>
          <p:cNvPr id="5893" name="Google Shape;5893;p26"/>
          <p:cNvSpPr txBox="1">
            <a:spLocks noGrp="1"/>
          </p:cNvSpPr>
          <p:nvPr>
            <p:ph type="subTitle" idx="7"/>
          </p:nvPr>
        </p:nvSpPr>
        <p:spPr>
          <a:xfrm>
            <a:off x="713225" y="4165750"/>
            <a:ext cx="1742700" cy="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A/B Testing</a:t>
            </a:r>
            <a:endParaRPr dirty="0"/>
          </a:p>
        </p:txBody>
      </p:sp>
      <p:sp>
        <p:nvSpPr>
          <p:cNvPr id="5894" name="Google Shape;5894;p26"/>
          <p:cNvSpPr txBox="1">
            <a:spLocks noGrp="1"/>
          </p:cNvSpPr>
          <p:nvPr>
            <p:ph type="subTitle" idx="8"/>
          </p:nvPr>
        </p:nvSpPr>
        <p:spPr>
          <a:xfrm>
            <a:off x="713225" y="3773300"/>
            <a:ext cx="1742700" cy="37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Approach</a:t>
            </a:r>
            <a:endParaRPr dirty="0"/>
          </a:p>
        </p:txBody>
      </p:sp>
      <p:sp>
        <p:nvSpPr>
          <p:cNvPr id="5895" name="Google Shape;5895;p26"/>
          <p:cNvSpPr txBox="1">
            <a:spLocks noGrp="1"/>
          </p:cNvSpPr>
          <p:nvPr>
            <p:ph type="subTitle" idx="9"/>
          </p:nvPr>
        </p:nvSpPr>
        <p:spPr>
          <a:xfrm>
            <a:off x="3700650" y="4165750"/>
            <a:ext cx="1742700" cy="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Decision will be taken based on results</a:t>
            </a:r>
            <a:endParaRPr dirty="0"/>
          </a:p>
        </p:txBody>
      </p:sp>
      <p:sp>
        <p:nvSpPr>
          <p:cNvPr id="5896" name="Google Shape;5896;p26"/>
          <p:cNvSpPr txBox="1">
            <a:spLocks noGrp="1"/>
          </p:cNvSpPr>
          <p:nvPr>
            <p:ph type="subTitle" idx="13"/>
          </p:nvPr>
        </p:nvSpPr>
        <p:spPr>
          <a:xfrm>
            <a:off x="3700650" y="3773300"/>
            <a:ext cx="1742700" cy="37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Results</a:t>
            </a:r>
            <a:endParaRPr dirty="0"/>
          </a:p>
        </p:txBody>
      </p:sp>
      <p:sp>
        <p:nvSpPr>
          <p:cNvPr id="5899" name="Google Shape;5899;p26"/>
          <p:cNvSpPr/>
          <p:nvPr/>
        </p:nvSpPr>
        <p:spPr>
          <a:xfrm>
            <a:off x="798850" y="3154300"/>
            <a:ext cx="612900" cy="612900"/>
          </a:xfrm>
          <a:prstGeom prst="rect">
            <a:avLst/>
          </a:prstGeom>
          <a:solidFill>
            <a:srgbClr val="392F2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0" name="Google Shape;5900;p26"/>
          <p:cNvSpPr/>
          <p:nvPr/>
        </p:nvSpPr>
        <p:spPr>
          <a:xfrm>
            <a:off x="3811250" y="3154300"/>
            <a:ext cx="612900" cy="612900"/>
          </a:xfrm>
          <a:prstGeom prst="rect">
            <a:avLst/>
          </a:prstGeom>
          <a:solidFill>
            <a:srgbClr val="392F2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2" name="Google Shape;5902;p26"/>
          <p:cNvSpPr/>
          <p:nvPr/>
        </p:nvSpPr>
        <p:spPr>
          <a:xfrm>
            <a:off x="3811238" y="1426238"/>
            <a:ext cx="612900" cy="612900"/>
          </a:xfrm>
          <a:prstGeom prst="rect">
            <a:avLst/>
          </a:prstGeom>
          <a:solidFill>
            <a:srgbClr val="392F2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3" name="Google Shape;5903;p26"/>
          <p:cNvSpPr/>
          <p:nvPr/>
        </p:nvSpPr>
        <p:spPr>
          <a:xfrm>
            <a:off x="6785538" y="1426225"/>
            <a:ext cx="612900" cy="612900"/>
          </a:xfrm>
          <a:prstGeom prst="rect">
            <a:avLst/>
          </a:prstGeom>
          <a:solidFill>
            <a:srgbClr val="392F2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4" name="Google Shape;5904;p26"/>
          <p:cNvSpPr/>
          <p:nvPr/>
        </p:nvSpPr>
        <p:spPr>
          <a:xfrm>
            <a:off x="798838" y="1426238"/>
            <a:ext cx="612900" cy="612900"/>
          </a:xfrm>
          <a:prstGeom prst="rect">
            <a:avLst/>
          </a:prstGeom>
          <a:solidFill>
            <a:srgbClr val="392F2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05" name="Google Shape;5905;p26"/>
          <p:cNvGrpSpPr/>
          <p:nvPr/>
        </p:nvGrpSpPr>
        <p:grpSpPr>
          <a:xfrm>
            <a:off x="3927962" y="3277754"/>
            <a:ext cx="379489" cy="366046"/>
            <a:chOff x="1284212" y="1963766"/>
            <a:chExt cx="379489" cy="366046"/>
          </a:xfrm>
        </p:grpSpPr>
        <p:sp>
          <p:nvSpPr>
            <p:cNvPr id="5906" name="Google Shape;5906;p26"/>
            <p:cNvSpPr/>
            <p:nvPr/>
          </p:nvSpPr>
          <p:spPr>
            <a:xfrm>
              <a:off x="1436861" y="2112975"/>
              <a:ext cx="69444" cy="68902"/>
            </a:xfrm>
            <a:custGeom>
              <a:avLst/>
              <a:gdLst/>
              <a:ahLst/>
              <a:cxnLst/>
              <a:rect l="l" t="t" r="r" b="b"/>
              <a:pathLst>
                <a:path w="2180" h="2163" extrusionOk="0">
                  <a:moveTo>
                    <a:pt x="1086" y="1"/>
                  </a:moveTo>
                  <a:cubicBezTo>
                    <a:pt x="526" y="1"/>
                    <a:pt x="0" y="443"/>
                    <a:pt x="0" y="1079"/>
                  </a:cubicBezTo>
                  <a:cubicBezTo>
                    <a:pt x="0" y="1675"/>
                    <a:pt x="501" y="2163"/>
                    <a:pt x="1096" y="2163"/>
                  </a:cubicBezTo>
                  <a:cubicBezTo>
                    <a:pt x="1703" y="2163"/>
                    <a:pt x="2179" y="1675"/>
                    <a:pt x="2179" y="1079"/>
                  </a:cubicBezTo>
                  <a:cubicBezTo>
                    <a:pt x="2144" y="1020"/>
                    <a:pt x="2144" y="960"/>
                    <a:pt x="2132" y="889"/>
                  </a:cubicBezTo>
                  <a:cubicBezTo>
                    <a:pt x="2121" y="802"/>
                    <a:pt x="2040" y="744"/>
                    <a:pt x="1963" y="744"/>
                  </a:cubicBezTo>
                  <a:cubicBezTo>
                    <a:pt x="1955" y="744"/>
                    <a:pt x="1948" y="745"/>
                    <a:pt x="1941" y="746"/>
                  </a:cubicBezTo>
                  <a:cubicBezTo>
                    <a:pt x="1846" y="770"/>
                    <a:pt x="1786" y="853"/>
                    <a:pt x="1810" y="948"/>
                  </a:cubicBezTo>
                  <a:cubicBezTo>
                    <a:pt x="1883" y="1428"/>
                    <a:pt x="1488" y="1811"/>
                    <a:pt x="1059" y="1811"/>
                  </a:cubicBezTo>
                  <a:cubicBezTo>
                    <a:pt x="923" y="1811"/>
                    <a:pt x="784" y="1772"/>
                    <a:pt x="655" y="1687"/>
                  </a:cubicBezTo>
                  <a:cubicBezTo>
                    <a:pt x="48" y="1282"/>
                    <a:pt x="346" y="329"/>
                    <a:pt x="1072" y="329"/>
                  </a:cubicBezTo>
                  <a:cubicBezTo>
                    <a:pt x="1239" y="329"/>
                    <a:pt x="1405" y="389"/>
                    <a:pt x="1536" y="496"/>
                  </a:cubicBezTo>
                  <a:cubicBezTo>
                    <a:pt x="1567" y="522"/>
                    <a:pt x="1605" y="534"/>
                    <a:pt x="1642" y="534"/>
                  </a:cubicBezTo>
                  <a:cubicBezTo>
                    <a:pt x="1692" y="534"/>
                    <a:pt x="1741" y="513"/>
                    <a:pt x="1774" y="472"/>
                  </a:cubicBezTo>
                  <a:cubicBezTo>
                    <a:pt x="1834" y="389"/>
                    <a:pt x="1822" y="294"/>
                    <a:pt x="1751" y="234"/>
                  </a:cubicBezTo>
                  <a:cubicBezTo>
                    <a:pt x="1545" y="73"/>
                    <a:pt x="1313" y="1"/>
                    <a:pt x="10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7" name="Google Shape;5907;p26"/>
            <p:cNvSpPr/>
            <p:nvPr/>
          </p:nvSpPr>
          <p:spPr>
            <a:xfrm>
              <a:off x="1284212" y="1963766"/>
              <a:ext cx="379489" cy="366046"/>
            </a:xfrm>
            <a:custGeom>
              <a:avLst/>
              <a:gdLst/>
              <a:ahLst/>
              <a:cxnLst/>
              <a:rect l="l" t="t" r="r" b="b"/>
              <a:pathLst>
                <a:path w="11913" h="11491" extrusionOk="0">
                  <a:moveTo>
                    <a:pt x="1031" y="2185"/>
                  </a:moveTo>
                  <a:cubicBezTo>
                    <a:pt x="1151" y="2185"/>
                    <a:pt x="1275" y="2224"/>
                    <a:pt x="1387" y="2311"/>
                  </a:cubicBezTo>
                  <a:cubicBezTo>
                    <a:pt x="1625" y="2489"/>
                    <a:pt x="1673" y="2834"/>
                    <a:pt x="1506" y="3084"/>
                  </a:cubicBezTo>
                  <a:cubicBezTo>
                    <a:pt x="1389" y="3256"/>
                    <a:pt x="1207" y="3337"/>
                    <a:pt x="1026" y="3337"/>
                  </a:cubicBezTo>
                  <a:cubicBezTo>
                    <a:pt x="767" y="3337"/>
                    <a:pt x="510" y="3171"/>
                    <a:pt x="447" y="2870"/>
                  </a:cubicBezTo>
                  <a:cubicBezTo>
                    <a:pt x="376" y="2492"/>
                    <a:pt x="689" y="2185"/>
                    <a:pt x="1031" y="2185"/>
                  </a:cubicBezTo>
                  <a:close/>
                  <a:moveTo>
                    <a:pt x="4269" y="3025"/>
                  </a:moveTo>
                  <a:cubicBezTo>
                    <a:pt x="4364" y="3073"/>
                    <a:pt x="5435" y="3680"/>
                    <a:pt x="5519" y="3739"/>
                  </a:cubicBezTo>
                  <a:lnTo>
                    <a:pt x="4269" y="4454"/>
                  </a:lnTo>
                  <a:lnTo>
                    <a:pt x="4269" y="3025"/>
                  </a:lnTo>
                  <a:close/>
                  <a:moveTo>
                    <a:pt x="7448" y="3025"/>
                  </a:moveTo>
                  <a:lnTo>
                    <a:pt x="7448" y="4454"/>
                  </a:lnTo>
                  <a:lnTo>
                    <a:pt x="6197" y="3739"/>
                  </a:lnTo>
                  <a:lnTo>
                    <a:pt x="7448" y="3025"/>
                  </a:lnTo>
                  <a:close/>
                  <a:moveTo>
                    <a:pt x="2550" y="2268"/>
                  </a:moveTo>
                  <a:cubicBezTo>
                    <a:pt x="2817" y="2268"/>
                    <a:pt x="3085" y="2336"/>
                    <a:pt x="3328" y="2477"/>
                  </a:cubicBezTo>
                  <a:cubicBezTo>
                    <a:pt x="3697" y="2692"/>
                    <a:pt x="3566" y="2608"/>
                    <a:pt x="3935" y="2811"/>
                  </a:cubicBezTo>
                  <a:lnTo>
                    <a:pt x="3935" y="4644"/>
                  </a:lnTo>
                  <a:lnTo>
                    <a:pt x="2328" y="5573"/>
                  </a:lnTo>
                  <a:lnTo>
                    <a:pt x="1744" y="5240"/>
                  </a:lnTo>
                  <a:cubicBezTo>
                    <a:pt x="1375" y="5037"/>
                    <a:pt x="1125" y="4692"/>
                    <a:pt x="1006" y="4275"/>
                  </a:cubicBezTo>
                  <a:cubicBezTo>
                    <a:pt x="947" y="4085"/>
                    <a:pt x="923" y="3870"/>
                    <a:pt x="959" y="3680"/>
                  </a:cubicBezTo>
                  <a:lnTo>
                    <a:pt x="959" y="3680"/>
                  </a:lnTo>
                  <a:cubicBezTo>
                    <a:pt x="981" y="3681"/>
                    <a:pt x="1003" y="3682"/>
                    <a:pt x="1025" y="3682"/>
                  </a:cubicBezTo>
                  <a:cubicBezTo>
                    <a:pt x="1659" y="3682"/>
                    <a:pt x="2129" y="3028"/>
                    <a:pt x="1875" y="2418"/>
                  </a:cubicBezTo>
                  <a:cubicBezTo>
                    <a:pt x="2090" y="2319"/>
                    <a:pt x="2320" y="2268"/>
                    <a:pt x="2550" y="2268"/>
                  </a:cubicBezTo>
                  <a:close/>
                  <a:moveTo>
                    <a:pt x="9186" y="2275"/>
                  </a:moveTo>
                  <a:cubicBezTo>
                    <a:pt x="10067" y="2275"/>
                    <a:pt x="10781" y="2977"/>
                    <a:pt x="10781" y="3858"/>
                  </a:cubicBezTo>
                  <a:cubicBezTo>
                    <a:pt x="10781" y="4418"/>
                    <a:pt x="10460" y="4954"/>
                    <a:pt x="9972" y="5240"/>
                  </a:cubicBezTo>
                  <a:lnTo>
                    <a:pt x="9400" y="5573"/>
                  </a:lnTo>
                  <a:cubicBezTo>
                    <a:pt x="9186" y="5454"/>
                    <a:pt x="7983" y="4751"/>
                    <a:pt x="7793" y="4644"/>
                  </a:cubicBezTo>
                  <a:lnTo>
                    <a:pt x="7793" y="2834"/>
                  </a:lnTo>
                  <a:cubicBezTo>
                    <a:pt x="8245" y="2596"/>
                    <a:pt x="8567" y="2275"/>
                    <a:pt x="9186" y="2275"/>
                  </a:cubicBezTo>
                  <a:close/>
                  <a:moveTo>
                    <a:pt x="3935" y="5013"/>
                  </a:moveTo>
                  <a:lnTo>
                    <a:pt x="3935" y="6478"/>
                  </a:lnTo>
                  <a:lnTo>
                    <a:pt x="2673" y="5751"/>
                  </a:lnTo>
                  <a:lnTo>
                    <a:pt x="3935" y="5013"/>
                  </a:lnTo>
                  <a:close/>
                  <a:moveTo>
                    <a:pt x="7793" y="5037"/>
                  </a:moveTo>
                  <a:cubicBezTo>
                    <a:pt x="7948" y="5120"/>
                    <a:pt x="8900" y="5668"/>
                    <a:pt x="9055" y="5763"/>
                  </a:cubicBezTo>
                  <a:lnTo>
                    <a:pt x="7793" y="6490"/>
                  </a:lnTo>
                  <a:lnTo>
                    <a:pt x="7793" y="5037"/>
                  </a:lnTo>
                  <a:close/>
                  <a:moveTo>
                    <a:pt x="5852" y="3918"/>
                  </a:moveTo>
                  <a:lnTo>
                    <a:pt x="7448" y="4823"/>
                  </a:lnTo>
                  <a:lnTo>
                    <a:pt x="7448" y="6668"/>
                  </a:lnTo>
                  <a:lnTo>
                    <a:pt x="5852" y="7573"/>
                  </a:lnTo>
                  <a:lnTo>
                    <a:pt x="4257" y="6668"/>
                  </a:lnTo>
                  <a:lnTo>
                    <a:pt x="4257" y="4823"/>
                  </a:lnTo>
                  <a:lnTo>
                    <a:pt x="5852" y="3918"/>
                  </a:lnTo>
                  <a:close/>
                  <a:moveTo>
                    <a:pt x="7448" y="7061"/>
                  </a:moveTo>
                  <a:lnTo>
                    <a:pt x="7448" y="8490"/>
                  </a:lnTo>
                  <a:cubicBezTo>
                    <a:pt x="7352" y="8442"/>
                    <a:pt x="6281" y="7835"/>
                    <a:pt x="6197" y="7776"/>
                  </a:cubicBezTo>
                  <a:lnTo>
                    <a:pt x="7448" y="7061"/>
                  </a:lnTo>
                  <a:close/>
                  <a:moveTo>
                    <a:pt x="4269" y="7073"/>
                  </a:moveTo>
                  <a:lnTo>
                    <a:pt x="5519" y="7787"/>
                  </a:lnTo>
                  <a:lnTo>
                    <a:pt x="4269" y="8502"/>
                  </a:lnTo>
                  <a:lnTo>
                    <a:pt x="4269" y="7073"/>
                  </a:lnTo>
                  <a:close/>
                  <a:moveTo>
                    <a:pt x="9376" y="5954"/>
                  </a:moveTo>
                  <a:lnTo>
                    <a:pt x="9960" y="6287"/>
                  </a:lnTo>
                  <a:cubicBezTo>
                    <a:pt x="10329" y="6490"/>
                    <a:pt x="10579" y="6835"/>
                    <a:pt x="10710" y="7252"/>
                  </a:cubicBezTo>
                  <a:cubicBezTo>
                    <a:pt x="10746" y="7430"/>
                    <a:pt x="10757" y="7609"/>
                    <a:pt x="10757" y="7787"/>
                  </a:cubicBezTo>
                  <a:cubicBezTo>
                    <a:pt x="10736" y="7786"/>
                    <a:pt x="10714" y="7785"/>
                    <a:pt x="10693" y="7785"/>
                  </a:cubicBezTo>
                  <a:cubicBezTo>
                    <a:pt x="10049" y="7785"/>
                    <a:pt x="9612" y="8474"/>
                    <a:pt x="9888" y="9085"/>
                  </a:cubicBezTo>
                  <a:cubicBezTo>
                    <a:pt x="9662" y="9190"/>
                    <a:pt x="9412" y="9249"/>
                    <a:pt x="9161" y="9249"/>
                  </a:cubicBezTo>
                  <a:cubicBezTo>
                    <a:pt x="8898" y="9249"/>
                    <a:pt x="8632" y="9184"/>
                    <a:pt x="8388" y="9038"/>
                  </a:cubicBezTo>
                  <a:cubicBezTo>
                    <a:pt x="8007" y="8811"/>
                    <a:pt x="8138" y="8907"/>
                    <a:pt x="7769" y="8692"/>
                  </a:cubicBezTo>
                  <a:lnTo>
                    <a:pt x="7769" y="6883"/>
                  </a:lnTo>
                  <a:lnTo>
                    <a:pt x="9376" y="5954"/>
                  </a:lnTo>
                  <a:close/>
                  <a:moveTo>
                    <a:pt x="10731" y="8111"/>
                  </a:moveTo>
                  <a:cubicBezTo>
                    <a:pt x="10841" y="8111"/>
                    <a:pt x="10950" y="8142"/>
                    <a:pt x="11043" y="8204"/>
                  </a:cubicBezTo>
                  <a:cubicBezTo>
                    <a:pt x="11484" y="8502"/>
                    <a:pt x="11329" y="9157"/>
                    <a:pt x="10841" y="9264"/>
                  </a:cubicBezTo>
                  <a:cubicBezTo>
                    <a:pt x="10802" y="9271"/>
                    <a:pt x="10764" y="9275"/>
                    <a:pt x="10726" y="9275"/>
                  </a:cubicBezTo>
                  <a:cubicBezTo>
                    <a:pt x="10276" y="9275"/>
                    <a:pt x="9982" y="8767"/>
                    <a:pt x="10246" y="8371"/>
                  </a:cubicBezTo>
                  <a:cubicBezTo>
                    <a:pt x="10358" y="8199"/>
                    <a:pt x="10545" y="8111"/>
                    <a:pt x="10731" y="8111"/>
                  </a:cubicBezTo>
                  <a:close/>
                  <a:moveTo>
                    <a:pt x="5852" y="7978"/>
                  </a:moveTo>
                  <a:cubicBezTo>
                    <a:pt x="6043" y="8097"/>
                    <a:pt x="7233" y="8764"/>
                    <a:pt x="7448" y="8883"/>
                  </a:cubicBezTo>
                  <a:lnTo>
                    <a:pt x="7448" y="9585"/>
                  </a:lnTo>
                  <a:cubicBezTo>
                    <a:pt x="7448" y="10466"/>
                    <a:pt x="6733" y="11181"/>
                    <a:pt x="5852" y="11181"/>
                  </a:cubicBezTo>
                  <a:cubicBezTo>
                    <a:pt x="4971" y="11181"/>
                    <a:pt x="4257" y="10466"/>
                    <a:pt x="4257" y="9585"/>
                  </a:cubicBezTo>
                  <a:lnTo>
                    <a:pt x="4257" y="8883"/>
                  </a:lnTo>
                  <a:lnTo>
                    <a:pt x="5852" y="7978"/>
                  </a:lnTo>
                  <a:close/>
                  <a:moveTo>
                    <a:pt x="5852" y="1"/>
                  </a:moveTo>
                  <a:cubicBezTo>
                    <a:pt x="4792" y="1"/>
                    <a:pt x="3935" y="870"/>
                    <a:pt x="3935" y="1918"/>
                  </a:cubicBezTo>
                  <a:lnTo>
                    <a:pt x="3935" y="2430"/>
                  </a:lnTo>
                  <a:cubicBezTo>
                    <a:pt x="3649" y="2263"/>
                    <a:pt x="3757" y="2322"/>
                    <a:pt x="3483" y="2180"/>
                  </a:cubicBezTo>
                  <a:cubicBezTo>
                    <a:pt x="3183" y="2005"/>
                    <a:pt x="2854" y="1922"/>
                    <a:pt x="2529" y="1922"/>
                  </a:cubicBezTo>
                  <a:cubicBezTo>
                    <a:pt x="2235" y="1922"/>
                    <a:pt x="1945" y="1990"/>
                    <a:pt x="1685" y="2120"/>
                  </a:cubicBezTo>
                  <a:cubicBezTo>
                    <a:pt x="1491" y="1915"/>
                    <a:pt x="1256" y="1827"/>
                    <a:pt x="1027" y="1827"/>
                  </a:cubicBezTo>
                  <a:cubicBezTo>
                    <a:pt x="497" y="1827"/>
                    <a:pt x="0" y="2303"/>
                    <a:pt x="125" y="2918"/>
                  </a:cubicBezTo>
                  <a:cubicBezTo>
                    <a:pt x="185" y="3215"/>
                    <a:pt x="375" y="3454"/>
                    <a:pt x="625" y="3573"/>
                  </a:cubicBezTo>
                  <a:cubicBezTo>
                    <a:pt x="530" y="4335"/>
                    <a:pt x="887" y="5109"/>
                    <a:pt x="1578" y="5501"/>
                  </a:cubicBezTo>
                  <a:cubicBezTo>
                    <a:pt x="1816" y="5644"/>
                    <a:pt x="1744" y="5597"/>
                    <a:pt x="1983" y="5728"/>
                  </a:cubicBezTo>
                  <a:lnTo>
                    <a:pt x="1578" y="5954"/>
                  </a:lnTo>
                  <a:cubicBezTo>
                    <a:pt x="982" y="6299"/>
                    <a:pt x="613" y="6942"/>
                    <a:pt x="613" y="7633"/>
                  </a:cubicBezTo>
                  <a:cubicBezTo>
                    <a:pt x="613" y="8633"/>
                    <a:pt x="1375" y="9466"/>
                    <a:pt x="2375" y="9538"/>
                  </a:cubicBezTo>
                  <a:lnTo>
                    <a:pt x="2387" y="9538"/>
                  </a:lnTo>
                  <a:cubicBezTo>
                    <a:pt x="2471" y="9538"/>
                    <a:pt x="2554" y="9478"/>
                    <a:pt x="2554" y="9395"/>
                  </a:cubicBezTo>
                  <a:cubicBezTo>
                    <a:pt x="2566" y="9300"/>
                    <a:pt x="2495" y="9216"/>
                    <a:pt x="2399" y="9216"/>
                  </a:cubicBezTo>
                  <a:cubicBezTo>
                    <a:pt x="1578" y="9145"/>
                    <a:pt x="959" y="8454"/>
                    <a:pt x="959" y="7633"/>
                  </a:cubicBezTo>
                  <a:cubicBezTo>
                    <a:pt x="959" y="7073"/>
                    <a:pt x="1268" y="6537"/>
                    <a:pt x="1756" y="6252"/>
                  </a:cubicBezTo>
                  <a:lnTo>
                    <a:pt x="2340" y="5918"/>
                  </a:lnTo>
                  <a:lnTo>
                    <a:pt x="3947" y="6847"/>
                  </a:lnTo>
                  <a:lnTo>
                    <a:pt x="3947" y="8657"/>
                  </a:lnTo>
                  <a:cubicBezTo>
                    <a:pt x="3411" y="8954"/>
                    <a:pt x="3280" y="9061"/>
                    <a:pt x="3030" y="9157"/>
                  </a:cubicBezTo>
                  <a:cubicBezTo>
                    <a:pt x="2935" y="9180"/>
                    <a:pt x="2887" y="9276"/>
                    <a:pt x="2911" y="9359"/>
                  </a:cubicBezTo>
                  <a:cubicBezTo>
                    <a:pt x="2932" y="9443"/>
                    <a:pt x="3008" y="9480"/>
                    <a:pt x="3082" y="9480"/>
                  </a:cubicBezTo>
                  <a:cubicBezTo>
                    <a:pt x="3093" y="9480"/>
                    <a:pt x="3103" y="9480"/>
                    <a:pt x="3114" y="9478"/>
                  </a:cubicBezTo>
                  <a:cubicBezTo>
                    <a:pt x="3423" y="9395"/>
                    <a:pt x="3578" y="9252"/>
                    <a:pt x="3947" y="9061"/>
                  </a:cubicBezTo>
                  <a:lnTo>
                    <a:pt x="3947" y="9573"/>
                  </a:lnTo>
                  <a:cubicBezTo>
                    <a:pt x="3947" y="10621"/>
                    <a:pt x="4816" y="11490"/>
                    <a:pt x="5864" y="11490"/>
                  </a:cubicBezTo>
                  <a:cubicBezTo>
                    <a:pt x="6924" y="11490"/>
                    <a:pt x="7793" y="10621"/>
                    <a:pt x="7793" y="9573"/>
                  </a:cubicBezTo>
                  <a:lnTo>
                    <a:pt x="7793" y="9085"/>
                  </a:lnTo>
                  <a:cubicBezTo>
                    <a:pt x="8269" y="9347"/>
                    <a:pt x="8591" y="9585"/>
                    <a:pt x="9186" y="9585"/>
                  </a:cubicBezTo>
                  <a:cubicBezTo>
                    <a:pt x="9495" y="9585"/>
                    <a:pt x="9829" y="9514"/>
                    <a:pt x="10115" y="9359"/>
                  </a:cubicBezTo>
                  <a:cubicBezTo>
                    <a:pt x="10277" y="9521"/>
                    <a:pt x="10500" y="9615"/>
                    <a:pt x="10736" y="9615"/>
                  </a:cubicBezTo>
                  <a:cubicBezTo>
                    <a:pt x="10794" y="9615"/>
                    <a:pt x="10853" y="9609"/>
                    <a:pt x="10912" y="9597"/>
                  </a:cubicBezTo>
                  <a:cubicBezTo>
                    <a:pt x="11781" y="9419"/>
                    <a:pt x="11912" y="8216"/>
                    <a:pt x="11091" y="7847"/>
                  </a:cubicBezTo>
                  <a:cubicBezTo>
                    <a:pt x="11162" y="7121"/>
                    <a:pt x="10805" y="6371"/>
                    <a:pt x="10138" y="5990"/>
                  </a:cubicBezTo>
                  <a:cubicBezTo>
                    <a:pt x="9900" y="5847"/>
                    <a:pt x="9972" y="5894"/>
                    <a:pt x="9734" y="5763"/>
                  </a:cubicBezTo>
                  <a:lnTo>
                    <a:pt x="10138" y="5537"/>
                  </a:lnTo>
                  <a:cubicBezTo>
                    <a:pt x="11067" y="5013"/>
                    <a:pt x="11377" y="3823"/>
                    <a:pt x="10853" y="2906"/>
                  </a:cubicBezTo>
                  <a:cubicBezTo>
                    <a:pt x="10507" y="2311"/>
                    <a:pt x="9876" y="1941"/>
                    <a:pt x="9174" y="1941"/>
                  </a:cubicBezTo>
                  <a:cubicBezTo>
                    <a:pt x="8471" y="1941"/>
                    <a:pt x="8067" y="2311"/>
                    <a:pt x="7769" y="2442"/>
                  </a:cubicBezTo>
                  <a:cubicBezTo>
                    <a:pt x="7757" y="2025"/>
                    <a:pt x="7805" y="1834"/>
                    <a:pt x="7733" y="1525"/>
                  </a:cubicBezTo>
                  <a:cubicBezTo>
                    <a:pt x="7711" y="1438"/>
                    <a:pt x="7640" y="1380"/>
                    <a:pt x="7546" y="1380"/>
                  </a:cubicBezTo>
                  <a:cubicBezTo>
                    <a:pt x="7537" y="1380"/>
                    <a:pt x="7528" y="1381"/>
                    <a:pt x="7519" y="1382"/>
                  </a:cubicBezTo>
                  <a:cubicBezTo>
                    <a:pt x="7436" y="1406"/>
                    <a:pt x="7376" y="1489"/>
                    <a:pt x="7388" y="1596"/>
                  </a:cubicBezTo>
                  <a:cubicBezTo>
                    <a:pt x="7448" y="1858"/>
                    <a:pt x="7412" y="2013"/>
                    <a:pt x="7436" y="2632"/>
                  </a:cubicBezTo>
                  <a:lnTo>
                    <a:pt x="5840" y="3549"/>
                  </a:lnTo>
                  <a:lnTo>
                    <a:pt x="4245" y="2632"/>
                  </a:lnTo>
                  <a:lnTo>
                    <a:pt x="4245" y="1941"/>
                  </a:lnTo>
                  <a:cubicBezTo>
                    <a:pt x="4245" y="1060"/>
                    <a:pt x="4959" y="346"/>
                    <a:pt x="5840" y="346"/>
                  </a:cubicBezTo>
                  <a:cubicBezTo>
                    <a:pt x="6364" y="346"/>
                    <a:pt x="6840" y="596"/>
                    <a:pt x="7150" y="1025"/>
                  </a:cubicBezTo>
                  <a:cubicBezTo>
                    <a:pt x="7186" y="1076"/>
                    <a:pt x="7241" y="1100"/>
                    <a:pt x="7294" y="1100"/>
                  </a:cubicBezTo>
                  <a:cubicBezTo>
                    <a:pt x="7328" y="1100"/>
                    <a:pt x="7360" y="1091"/>
                    <a:pt x="7388" y="1072"/>
                  </a:cubicBezTo>
                  <a:cubicBezTo>
                    <a:pt x="7459" y="1013"/>
                    <a:pt x="7471" y="906"/>
                    <a:pt x="7436" y="834"/>
                  </a:cubicBezTo>
                  <a:cubicBezTo>
                    <a:pt x="7078" y="310"/>
                    <a:pt x="6483" y="1"/>
                    <a:pt x="58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09" name="Google Shape;5909;p26"/>
          <p:cNvGrpSpPr/>
          <p:nvPr/>
        </p:nvGrpSpPr>
        <p:grpSpPr>
          <a:xfrm>
            <a:off x="6936484" y="1595951"/>
            <a:ext cx="322508" cy="273494"/>
            <a:chOff x="2661459" y="2015001"/>
            <a:chExt cx="322508" cy="273494"/>
          </a:xfrm>
        </p:grpSpPr>
        <p:sp>
          <p:nvSpPr>
            <p:cNvPr id="5910" name="Google Shape;5910;p26"/>
            <p:cNvSpPr/>
            <p:nvPr/>
          </p:nvSpPr>
          <p:spPr>
            <a:xfrm>
              <a:off x="2661459" y="2028878"/>
              <a:ext cx="322508" cy="259617"/>
            </a:xfrm>
            <a:custGeom>
              <a:avLst/>
              <a:gdLst/>
              <a:ahLst/>
              <a:cxnLst/>
              <a:rect l="l" t="t" r="r" b="b"/>
              <a:pathLst>
                <a:path w="10133" h="8157" extrusionOk="0">
                  <a:moveTo>
                    <a:pt x="6156" y="2227"/>
                  </a:moveTo>
                  <a:lnTo>
                    <a:pt x="6966" y="2489"/>
                  </a:lnTo>
                  <a:cubicBezTo>
                    <a:pt x="6975" y="2492"/>
                    <a:pt x="6987" y="2494"/>
                    <a:pt x="6999" y="2494"/>
                  </a:cubicBezTo>
                  <a:cubicBezTo>
                    <a:pt x="7032" y="2494"/>
                    <a:pt x="7071" y="2483"/>
                    <a:pt x="7097" y="2465"/>
                  </a:cubicBezTo>
                  <a:lnTo>
                    <a:pt x="7347" y="2263"/>
                  </a:lnTo>
                  <a:lnTo>
                    <a:pt x="9121" y="4585"/>
                  </a:lnTo>
                  <a:lnTo>
                    <a:pt x="8847" y="4799"/>
                  </a:lnTo>
                  <a:cubicBezTo>
                    <a:pt x="8835" y="4787"/>
                    <a:pt x="8811" y="4763"/>
                    <a:pt x="8799" y="4763"/>
                  </a:cubicBezTo>
                  <a:lnTo>
                    <a:pt x="5728" y="3096"/>
                  </a:lnTo>
                  <a:lnTo>
                    <a:pt x="5847" y="2918"/>
                  </a:lnTo>
                  <a:cubicBezTo>
                    <a:pt x="5894" y="2846"/>
                    <a:pt x="5859" y="2763"/>
                    <a:pt x="5799" y="2715"/>
                  </a:cubicBezTo>
                  <a:cubicBezTo>
                    <a:pt x="5776" y="2700"/>
                    <a:pt x="5750" y="2693"/>
                    <a:pt x="5725" y="2693"/>
                  </a:cubicBezTo>
                  <a:cubicBezTo>
                    <a:pt x="5672" y="2693"/>
                    <a:pt x="5621" y="2723"/>
                    <a:pt x="5597" y="2763"/>
                  </a:cubicBezTo>
                  <a:lnTo>
                    <a:pt x="5263" y="3263"/>
                  </a:lnTo>
                  <a:cubicBezTo>
                    <a:pt x="5251" y="3299"/>
                    <a:pt x="5240" y="3311"/>
                    <a:pt x="5240" y="3335"/>
                  </a:cubicBezTo>
                  <a:lnTo>
                    <a:pt x="5240" y="4609"/>
                  </a:lnTo>
                  <a:cubicBezTo>
                    <a:pt x="5240" y="4870"/>
                    <a:pt x="5013" y="5085"/>
                    <a:pt x="4763" y="5085"/>
                  </a:cubicBezTo>
                  <a:cubicBezTo>
                    <a:pt x="4489" y="5085"/>
                    <a:pt x="4287" y="4859"/>
                    <a:pt x="4287" y="4609"/>
                  </a:cubicBezTo>
                  <a:lnTo>
                    <a:pt x="4287" y="3358"/>
                  </a:lnTo>
                  <a:lnTo>
                    <a:pt x="4561" y="2227"/>
                  </a:lnTo>
                  <a:close/>
                  <a:moveTo>
                    <a:pt x="2620" y="1727"/>
                  </a:moveTo>
                  <a:lnTo>
                    <a:pt x="2858" y="1870"/>
                  </a:lnTo>
                  <a:lnTo>
                    <a:pt x="906" y="5228"/>
                  </a:lnTo>
                  <a:lnTo>
                    <a:pt x="668" y="5097"/>
                  </a:lnTo>
                  <a:lnTo>
                    <a:pt x="2620" y="1727"/>
                  </a:lnTo>
                  <a:close/>
                  <a:moveTo>
                    <a:pt x="3108" y="4656"/>
                  </a:moveTo>
                  <a:cubicBezTo>
                    <a:pt x="3215" y="4656"/>
                    <a:pt x="3299" y="4704"/>
                    <a:pt x="3358" y="4799"/>
                  </a:cubicBezTo>
                  <a:cubicBezTo>
                    <a:pt x="3465" y="4942"/>
                    <a:pt x="3442" y="5156"/>
                    <a:pt x="3287" y="5251"/>
                  </a:cubicBezTo>
                  <a:lnTo>
                    <a:pt x="2263" y="6013"/>
                  </a:lnTo>
                  <a:cubicBezTo>
                    <a:pt x="2200" y="6057"/>
                    <a:pt x="2130" y="6079"/>
                    <a:pt x="2062" y="6079"/>
                  </a:cubicBezTo>
                  <a:cubicBezTo>
                    <a:pt x="1964" y="6079"/>
                    <a:pt x="1869" y="6033"/>
                    <a:pt x="1799" y="5942"/>
                  </a:cubicBezTo>
                  <a:cubicBezTo>
                    <a:pt x="1691" y="5799"/>
                    <a:pt x="1727" y="5597"/>
                    <a:pt x="1870" y="5478"/>
                  </a:cubicBezTo>
                  <a:lnTo>
                    <a:pt x="2918" y="4716"/>
                  </a:lnTo>
                  <a:cubicBezTo>
                    <a:pt x="2977" y="4680"/>
                    <a:pt x="3037" y="4656"/>
                    <a:pt x="3108" y="4656"/>
                  </a:cubicBezTo>
                  <a:close/>
                  <a:moveTo>
                    <a:pt x="3739" y="5418"/>
                  </a:moveTo>
                  <a:cubicBezTo>
                    <a:pt x="3823" y="5418"/>
                    <a:pt x="3918" y="5478"/>
                    <a:pt x="3977" y="5549"/>
                  </a:cubicBezTo>
                  <a:cubicBezTo>
                    <a:pt x="4073" y="5704"/>
                    <a:pt x="4049" y="5906"/>
                    <a:pt x="3894" y="6013"/>
                  </a:cubicBezTo>
                  <a:lnTo>
                    <a:pt x="3084" y="6609"/>
                  </a:lnTo>
                  <a:cubicBezTo>
                    <a:pt x="3021" y="6653"/>
                    <a:pt x="2952" y="6675"/>
                    <a:pt x="2885" y="6675"/>
                  </a:cubicBezTo>
                  <a:cubicBezTo>
                    <a:pt x="2788" y="6675"/>
                    <a:pt x="2695" y="6629"/>
                    <a:pt x="2632" y="6537"/>
                  </a:cubicBezTo>
                  <a:cubicBezTo>
                    <a:pt x="2525" y="6394"/>
                    <a:pt x="2561" y="6180"/>
                    <a:pt x="2703" y="6073"/>
                  </a:cubicBezTo>
                  <a:lnTo>
                    <a:pt x="3489" y="5513"/>
                  </a:lnTo>
                  <a:cubicBezTo>
                    <a:pt x="3525" y="5490"/>
                    <a:pt x="3549" y="5466"/>
                    <a:pt x="3585" y="5454"/>
                  </a:cubicBezTo>
                  <a:cubicBezTo>
                    <a:pt x="3632" y="5430"/>
                    <a:pt x="3680" y="5418"/>
                    <a:pt x="3739" y="5418"/>
                  </a:cubicBezTo>
                  <a:close/>
                  <a:moveTo>
                    <a:pt x="4269" y="6177"/>
                  </a:moveTo>
                  <a:cubicBezTo>
                    <a:pt x="4367" y="6177"/>
                    <a:pt x="4461" y="6221"/>
                    <a:pt x="4525" y="6299"/>
                  </a:cubicBezTo>
                  <a:cubicBezTo>
                    <a:pt x="4632" y="6442"/>
                    <a:pt x="4597" y="6656"/>
                    <a:pt x="4454" y="6764"/>
                  </a:cubicBezTo>
                  <a:lnTo>
                    <a:pt x="3882" y="7192"/>
                  </a:lnTo>
                  <a:cubicBezTo>
                    <a:pt x="3823" y="7232"/>
                    <a:pt x="3747" y="7255"/>
                    <a:pt x="3683" y="7255"/>
                  </a:cubicBezTo>
                  <a:cubicBezTo>
                    <a:pt x="3669" y="7255"/>
                    <a:pt x="3656" y="7254"/>
                    <a:pt x="3644" y="7252"/>
                  </a:cubicBezTo>
                  <a:cubicBezTo>
                    <a:pt x="3549" y="7240"/>
                    <a:pt x="3477" y="7192"/>
                    <a:pt x="3442" y="7121"/>
                  </a:cubicBezTo>
                  <a:cubicBezTo>
                    <a:pt x="3335" y="6966"/>
                    <a:pt x="3358" y="6775"/>
                    <a:pt x="3513" y="6656"/>
                  </a:cubicBezTo>
                  <a:lnTo>
                    <a:pt x="4061" y="6252"/>
                  </a:lnTo>
                  <a:lnTo>
                    <a:pt x="4073" y="6240"/>
                  </a:lnTo>
                  <a:cubicBezTo>
                    <a:pt x="4135" y="6197"/>
                    <a:pt x="4203" y="6177"/>
                    <a:pt x="4269" y="6177"/>
                  </a:cubicBezTo>
                  <a:close/>
                  <a:moveTo>
                    <a:pt x="2799" y="2549"/>
                  </a:moveTo>
                  <a:lnTo>
                    <a:pt x="3061" y="2715"/>
                  </a:lnTo>
                  <a:cubicBezTo>
                    <a:pt x="3086" y="2724"/>
                    <a:pt x="3105" y="2732"/>
                    <a:pt x="3127" y="2732"/>
                  </a:cubicBezTo>
                  <a:cubicBezTo>
                    <a:pt x="3136" y="2732"/>
                    <a:pt x="3145" y="2731"/>
                    <a:pt x="3156" y="2727"/>
                  </a:cubicBezTo>
                  <a:lnTo>
                    <a:pt x="3858" y="2656"/>
                  </a:lnTo>
                  <a:lnTo>
                    <a:pt x="4108" y="2751"/>
                  </a:lnTo>
                  <a:lnTo>
                    <a:pt x="3954" y="3335"/>
                  </a:lnTo>
                  <a:lnTo>
                    <a:pt x="3954" y="3370"/>
                  </a:lnTo>
                  <a:lnTo>
                    <a:pt x="3954" y="4632"/>
                  </a:lnTo>
                  <a:cubicBezTo>
                    <a:pt x="3954" y="5061"/>
                    <a:pt x="4299" y="5406"/>
                    <a:pt x="4728" y="5406"/>
                  </a:cubicBezTo>
                  <a:cubicBezTo>
                    <a:pt x="5168" y="5406"/>
                    <a:pt x="5501" y="5061"/>
                    <a:pt x="5501" y="4632"/>
                  </a:cubicBezTo>
                  <a:lnTo>
                    <a:pt x="5501" y="3406"/>
                  </a:lnTo>
                  <a:lnTo>
                    <a:pt x="5537" y="3370"/>
                  </a:lnTo>
                  <a:lnTo>
                    <a:pt x="8621" y="5049"/>
                  </a:lnTo>
                  <a:cubicBezTo>
                    <a:pt x="8811" y="5109"/>
                    <a:pt x="8871" y="5299"/>
                    <a:pt x="8776" y="5466"/>
                  </a:cubicBezTo>
                  <a:cubicBezTo>
                    <a:pt x="8718" y="5573"/>
                    <a:pt x="8609" y="5634"/>
                    <a:pt x="8492" y="5634"/>
                  </a:cubicBezTo>
                  <a:cubicBezTo>
                    <a:pt x="8440" y="5634"/>
                    <a:pt x="8386" y="5622"/>
                    <a:pt x="8335" y="5597"/>
                  </a:cubicBezTo>
                  <a:lnTo>
                    <a:pt x="6621" y="4656"/>
                  </a:lnTo>
                  <a:cubicBezTo>
                    <a:pt x="6599" y="4645"/>
                    <a:pt x="6574" y="4640"/>
                    <a:pt x="6550" y="4640"/>
                  </a:cubicBezTo>
                  <a:cubicBezTo>
                    <a:pt x="6497" y="4640"/>
                    <a:pt x="6447" y="4666"/>
                    <a:pt x="6430" y="4716"/>
                  </a:cubicBezTo>
                  <a:cubicBezTo>
                    <a:pt x="6383" y="4799"/>
                    <a:pt x="6418" y="4882"/>
                    <a:pt x="6490" y="4918"/>
                  </a:cubicBezTo>
                  <a:lnTo>
                    <a:pt x="7918" y="5692"/>
                  </a:lnTo>
                  <a:cubicBezTo>
                    <a:pt x="8085" y="5775"/>
                    <a:pt x="8145" y="5966"/>
                    <a:pt x="8049" y="6133"/>
                  </a:cubicBezTo>
                  <a:cubicBezTo>
                    <a:pt x="7985" y="6245"/>
                    <a:pt x="7877" y="6309"/>
                    <a:pt x="7766" y="6309"/>
                  </a:cubicBezTo>
                  <a:cubicBezTo>
                    <a:pt x="7713" y="6309"/>
                    <a:pt x="7659" y="6294"/>
                    <a:pt x="7609" y="6263"/>
                  </a:cubicBezTo>
                  <a:lnTo>
                    <a:pt x="6144" y="5478"/>
                  </a:lnTo>
                  <a:cubicBezTo>
                    <a:pt x="6122" y="5463"/>
                    <a:pt x="6097" y="5456"/>
                    <a:pt x="6073" y="5456"/>
                  </a:cubicBezTo>
                  <a:cubicBezTo>
                    <a:pt x="6020" y="5456"/>
                    <a:pt x="5970" y="5488"/>
                    <a:pt x="5954" y="5537"/>
                  </a:cubicBezTo>
                  <a:cubicBezTo>
                    <a:pt x="5906" y="5609"/>
                    <a:pt x="5942" y="5704"/>
                    <a:pt x="6013" y="5728"/>
                  </a:cubicBezTo>
                  <a:lnTo>
                    <a:pt x="7192" y="6371"/>
                  </a:lnTo>
                  <a:cubicBezTo>
                    <a:pt x="7347" y="6466"/>
                    <a:pt x="7395" y="6656"/>
                    <a:pt x="7323" y="6823"/>
                  </a:cubicBezTo>
                  <a:cubicBezTo>
                    <a:pt x="7255" y="6925"/>
                    <a:pt x="7139" y="6984"/>
                    <a:pt x="7018" y="6984"/>
                  </a:cubicBezTo>
                  <a:cubicBezTo>
                    <a:pt x="6969" y="6984"/>
                    <a:pt x="6919" y="6975"/>
                    <a:pt x="6871" y="6954"/>
                  </a:cubicBezTo>
                  <a:lnTo>
                    <a:pt x="5644" y="6287"/>
                  </a:lnTo>
                  <a:cubicBezTo>
                    <a:pt x="5616" y="6271"/>
                    <a:pt x="5587" y="6263"/>
                    <a:pt x="5560" y="6263"/>
                  </a:cubicBezTo>
                  <a:cubicBezTo>
                    <a:pt x="5509" y="6263"/>
                    <a:pt x="5465" y="6292"/>
                    <a:pt x="5442" y="6347"/>
                  </a:cubicBezTo>
                  <a:cubicBezTo>
                    <a:pt x="5406" y="6418"/>
                    <a:pt x="5430" y="6502"/>
                    <a:pt x="5501" y="6537"/>
                  </a:cubicBezTo>
                  <a:lnTo>
                    <a:pt x="6454" y="7061"/>
                  </a:lnTo>
                  <a:cubicBezTo>
                    <a:pt x="6609" y="7145"/>
                    <a:pt x="6668" y="7335"/>
                    <a:pt x="6597" y="7502"/>
                  </a:cubicBezTo>
                  <a:cubicBezTo>
                    <a:pt x="6531" y="7609"/>
                    <a:pt x="6419" y="7670"/>
                    <a:pt x="6301" y="7670"/>
                  </a:cubicBezTo>
                  <a:cubicBezTo>
                    <a:pt x="6249" y="7670"/>
                    <a:pt x="6196" y="7658"/>
                    <a:pt x="6144" y="7633"/>
                  </a:cubicBezTo>
                  <a:lnTo>
                    <a:pt x="5478" y="7264"/>
                  </a:lnTo>
                  <a:cubicBezTo>
                    <a:pt x="5478" y="7133"/>
                    <a:pt x="5430" y="7002"/>
                    <a:pt x="5347" y="6883"/>
                  </a:cubicBezTo>
                  <a:cubicBezTo>
                    <a:pt x="5228" y="6728"/>
                    <a:pt x="5061" y="6644"/>
                    <a:pt x="4882" y="6644"/>
                  </a:cubicBezTo>
                  <a:lnTo>
                    <a:pt x="4882" y="6597"/>
                  </a:lnTo>
                  <a:cubicBezTo>
                    <a:pt x="4906" y="6430"/>
                    <a:pt x="4870" y="6263"/>
                    <a:pt x="4763" y="6133"/>
                  </a:cubicBezTo>
                  <a:cubicBezTo>
                    <a:pt x="4644" y="5990"/>
                    <a:pt x="4478" y="5894"/>
                    <a:pt x="4299" y="5894"/>
                  </a:cubicBezTo>
                  <a:lnTo>
                    <a:pt x="4299" y="5847"/>
                  </a:lnTo>
                  <a:cubicBezTo>
                    <a:pt x="4335" y="5692"/>
                    <a:pt x="4287" y="5525"/>
                    <a:pt x="4180" y="5394"/>
                  </a:cubicBezTo>
                  <a:cubicBezTo>
                    <a:pt x="4061" y="5240"/>
                    <a:pt x="3894" y="5156"/>
                    <a:pt x="3716" y="5156"/>
                  </a:cubicBezTo>
                  <a:lnTo>
                    <a:pt x="3716" y="5109"/>
                  </a:lnTo>
                  <a:cubicBezTo>
                    <a:pt x="3751" y="4942"/>
                    <a:pt x="3704" y="4775"/>
                    <a:pt x="3596" y="4644"/>
                  </a:cubicBezTo>
                  <a:cubicBezTo>
                    <a:pt x="3476" y="4488"/>
                    <a:pt x="3297" y="4404"/>
                    <a:pt x="3111" y="4404"/>
                  </a:cubicBezTo>
                  <a:cubicBezTo>
                    <a:pt x="2984" y="4404"/>
                    <a:pt x="2855" y="4443"/>
                    <a:pt x="2739" y="4525"/>
                  </a:cubicBezTo>
                  <a:lnTo>
                    <a:pt x="1715" y="5275"/>
                  </a:lnTo>
                  <a:lnTo>
                    <a:pt x="1334" y="5073"/>
                  </a:lnTo>
                  <a:lnTo>
                    <a:pt x="2799" y="2549"/>
                  </a:lnTo>
                  <a:close/>
                  <a:moveTo>
                    <a:pt x="4855" y="6920"/>
                  </a:moveTo>
                  <a:cubicBezTo>
                    <a:pt x="4953" y="6920"/>
                    <a:pt x="5045" y="6960"/>
                    <a:pt x="5109" y="7037"/>
                  </a:cubicBezTo>
                  <a:cubicBezTo>
                    <a:pt x="5168" y="7133"/>
                    <a:pt x="5192" y="7228"/>
                    <a:pt x="5180" y="7299"/>
                  </a:cubicBezTo>
                  <a:cubicBezTo>
                    <a:pt x="5168" y="7383"/>
                    <a:pt x="5120" y="7466"/>
                    <a:pt x="5049" y="7526"/>
                  </a:cubicBezTo>
                  <a:lnTo>
                    <a:pt x="4704" y="7776"/>
                  </a:lnTo>
                  <a:cubicBezTo>
                    <a:pt x="4643" y="7818"/>
                    <a:pt x="4574" y="7838"/>
                    <a:pt x="4507" y="7838"/>
                  </a:cubicBezTo>
                  <a:cubicBezTo>
                    <a:pt x="4404" y="7838"/>
                    <a:pt x="4304" y="7791"/>
                    <a:pt x="4239" y="7704"/>
                  </a:cubicBezTo>
                  <a:cubicBezTo>
                    <a:pt x="4132" y="7549"/>
                    <a:pt x="4168" y="7347"/>
                    <a:pt x="4311" y="7240"/>
                  </a:cubicBezTo>
                  <a:lnTo>
                    <a:pt x="4644" y="7002"/>
                  </a:lnTo>
                  <a:lnTo>
                    <a:pt x="4656" y="6978"/>
                  </a:lnTo>
                  <a:cubicBezTo>
                    <a:pt x="4719" y="6939"/>
                    <a:pt x="4788" y="6920"/>
                    <a:pt x="4855" y="6920"/>
                  </a:cubicBezTo>
                  <a:close/>
                  <a:moveTo>
                    <a:pt x="172" y="0"/>
                  </a:moveTo>
                  <a:cubicBezTo>
                    <a:pt x="121" y="0"/>
                    <a:pt x="72" y="29"/>
                    <a:pt x="48" y="84"/>
                  </a:cubicBezTo>
                  <a:cubicBezTo>
                    <a:pt x="1" y="156"/>
                    <a:pt x="25" y="239"/>
                    <a:pt x="108" y="287"/>
                  </a:cubicBezTo>
                  <a:lnTo>
                    <a:pt x="2346" y="1584"/>
                  </a:lnTo>
                  <a:lnTo>
                    <a:pt x="406" y="4942"/>
                  </a:lnTo>
                  <a:lnTo>
                    <a:pt x="251" y="4847"/>
                  </a:lnTo>
                  <a:cubicBezTo>
                    <a:pt x="226" y="4830"/>
                    <a:pt x="199" y="4822"/>
                    <a:pt x="172" y="4822"/>
                  </a:cubicBezTo>
                  <a:cubicBezTo>
                    <a:pt x="121" y="4822"/>
                    <a:pt x="72" y="4851"/>
                    <a:pt x="48" y="4906"/>
                  </a:cubicBezTo>
                  <a:cubicBezTo>
                    <a:pt x="1" y="4978"/>
                    <a:pt x="25" y="5061"/>
                    <a:pt x="108" y="5109"/>
                  </a:cubicBezTo>
                  <a:lnTo>
                    <a:pt x="894" y="5549"/>
                  </a:lnTo>
                  <a:cubicBezTo>
                    <a:pt x="919" y="5566"/>
                    <a:pt x="947" y="5574"/>
                    <a:pt x="975" y="5574"/>
                  </a:cubicBezTo>
                  <a:cubicBezTo>
                    <a:pt x="1025" y="5574"/>
                    <a:pt x="1073" y="5548"/>
                    <a:pt x="1096" y="5501"/>
                  </a:cubicBezTo>
                  <a:lnTo>
                    <a:pt x="1215" y="5299"/>
                  </a:lnTo>
                  <a:lnTo>
                    <a:pt x="1525" y="5466"/>
                  </a:lnTo>
                  <a:cubicBezTo>
                    <a:pt x="1430" y="5680"/>
                    <a:pt x="1441" y="5918"/>
                    <a:pt x="1572" y="6121"/>
                  </a:cubicBezTo>
                  <a:cubicBezTo>
                    <a:pt x="1691" y="6287"/>
                    <a:pt x="1882" y="6371"/>
                    <a:pt x="2084" y="6371"/>
                  </a:cubicBezTo>
                  <a:cubicBezTo>
                    <a:pt x="2144" y="6371"/>
                    <a:pt x="2215" y="6359"/>
                    <a:pt x="2275" y="6347"/>
                  </a:cubicBezTo>
                  <a:cubicBezTo>
                    <a:pt x="2275" y="6478"/>
                    <a:pt x="2322" y="6597"/>
                    <a:pt x="2394" y="6716"/>
                  </a:cubicBezTo>
                  <a:cubicBezTo>
                    <a:pt x="2513" y="6883"/>
                    <a:pt x="2703" y="6966"/>
                    <a:pt x="2882" y="6966"/>
                  </a:cubicBezTo>
                  <a:cubicBezTo>
                    <a:pt x="2942" y="6966"/>
                    <a:pt x="3013" y="6954"/>
                    <a:pt x="3073" y="6942"/>
                  </a:cubicBezTo>
                  <a:cubicBezTo>
                    <a:pt x="3073" y="7061"/>
                    <a:pt x="3120" y="7192"/>
                    <a:pt x="3192" y="7299"/>
                  </a:cubicBezTo>
                  <a:cubicBezTo>
                    <a:pt x="3299" y="7430"/>
                    <a:pt x="3430" y="7514"/>
                    <a:pt x="3596" y="7549"/>
                  </a:cubicBezTo>
                  <a:cubicBezTo>
                    <a:pt x="3632" y="7549"/>
                    <a:pt x="3656" y="7561"/>
                    <a:pt x="3704" y="7561"/>
                  </a:cubicBezTo>
                  <a:cubicBezTo>
                    <a:pt x="3763" y="7561"/>
                    <a:pt x="3835" y="7549"/>
                    <a:pt x="3894" y="7537"/>
                  </a:cubicBezTo>
                  <a:cubicBezTo>
                    <a:pt x="3894" y="7668"/>
                    <a:pt x="3942" y="7787"/>
                    <a:pt x="4013" y="7895"/>
                  </a:cubicBezTo>
                  <a:cubicBezTo>
                    <a:pt x="4120" y="8026"/>
                    <a:pt x="4251" y="8109"/>
                    <a:pt x="4418" y="8145"/>
                  </a:cubicBezTo>
                  <a:cubicBezTo>
                    <a:pt x="4442" y="8145"/>
                    <a:pt x="4478" y="8157"/>
                    <a:pt x="4525" y="8157"/>
                  </a:cubicBezTo>
                  <a:cubicBezTo>
                    <a:pt x="4656" y="8157"/>
                    <a:pt x="4775" y="8109"/>
                    <a:pt x="4882" y="8037"/>
                  </a:cubicBezTo>
                  <a:lnTo>
                    <a:pt x="5216" y="7787"/>
                  </a:lnTo>
                  <a:cubicBezTo>
                    <a:pt x="5299" y="7728"/>
                    <a:pt x="5359" y="7668"/>
                    <a:pt x="5394" y="7597"/>
                  </a:cubicBezTo>
                  <a:lnTo>
                    <a:pt x="6013" y="7918"/>
                  </a:lnTo>
                  <a:cubicBezTo>
                    <a:pt x="6097" y="7966"/>
                    <a:pt x="6204" y="7990"/>
                    <a:pt x="6311" y="7990"/>
                  </a:cubicBezTo>
                  <a:cubicBezTo>
                    <a:pt x="6371" y="7990"/>
                    <a:pt x="6430" y="7978"/>
                    <a:pt x="6490" y="7966"/>
                  </a:cubicBezTo>
                  <a:cubicBezTo>
                    <a:pt x="6644" y="7918"/>
                    <a:pt x="6787" y="7811"/>
                    <a:pt x="6859" y="7668"/>
                  </a:cubicBezTo>
                  <a:cubicBezTo>
                    <a:pt x="6918" y="7549"/>
                    <a:pt x="6942" y="7430"/>
                    <a:pt x="6930" y="7299"/>
                  </a:cubicBezTo>
                  <a:cubicBezTo>
                    <a:pt x="6966" y="7299"/>
                    <a:pt x="7002" y="7311"/>
                    <a:pt x="7049" y="7311"/>
                  </a:cubicBezTo>
                  <a:cubicBezTo>
                    <a:pt x="7275" y="7311"/>
                    <a:pt x="7478" y="7192"/>
                    <a:pt x="7597" y="6990"/>
                  </a:cubicBezTo>
                  <a:cubicBezTo>
                    <a:pt x="7656" y="6871"/>
                    <a:pt x="7692" y="6740"/>
                    <a:pt x="7680" y="6609"/>
                  </a:cubicBezTo>
                  <a:cubicBezTo>
                    <a:pt x="7716" y="6609"/>
                    <a:pt x="7752" y="6633"/>
                    <a:pt x="7799" y="6633"/>
                  </a:cubicBezTo>
                  <a:cubicBezTo>
                    <a:pt x="8014" y="6633"/>
                    <a:pt x="8228" y="6514"/>
                    <a:pt x="8347" y="6299"/>
                  </a:cubicBezTo>
                  <a:cubicBezTo>
                    <a:pt x="8407" y="6180"/>
                    <a:pt x="8430" y="6061"/>
                    <a:pt x="8418" y="5930"/>
                  </a:cubicBezTo>
                  <a:cubicBezTo>
                    <a:pt x="8454" y="5930"/>
                    <a:pt x="8490" y="5942"/>
                    <a:pt x="8538" y="5942"/>
                  </a:cubicBezTo>
                  <a:cubicBezTo>
                    <a:pt x="8597" y="5942"/>
                    <a:pt x="8657" y="5930"/>
                    <a:pt x="8716" y="5918"/>
                  </a:cubicBezTo>
                  <a:cubicBezTo>
                    <a:pt x="8883" y="5871"/>
                    <a:pt x="9014" y="5763"/>
                    <a:pt x="9085" y="5621"/>
                  </a:cubicBezTo>
                  <a:cubicBezTo>
                    <a:pt x="9169" y="5466"/>
                    <a:pt x="9192" y="5299"/>
                    <a:pt x="9133" y="5144"/>
                  </a:cubicBezTo>
                  <a:cubicBezTo>
                    <a:pt x="9121" y="5097"/>
                    <a:pt x="9109" y="5061"/>
                    <a:pt x="9085" y="5037"/>
                  </a:cubicBezTo>
                  <a:lnTo>
                    <a:pt x="9347" y="4859"/>
                  </a:lnTo>
                  <a:lnTo>
                    <a:pt x="9478" y="5037"/>
                  </a:lnTo>
                  <a:cubicBezTo>
                    <a:pt x="9506" y="5072"/>
                    <a:pt x="9550" y="5090"/>
                    <a:pt x="9593" y="5090"/>
                  </a:cubicBezTo>
                  <a:cubicBezTo>
                    <a:pt x="9625" y="5090"/>
                    <a:pt x="9656" y="5081"/>
                    <a:pt x="9681" y="5061"/>
                  </a:cubicBezTo>
                  <a:lnTo>
                    <a:pt x="10085" y="4739"/>
                  </a:lnTo>
                  <a:cubicBezTo>
                    <a:pt x="10121" y="4668"/>
                    <a:pt x="10133" y="4573"/>
                    <a:pt x="10085" y="4513"/>
                  </a:cubicBezTo>
                  <a:cubicBezTo>
                    <a:pt x="10065" y="4479"/>
                    <a:pt x="10019" y="4460"/>
                    <a:pt x="9974" y="4460"/>
                  </a:cubicBezTo>
                  <a:cubicBezTo>
                    <a:pt x="9941" y="4460"/>
                    <a:pt x="9908" y="4470"/>
                    <a:pt x="9883" y="4489"/>
                  </a:cubicBezTo>
                  <a:lnTo>
                    <a:pt x="9585" y="4704"/>
                  </a:lnTo>
                  <a:lnTo>
                    <a:pt x="7252" y="1644"/>
                  </a:lnTo>
                  <a:lnTo>
                    <a:pt x="8585" y="775"/>
                  </a:lnTo>
                  <a:cubicBezTo>
                    <a:pt x="8657" y="739"/>
                    <a:pt x="8680" y="644"/>
                    <a:pt x="8633" y="572"/>
                  </a:cubicBezTo>
                  <a:cubicBezTo>
                    <a:pt x="8602" y="526"/>
                    <a:pt x="8556" y="500"/>
                    <a:pt x="8505" y="500"/>
                  </a:cubicBezTo>
                  <a:cubicBezTo>
                    <a:pt x="8478" y="500"/>
                    <a:pt x="8448" y="508"/>
                    <a:pt x="8418" y="525"/>
                  </a:cubicBezTo>
                  <a:lnTo>
                    <a:pt x="6954" y="1477"/>
                  </a:lnTo>
                  <a:cubicBezTo>
                    <a:pt x="6871" y="1525"/>
                    <a:pt x="6859" y="1632"/>
                    <a:pt x="6906" y="1680"/>
                  </a:cubicBezTo>
                  <a:lnTo>
                    <a:pt x="7168" y="2037"/>
                  </a:lnTo>
                  <a:lnTo>
                    <a:pt x="6978" y="2192"/>
                  </a:lnTo>
                  <a:lnTo>
                    <a:pt x="6216" y="1942"/>
                  </a:lnTo>
                  <a:cubicBezTo>
                    <a:pt x="6204" y="1942"/>
                    <a:pt x="6192" y="1918"/>
                    <a:pt x="6180" y="1918"/>
                  </a:cubicBezTo>
                  <a:lnTo>
                    <a:pt x="4430" y="1918"/>
                  </a:lnTo>
                  <a:cubicBezTo>
                    <a:pt x="4358" y="1918"/>
                    <a:pt x="4299" y="1965"/>
                    <a:pt x="4287" y="2037"/>
                  </a:cubicBezTo>
                  <a:lnTo>
                    <a:pt x="4180" y="2430"/>
                  </a:lnTo>
                  <a:lnTo>
                    <a:pt x="3930" y="2323"/>
                  </a:lnTo>
                  <a:cubicBezTo>
                    <a:pt x="3894" y="2311"/>
                    <a:pt x="3882" y="2311"/>
                    <a:pt x="3846" y="2311"/>
                  </a:cubicBezTo>
                  <a:lnTo>
                    <a:pt x="3168" y="2382"/>
                  </a:lnTo>
                  <a:lnTo>
                    <a:pt x="2930" y="2251"/>
                  </a:lnTo>
                  <a:lnTo>
                    <a:pt x="3156" y="1858"/>
                  </a:lnTo>
                  <a:cubicBezTo>
                    <a:pt x="3192" y="1787"/>
                    <a:pt x="3168" y="1703"/>
                    <a:pt x="3096" y="1656"/>
                  </a:cubicBezTo>
                  <a:lnTo>
                    <a:pt x="251" y="25"/>
                  </a:lnTo>
                  <a:cubicBezTo>
                    <a:pt x="226" y="8"/>
                    <a:pt x="199" y="0"/>
                    <a:pt x="1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1" name="Google Shape;5911;p26"/>
            <p:cNvSpPr/>
            <p:nvPr/>
          </p:nvSpPr>
          <p:spPr>
            <a:xfrm>
              <a:off x="2946442" y="2015001"/>
              <a:ext cx="37525" cy="26799"/>
            </a:xfrm>
            <a:custGeom>
              <a:avLst/>
              <a:gdLst/>
              <a:ahLst/>
              <a:cxnLst/>
              <a:rect l="l" t="t" r="r" b="b"/>
              <a:pathLst>
                <a:path w="1179" h="842" extrusionOk="0">
                  <a:moveTo>
                    <a:pt x="1011" y="1"/>
                  </a:moveTo>
                  <a:cubicBezTo>
                    <a:pt x="983" y="1"/>
                    <a:pt x="955" y="7"/>
                    <a:pt x="929" y="20"/>
                  </a:cubicBezTo>
                  <a:lnTo>
                    <a:pt x="96" y="556"/>
                  </a:lnTo>
                  <a:cubicBezTo>
                    <a:pt x="24" y="603"/>
                    <a:pt x="0" y="699"/>
                    <a:pt x="48" y="770"/>
                  </a:cubicBezTo>
                  <a:cubicBezTo>
                    <a:pt x="84" y="818"/>
                    <a:pt x="119" y="842"/>
                    <a:pt x="167" y="842"/>
                  </a:cubicBezTo>
                  <a:cubicBezTo>
                    <a:pt x="203" y="842"/>
                    <a:pt x="226" y="830"/>
                    <a:pt x="238" y="818"/>
                  </a:cubicBezTo>
                  <a:lnTo>
                    <a:pt x="1072" y="282"/>
                  </a:lnTo>
                  <a:cubicBezTo>
                    <a:pt x="1167" y="234"/>
                    <a:pt x="1179" y="127"/>
                    <a:pt x="1131" y="68"/>
                  </a:cubicBezTo>
                  <a:cubicBezTo>
                    <a:pt x="1108" y="22"/>
                    <a:pt x="1061" y="1"/>
                    <a:pt x="10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12" name="Google Shape;5912;p26"/>
          <p:cNvGrpSpPr/>
          <p:nvPr/>
        </p:nvGrpSpPr>
        <p:grpSpPr>
          <a:xfrm>
            <a:off x="976423" y="1556673"/>
            <a:ext cx="269261" cy="352050"/>
            <a:chOff x="1367060" y="2422129"/>
            <a:chExt cx="269261" cy="352050"/>
          </a:xfrm>
        </p:grpSpPr>
        <p:sp>
          <p:nvSpPr>
            <p:cNvPr id="5913" name="Google Shape;5913;p26"/>
            <p:cNvSpPr/>
            <p:nvPr/>
          </p:nvSpPr>
          <p:spPr>
            <a:xfrm>
              <a:off x="1392059" y="2651857"/>
              <a:ext cx="129160" cy="122322"/>
            </a:xfrm>
            <a:custGeom>
              <a:avLst/>
              <a:gdLst/>
              <a:ahLst/>
              <a:cxnLst/>
              <a:rect l="l" t="t" r="r" b="b"/>
              <a:pathLst>
                <a:path w="4061" h="3846" extrusionOk="0">
                  <a:moveTo>
                    <a:pt x="167" y="0"/>
                  </a:moveTo>
                  <a:cubicBezTo>
                    <a:pt x="72" y="0"/>
                    <a:pt x="0" y="83"/>
                    <a:pt x="0" y="167"/>
                  </a:cubicBezTo>
                  <a:cubicBezTo>
                    <a:pt x="0" y="262"/>
                    <a:pt x="72" y="333"/>
                    <a:pt x="167" y="333"/>
                  </a:cubicBezTo>
                  <a:lnTo>
                    <a:pt x="357" y="333"/>
                  </a:lnTo>
                  <a:lnTo>
                    <a:pt x="357" y="1691"/>
                  </a:lnTo>
                  <a:cubicBezTo>
                    <a:pt x="357" y="2179"/>
                    <a:pt x="762" y="2584"/>
                    <a:pt x="1250" y="2584"/>
                  </a:cubicBezTo>
                  <a:cubicBezTo>
                    <a:pt x="1286" y="2584"/>
                    <a:pt x="1226" y="2584"/>
                    <a:pt x="2310" y="2405"/>
                  </a:cubicBezTo>
                  <a:lnTo>
                    <a:pt x="2310" y="3453"/>
                  </a:lnTo>
                  <a:cubicBezTo>
                    <a:pt x="2310" y="3667"/>
                    <a:pt x="2489" y="3846"/>
                    <a:pt x="2691" y="3846"/>
                  </a:cubicBezTo>
                  <a:lnTo>
                    <a:pt x="3905" y="3846"/>
                  </a:lnTo>
                  <a:cubicBezTo>
                    <a:pt x="3989" y="3846"/>
                    <a:pt x="4060" y="3774"/>
                    <a:pt x="4060" y="3679"/>
                  </a:cubicBezTo>
                  <a:cubicBezTo>
                    <a:pt x="4060" y="3596"/>
                    <a:pt x="3989" y="3500"/>
                    <a:pt x="3893" y="3500"/>
                  </a:cubicBezTo>
                  <a:lnTo>
                    <a:pt x="2691" y="3500"/>
                  </a:lnTo>
                  <a:cubicBezTo>
                    <a:pt x="2667" y="3500"/>
                    <a:pt x="2631" y="3465"/>
                    <a:pt x="2631" y="3441"/>
                  </a:cubicBezTo>
                  <a:lnTo>
                    <a:pt x="2631" y="2191"/>
                  </a:lnTo>
                  <a:cubicBezTo>
                    <a:pt x="2631" y="2143"/>
                    <a:pt x="2620" y="2107"/>
                    <a:pt x="2572" y="2072"/>
                  </a:cubicBezTo>
                  <a:cubicBezTo>
                    <a:pt x="2555" y="2055"/>
                    <a:pt x="2520" y="2038"/>
                    <a:pt x="2485" y="2038"/>
                  </a:cubicBezTo>
                  <a:cubicBezTo>
                    <a:pt x="2470" y="2038"/>
                    <a:pt x="2455" y="2041"/>
                    <a:pt x="2441" y="2048"/>
                  </a:cubicBezTo>
                  <a:lnTo>
                    <a:pt x="1238" y="2250"/>
                  </a:lnTo>
                  <a:cubicBezTo>
                    <a:pt x="917" y="2250"/>
                    <a:pt x="691" y="2000"/>
                    <a:pt x="691" y="1691"/>
                  </a:cubicBezTo>
                  <a:lnTo>
                    <a:pt x="691" y="167"/>
                  </a:lnTo>
                  <a:cubicBezTo>
                    <a:pt x="691" y="83"/>
                    <a:pt x="607" y="0"/>
                    <a:pt x="5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4" name="Google Shape;5914;p26"/>
            <p:cNvSpPr/>
            <p:nvPr/>
          </p:nvSpPr>
          <p:spPr>
            <a:xfrm>
              <a:off x="1367060" y="2441912"/>
              <a:ext cx="82184" cy="212139"/>
            </a:xfrm>
            <a:custGeom>
              <a:avLst/>
              <a:gdLst/>
              <a:ahLst/>
              <a:cxnLst/>
              <a:rect l="l" t="t" r="r" b="b"/>
              <a:pathLst>
                <a:path w="2584" h="6670" extrusionOk="0">
                  <a:moveTo>
                    <a:pt x="2415" y="1"/>
                  </a:moveTo>
                  <a:cubicBezTo>
                    <a:pt x="2382" y="1"/>
                    <a:pt x="2350" y="10"/>
                    <a:pt x="2322" y="29"/>
                  </a:cubicBezTo>
                  <a:cubicBezTo>
                    <a:pt x="1274" y="731"/>
                    <a:pt x="655" y="1898"/>
                    <a:pt x="655" y="3148"/>
                  </a:cubicBezTo>
                  <a:cubicBezTo>
                    <a:pt x="655" y="3351"/>
                    <a:pt x="667" y="3541"/>
                    <a:pt x="703" y="3732"/>
                  </a:cubicBezTo>
                  <a:cubicBezTo>
                    <a:pt x="48" y="5708"/>
                    <a:pt x="0" y="5696"/>
                    <a:pt x="0" y="5970"/>
                  </a:cubicBezTo>
                  <a:cubicBezTo>
                    <a:pt x="0" y="6208"/>
                    <a:pt x="84" y="6446"/>
                    <a:pt x="262" y="6625"/>
                  </a:cubicBezTo>
                  <a:cubicBezTo>
                    <a:pt x="295" y="6651"/>
                    <a:pt x="342" y="6670"/>
                    <a:pt x="389" y="6670"/>
                  </a:cubicBezTo>
                  <a:cubicBezTo>
                    <a:pt x="429" y="6670"/>
                    <a:pt x="468" y="6657"/>
                    <a:pt x="500" y="6625"/>
                  </a:cubicBezTo>
                  <a:cubicBezTo>
                    <a:pt x="560" y="6565"/>
                    <a:pt x="584" y="6458"/>
                    <a:pt x="500" y="6375"/>
                  </a:cubicBezTo>
                  <a:cubicBezTo>
                    <a:pt x="358" y="6220"/>
                    <a:pt x="298" y="5982"/>
                    <a:pt x="369" y="5756"/>
                  </a:cubicBezTo>
                  <a:lnTo>
                    <a:pt x="1036" y="3791"/>
                  </a:lnTo>
                  <a:cubicBezTo>
                    <a:pt x="1060" y="3767"/>
                    <a:pt x="1060" y="3732"/>
                    <a:pt x="1036" y="3720"/>
                  </a:cubicBezTo>
                  <a:cubicBezTo>
                    <a:pt x="1012" y="3517"/>
                    <a:pt x="1000" y="3327"/>
                    <a:pt x="1000" y="3148"/>
                  </a:cubicBezTo>
                  <a:cubicBezTo>
                    <a:pt x="1000" y="2005"/>
                    <a:pt x="1560" y="934"/>
                    <a:pt x="2513" y="291"/>
                  </a:cubicBezTo>
                  <a:cubicBezTo>
                    <a:pt x="2572" y="255"/>
                    <a:pt x="2584" y="148"/>
                    <a:pt x="2548" y="76"/>
                  </a:cubicBezTo>
                  <a:cubicBezTo>
                    <a:pt x="2519" y="25"/>
                    <a:pt x="2467" y="1"/>
                    <a:pt x="24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5" name="Google Shape;5915;p26"/>
            <p:cNvSpPr/>
            <p:nvPr/>
          </p:nvSpPr>
          <p:spPr>
            <a:xfrm>
              <a:off x="1456051" y="2422129"/>
              <a:ext cx="180271" cy="162937"/>
            </a:xfrm>
            <a:custGeom>
              <a:avLst/>
              <a:gdLst/>
              <a:ahLst/>
              <a:cxnLst/>
              <a:rect l="l" t="t" r="r" b="b"/>
              <a:pathLst>
                <a:path w="5668" h="5123" extrusionOk="0">
                  <a:moveTo>
                    <a:pt x="1621" y="1"/>
                  </a:moveTo>
                  <a:cubicBezTo>
                    <a:pt x="1104" y="1"/>
                    <a:pt x="591" y="107"/>
                    <a:pt x="119" y="317"/>
                  </a:cubicBezTo>
                  <a:cubicBezTo>
                    <a:pt x="24" y="353"/>
                    <a:pt x="0" y="448"/>
                    <a:pt x="24" y="544"/>
                  </a:cubicBezTo>
                  <a:cubicBezTo>
                    <a:pt x="51" y="616"/>
                    <a:pt x="113" y="648"/>
                    <a:pt x="184" y="648"/>
                  </a:cubicBezTo>
                  <a:cubicBezTo>
                    <a:pt x="205" y="648"/>
                    <a:pt x="228" y="645"/>
                    <a:pt x="250" y="639"/>
                  </a:cubicBezTo>
                  <a:cubicBezTo>
                    <a:pt x="965" y="317"/>
                    <a:pt x="1536" y="365"/>
                    <a:pt x="1643" y="353"/>
                  </a:cubicBezTo>
                  <a:cubicBezTo>
                    <a:pt x="3941" y="365"/>
                    <a:pt x="5644" y="2556"/>
                    <a:pt x="4894" y="4901"/>
                  </a:cubicBezTo>
                  <a:cubicBezTo>
                    <a:pt x="4870" y="4997"/>
                    <a:pt x="4906" y="5080"/>
                    <a:pt x="5001" y="5116"/>
                  </a:cubicBezTo>
                  <a:cubicBezTo>
                    <a:pt x="5018" y="5120"/>
                    <a:pt x="5035" y="5123"/>
                    <a:pt x="5052" y="5123"/>
                  </a:cubicBezTo>
                  <a:cubicBezTo>
                    <a:pt x="5119" y="5123"/>
                    <a:pt x="5184" y="5085"/>
                    <a:pt x="5203" y="5009"/>
                  </a:cubicBezTo>
                  <a:cubicBezTo>
                    <a:pt x="5668" y="3508"/>
                    <a:pt x="5239" y="2044"/>
                    <a:pt x="4263" y="1079"/>
                  </a:cubicBezTo>
                  <a:cubicBezTo>
                    <a:pt x="3524" y="356"/>
                    <a:pt x="2566" y="1"/>
                    <a:pt x="16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6" name="Google Shape;5916;p26"/>
            <p:cNvSpPr/>
            <p:nvPr/>
          </p:nvSpPr>
          <p:spPr>
            <a:xfrm>
              <a:off x="1532160" y="2593590"/>
              <a:ext cx="81834" cy="180207"/>
            </a:xfrm>
            <a:custGeom>
              <a:avLst/>
              <a:gdLst/>
              <a:ahLst/>
              <a:cxnLst/>
              <a:rect l="l" t="t" r="r" b="b"/>
              <a:pathLst>
                <a:path w="2573" h="5666" extrusionOk="0">
                  <a:moveTo>
                    <a:pt x="2399" y="1"/>
                  </a:moveTo>
                  <a:cubicBezTo>
                    <a:pt x="2340" y="1"/>
                    <a:pt x="2284" y="36"/>
                    <a:pt x="2251" y="94"/>
                  </a:cubicBezTo>
                  <a:cubicBezTo>
                    <a:pt x="2096" y="380"/>
                    <a:pt x="1715" y="856"/>
                    <a:pt x="1715" y="1737"/>
                  </a:cubicBezTo>
                  <a:lnTo>
                    <a:pt x="1715" y="5273"/>
                  </a:lnTo>
                  <a:cubicBezTo>
                    <a:pt x="1715" y="5309"/>
                    <a:pt x="1679" y="5332"/>
                    <a:pt x="1655" y="5332"/>
                  </a:cubicBezTo>
                  <a:lnTo>
                    <a:pt x="167" y="5332"/>
                  </a:lnTo>
                  <a:cubicBezTo>
                    <a:pt x="72" y="5332"/>
                    <a:pt x="0" y="5404"/>
                    <a:pt x="0" y="5499"/>
                  </a:cubicBezTo>
                  <a:cubicBezTo>
                    <a:pt x="0" y="5583"/>
                    <a:pt x="72" y="5666"/>
                    <a:pt x="167" y="5666"/>
                  </a:cubicBezTo>
                  <a:lnTo>
                    <a:pt x="1655" y="5666"/>
                  </a:lnTo>
                  <a:cubicBezTo>
                    <a:pt x="1858" y="5666"/>
                    <a:pt x="2036" y="5487"/>
                    <a:pt x="2036" y="5273"/>
                  </a:cubicBezTo>
                  <a:lnTo>
                    <a:pt x="2036" y="1737"/>
                  </a:lnTo>
                  <a:cubicBezTo>
                    <a:pt x="2036" y="963"/>
                    <a:pt x="2382" y="558"/>
                    <a:pt x="2548" y="249"/>
                  </a:cubicBezTo>
                  <a:cubicBezTo>
                    <a:pt x="2572" y="153"/>
                    <a:pt x="2548" y="70"/>
                    <a:pt x="2477" y="22"/>
                  </a:cubicBezTo>
                  <a:cubicBezTo>
                    <a:pt x="2451" y="8"/>
                    <a:pt x="2425" y="1"/>
                    <a:pt x="239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7" name="Google Shape;5917;p26"/>
            <p:cNvSpPr/>
            <p:nvPr/>
          </p:nvSpPr>
          <p:spPr>
            <a:xfrm>
              <a:off x="1425359" y="2572313"/>
              <a:ext cx="24267" cy="17843"/>
            </a:xfrm>
            <a:custGeom>
              <a:avLst/>
              <a:gdLst/>
              <a:ahLst/>
              <a:cxnLst/>
              <a:rect l="l" t="t" r="r" b="b"/>
              <a:pathLst>
                <a:path w="763" h="561" extrusionOk="0">
                  <a:moveTo>
                    <a:pt x="583" y="0"/>
                  </a:moveTo>
                  <a:cubicBezTo>
                    <a:pt x="554" y="0"/>
                    <a:pt x="525" y="8"/>
                    <a:pt x="501" y="25"/>
                  </a:cubicBezTo>
                  <a:lnTo>
                    <a:pt x="96" y="239"/>
                  </a:lnTo>
                  <a:cubicBezTo>
                    <a:pt x="25" y="287"/>
                    <a:pt x="1" y="394"/>
                    <a:pt x="37" y="465"/>
                  </a:cubicBezTo>
                  <a:cubicBezTo>
                    <a:pt x="72" y="525"/>
                    <a:pt x="132" y="560"/>
                    <a:pt x="191" y="560"/>
                  </a:cubicBezTo>
                  <a:cubicBezTo>
                    <a:pt x="215" y="560"/>
                    <a:pt x="251" y="560"/>
                    <a:pt x="275" y="537"/>
                  </a:cubicBezTo>
                  <a:lnTo>
                    <a:pt x="680" y="322"/>
                  </a:lnTo>
                  <a:cubicBezTo>
                    <a:pt x="739" y="263"/>
                    <a:pt x="763" y="156"/>
                    <a:pt x="727" y="84"/>
                  </a:cubicBezTo>
                  <a:cubicBezTo>
                    <a:pt x="696" y="29"/>
                    <a:pt x="639" y="0"/>
                    <a:pt x="58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8" name="Google Shape;5918;p26"/>
            <p:cNvSpPr/>
            <p:nvPr/>
          </p:nvSpPr>
          <p:spPr>
            <a:xfrm>
              <a:off x="1562820" y="2573680"/>
              <a:ext cx="26176" cy="17620"/>
            </a:xfrm>
            <a:custGeom>
              <a:avLst/>
              <a:gdLst/>
              <a:ahLst/>
              <a:cxnLst/>
              <a:rect l="l" t="t" r="r" b="b"/>
              <a:pathLst>
                <a:path w="823" h="554" extrusionOk="0">
                  <a:moveTo>
                    <a:pt x="201" y="1"/>
                  </a:moveTo>
                  <a:cubicBezTo>
                    <a:pt x="143" y="1"/>
                    <a:pt x="81" y="28"/>
                    <a:pt x="48" y="77"/>
                  </a:cubicBezTo>
                  <a:cubicBezTo>
                    <a:pt x="1" y="160"/>
                    <a:pt x="37" y="255"/>
                    <a:pt x="108" y="303"/>
                  </a:cubicBezTo>
                  <a:cubicBezTo>
                    <a:pt x="513" y="529"/>
                    <a:pt x="513" y="553"/>
                    <a:pt x="584" y="553"/>
                  </a:cubicBezTo>
                  <a:cubicBezTo>
                    <a:pt x="763" y="541"/>
                    <a:pt x="822" y="315"/>
                    <a:pt x="680" y="244"/>
                  </a:cubicBezTo>
                  <a:lnTo>
                    <a:pt x="275" y="17"/>
                  </a:lnTo>
                  <a:cubicBezTo>
                    <a:pt x="253" y="6"/>
                    <a:pt x="227" y="1"/>
                    <a:pt x="2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9" name="Google Shape;5919;p26"/>
            <p:cNvSpPr/>
            <p:nvPr/>
          </p:nvSpPr>
          <p:spPr>
            <a:xfrm>
              <a:off x="1448100" y="2481414"/>
              <a:ext cx="125375" cy="191275"/>
            </a:xfrm>
            <a:custGeom>
              <a:avLst/>
              <a:gdLst/>
              <a:ahLst/>
              <a:cxnLst/>
              <a:rect l="l" t="t" r="r" b="b"/>
              <a:pathLst>
                <a:path w="3942" h="6014" extrusionOk="0">
                  <a:moveTo>
                    <a:pt x="1280" y="1498"/>
                  </a:moveTo>
                  <a:cubicBezTo>
                    <a:pt x="1355" y="1498"/>
                    <a:pt x="1429" y="1543"/>
                    <a:pt x="1429" y="1632"/>
                  </a:cubicBezTo>
                  <a:lnTo>
                    <a:pt x="1429" y="1763"/>
                  </a:lnTo>
                  <a:lnTo>
                    <a:pt x="1262" y="1763"/>
                  </a:lnTo>
                  <a:cubicBezTo>
                    <a:pt x="1191" y="1763"/>
                    <a:pt x="1131" y="1704"/>
                    <a:pt x="1131" y="1632"/>
                  </a:cubicBezTo>
                  <a:cubicBezTo>
                    <a:pt x="1131" y="1543"/>
                    <a:pt x="1206" y="1498"/>
                    <a:pt x="1280" y="1498"/>
                  </a:cubicBezTo>
                  <a:close/>
                  <a:moveTo>
                    <a:pt x="2483" y="1498"/>
                  </a:moveTo>
                  <a:cubicBezTo>
                    <a:pt x="2557" y="1498"/>
                    <a:pt x="2632" y="1543"/>
                    <a:pt x="2632" y="1632"/>
                  </a:cubicBezTo>
                  <a:cubicBezTo>
                    <a:pt x="2632" y="1704"/>
                    <a:pt x="2572" y="1763"/>
                    <a:pt x="2501" y="1763"/>
                  </a:cubicBezTo>
                  <a:lnTo>
                    <a:pt x="2334" y="1763"/>
                  </a:lnTo>
                  <a:lnTo>
                    <a:pt x="2334" y="1632"/>
                  </a:lnTo>
                  <a:cubicBezTo>
                    <a:pt x="2334" y="1543"/>
                    <a:pt x="2408" y="1498"/>
                    <a:pt x="2483" y="1498"/>
                  </a:cubicBezTo>
                  <a:close/>
                  <a:moveTo>
                    <a:pt x="1989" y="2085"/>
                  </a:moveTo>
                  <a:lnTo>
                    <a:pt x="1989" y="3776"/>
                  </a:lnTo>
                  <a:lnTo>
                    <a:pt x="1739" y="3776"/>
                  </a:lnTo>
                  <a:lnTo>
                    <a:pt x="1739" y="2085"/>
                  </a:lnTo>
                  <a:close/>
                  <a:moveTo>
                    <a:pt x="2524" y="4097"/>
                  </a:moveTo>
                  <a:lnTo>
                    <a:pt x="2524" y="4430"/>
                  </a:lnTo>
                  <a:lnTo>
                    <a:pt x="1215" y="4430"/>
                  </a:lnTo>
                  <a:lnTo>
                    <a:pt x="1215" y="4097"/>
                  </a:lnTo>
                  <a:close/>
                  <a:moveTo>
                    <a:pt x="2512" y="4752"/>
                  </a:moveTo>
                  <a:lnTo>
                    <a:pt x="2512" y="4942"/>
                  </a:lnTo>
                  <a:lnTo>
                    <a:pt x="2524" y="4942"/>
                  </a:lnTo>
                  <a:cubicBezTo>
                    <a:pt x="2524" y="5026"/>
                    <a:pt x="2465" y="5085"/>
                    <a:pt x="2393" y="5085"/>
                  </a:cubicBezTo>
                  <a:lnTo>
                    <a:pt x="1334" y="5085"/>
                  </a:lnTo>
                  <a:cubicBezTo>
                    <a:pt x="1262" y="5085"/>
                    <a:pt x="1203" y="5026"/>
                    <a:pt x="1203" y="4942"/>
                  </a:cubicBezTo>
                  <a:lnTo>
                    <a:pt x="1203" y="4752"/>
                  </a:lnTo>
                  <a:close/>
                  <a:moveTo>
                    <a:pt x="2227" y="5395"/>
                  </a:moveTo>
                  <a:cubicBezTo>
                    <a:pt x="2203" y="5561"/>
                    <a:pt x="2048" y="5681"/>
                    <a:pt x="1870" y="5681"/>
                  </a:cubicBezTo>
                  <a:cubicBezTo>
                    <a:pt x="1691" y="5681"/>
                    <a:pt x="1548" y="5561"/>
                    <a:pt x="1500" y="5395"/>
                  </a:cubicBezTo>
                  <a:close/>
                  <a:moveTo>
                    <a:pt x="1874" y="1"/>
                  </a:moveTo>
                  <a:cubicBezTo>
                    <a:pt x="834" y="1"/>
                    <a:pt x="0" y="837"/>
                    <a:pt x="0" y="1882"/>
                  </a:cubicBezTo>
                  <a:cubicBezTo>
                    <a:pt x="0" y="2406"/>
                    <a:pt x="215" y="2906"/>
                    <a:pt x="607" y="3264"/>
                  </a:cubicBezTo>
                  <a:cubicBezTo>
                    <a:pt x="786" y="3418"/>
                    <a:pt x="869" y="3656"/>
                    <a:pt x="869" y="3895"/>
                  </a:cubicBezTo>
                  <a:lnTo>
                    <a:pt x="869" y="4942"/>
                  </a:lnTo>
                  <a:cubicBezTo>
                    <a:pt x="869" y="5145"/>
                    <a:pt x="988" y="5300"/>
                    <a:pt x="1155" y="5359"/>
                  </a:cubicBezTo>
                  <a:cubicBezTo>
                    <a:pt x="1191" y="5716"/>
                    <a:pt x="1489" y="6014"/>
                    <a:pt x="1858" y="6014"/>
                  </a:cubicBezTo>
                  <a:cubicBezTo>
                    <a:pt x="2227" y="6014"/>
                    <a:pt x="2524" y="5740"/>
                    <a:pt x="2560" y="5359"/>
                  </a:cubicBezTo>
                  <a:cubicBezTo>
                    <a:pt x="2715" y="5288"/>
                    <a:pt x="2834" y="5121"/>
                    <a:pt x="2834" y="4942"/>
                  </a:cubicBezTo>
                  <a:lnTo>
                    <a:pt x="2834" y="3871"/>
                  </a:lnTo>
                  <a:cubicBezTo>
                    <a:pt x="2834" y="3811"/>
                    <a:pt x="2834" y="3752"/>
                    <a:pt x="2858" y="3692"/>
                  </a:cubicBezTo>
                  <a:cubicBezTo>
                    <a:pt x="2870" y="3609"/>
                    <a:pt x="2822" y="3514"/>
                    <a:pt x="2727" y="3502"/>
                  </a:cubicBezTo>
                  <a:cubicBezTo>
                    <a:pt x="2718" y="3500"/>
                    <a:pt x="2710" y="3500"/>
                    <a:pt x="2701" y="3500"/>
                  </a:cubicBezTo>
                  <a:cubicBezTo>
                    <a:pt x="2627" y="3500"/>
                    <a:pt x="2558" y="3546"/>
                    <a:pt x="2536" y="3621"/>
                  </a:cubicBezTo>
                  <a:cubicBezTo>
                    <a:pt x="2524" y="3668"/>
                    <a:pt x="2524" y="3728"/>
                    <a:pt x="2512" y="3776"/>
                  </a:cubicBezTo>
                  <a:lnTo>
                    <a:pt x="2298" y="3776"/>
                  </a:lnTo>
                  <a:lnTo>
                    <a:pt x="2298" y="2085"/>
                  </a:lnTo>
                  <a:lnTo>
                    <a:pt x="2465" y="2085"/>
                  </a:lnTo>
                  <a:cubicBezTo>
                    <a:pt x="2715" y="2085"/>
                    <a:pt x="2929" y="1882"/>
                    <a:pt x="2929" y="1632"/>
                  </a:cubicBezTo>
                  <a:cubicBezTo>
                    <a:pt x="2929" y="1370"/>
                    <a:pt x="2715" y="1168"/>
                    <a:pt x="2465" y="1168"/>
                  </a:cubicBezTo>
                  <a:lnTo>
                    <a:pt x="2441" y="1168"/>
                  </a:lnTo>
                  <a:cubicBezTo>
                    <a:pt x="2179" y="1168"/>
                    <a:pt x="1977" y="1370"/>
                    <a:pt x="1977" y="1632"/>
                  </a:cubicBezTo>
                  <a:lnTo>
                    <a:pt x="1977" y="1763"/>
                  </a:lnTo>
                  <a:lnTo>
                    <a:pt x="1727" y="1763"/>
                  </a:lnTo>
                  <a:lnTo>
                    <a:pt x="1727" y="1632"/>
                  </a:lnTo>
                  <a:cubicBezTo>
                    <a:pt x="1727" y="1370"/>
                    <a:pt x="1512" y="1168"/>
                    <a:pt x="1262" y="1168"/>
                  </a:cubicBezTo>
                  <a:lnTo>
                    <a:pt x="1227" y="1168"/>
                  </a:lnTo>
                  <a:cubicBezTo>
                    <a:pt x="977" y="1168"/>
                    <a:pt x="774" y="1370"/>
                    <a:pt x="774" y="1632"/>
                  </a:cubicBezTo>
                  <a:cubicBezTo>
                    <a:pt x="774" y="1882"/>
                    <a:pt x="977" y="2085"/>
                    <a:pt x="1227" y="2085"/>
                  </a:cubicBezTo>
                  <a:lnTo>
                    <a:pt x="1393" y="2085"/>
                  </a:lnTo>
                  <a:lnTo>
                    <a:pt x="1393" y="3776"/>
                  </a:lnTo>
                  <a:lnTo>
                    <a:pt x="1191" y="3776"/>
                  </a:lnTo>
                  <a:cubicBezTo>
                    <a:pt x="1155" y="3478"/>
                    <a:pt x="1024" y="3204"/>
                    <a:pt x="810" y="3014"/>
                  </a:cubicBezTo>
                  <a:cubicBezTo>
                    <a:pt x="488" y="2716"/>
                    <a:pt x="310" y="2299"/>
                    <a:pt x="310" y="1871"/>
                  </a:cubicBezTo>
                  <a:cubicBezTo>
                    <a:pt x="310" y="1013"/>
                    <a:pt x="988" y="323"/>
                    <a:pt x="1858" y="323"/>
                  </a:cubicBezTo>
                  <a:lnTo>
                    <a:pt x="1905" y="323"/>
                  </a:lnTo>
                  <a:cubicBezTo>
                    <a:pt x="2715" y="335"/>
                    <a:pt x="3394" y="1013"/>
                    <a:pt x="3405" y="1835"/>
                  </a:cubicBezTo>
                  <a:lnTo>
                    <a:pt x="3405" y="1847"/>
                  </a:lnTo>
                  <a:cubicBezTo>
                    <a:pt x="3405" y="2287"/>
                    <a:pt x="3239" y="2668"/>
                    <a:pt x="2929" y="2966"/>
                  </a:cubicBezTo>
                  <a:cubicBezTo>
                    <a:pt x="2870" y="3025"/>
                    <a:pt x="2858" y="3133"/>
                    <a:pt x="2929" y="3204"/>
                  </a:cubicBezTo>
                  <a:cubicBezTo>
                    <a:pt x="2965" y="3240"/>
                    <a:pt x="3007" y="3258"/>
                    <a:pt x="3048" y="3258"/>
                  </a:cubicBezTo>
                  <a:cubicBezTo>
                    <a:pt x="3090" y="3258"/>
                    <a:pt x="3132" y="3240"/>
                    <a:pt x="3167" y="3204"/>
                  </a:cubicBezTo>
                  <a:cubicBezTo>
                    <a:pt x="3906" y="2502"/>
                    <a:pt x="3941" y="1299"/>
                    <a:pt x="3191" y="561"/>
                  </a:cubicBezTo>
                  <a:cubicBezTo>
                    <a:pt x="2858" y="216"/>
                    <a:pt x="2393" y="1"/>
                    <a:pt x="1917" y="1"/>
                  </a:cubicBezTo>
                  <a:cubicBezTo>
                    <a:pt x="1903" y="1"/>
                    <a:pt x="1888" y="1"/>
                    <a:pt x="18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0" name="Google Shape;5920;p26"/>
            <p:cNvSpPr/>
            <p:nvPr/>
          </p:nvSpPr>
          <p:spPr>
            <a:xfrm>
              <a:off x="1502232" y="2449259"/>
              <a:ext cx="10655" cy="25380"/>
            </a:xfrm>
            <a:custGeom>
              <a:avLst/>
              <a:gdLst/>
              <a:ahLst/>
              <a:cxnLst/>
              <a:rect l="l" t="t" r="r" b="b"/>
              <a:pathLst>
                <a:path w="335" h="798" extrusionOk="0">
                  <a:moveTo>
                    <a:pt x="168" y="0"/>
                  </a:moveTo>
                  <a:cubicBezTo>
                    <a:pt x="84" y="0"/>
                    <a:pt x="1" y="84"/>
                    <a:pt x="1" y="167"/>
                  </a:cubicBezTo>
                  <a:lnTo>
                    <a:pt x="1" y="631"/>
                  </a:lnTo>
                  <a:cubicBezTo>
                    <a:pt x="1" y="715"/>
                    <a:pt x="84" y="798"/>
                    <a:pt x="168" y="798"/>
                  </a:cubicBezTo>
                  <a:cubicBezTo>
                    <a:pt x="263" y="798"/>
                    <a:pt x="334" y="715"/>
                    <a:pt x="334" y="631"/>
                  </a:cubicBezTo>
                  <a:lnTo>
                    <a:pt x="334" y="167"/>
                  </a:lnTo>
                  <a:cubicBezTo>
                    <a:pt x="334" y="84"/>
                    <a:pt x="263" y="0"/>
                    <a:pt x="1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1" name="Google Shape;5921;p26"/>
            <p:cNvSpPr/>
            <p:nvPr/>
          </p:nvSpPr>
          <p:spPr>
            <a:xfrm>
              <a:off x="1458309" y="2460582"/>
              <a:ext cx="18988" cy="23090"/>
            </a:xfrm>
            <a:custGeom>
              <a:avLst/>
              <a:gdLst/>
              <a:ahLst/>
              <a:cxnLst/>
              <a:rect l="l" t="t" r="r" b="b"/>
              <a:pathLst>
                <a:path w="597" h="726" extrusionOk="0">
                  <a:moveTo>
                    <a:pt x="190" y="1"/>
                  </a:moveTo>
                  <a:cubicBezTo>
                    <a:pt x="161" y="1"/>
                    <a:pt x="132" y="9"/>
                    <a:pt x="108" y="25"/>
                  </a:cubicBezTo>
                  <a:cubicBezTo>
                    <a:pt x="25" y="61"/>
                    <a:pt x="1" y="168"/>
                    <a:pt x="48" y="240"/>
                  </a:cubicBezTo>
                  <a:lnTo>
                    <a:pt x="275" y="644"/>
                  </a:lnTo>
                  <a:cubicBezTo>
                    <a:pt x="299" y="693"/>
                    <a:pt x="357" y="726"/>
                    <a:pt x="414" y="726"/>
                  </a:cubicBezTo>
                  <a:cubicBezTo>
                    <a:pt x="441" y="726"/>
                    <a:pt x="466" y="719"/>
                    <a:pt x="489" y="704"/>
                  </a:cubicBezTo>
                  <a:cubicBezTo>
                    <a:pt x="572" y="656"/>
                    <a:pt x="596" y="573"/>
                    <a:pt x="548" y="478"/>
                  </a:cubicBezTo>
                  <a:lnTo>
                    <a:pt x="322" y="85"/>
                  </a:lnTo>
                  <a:cubicBezTo>
                    <a:pt x="299" y="30"/>
                    <a:pt x="244" y="1"/>
                    <a:pt x="1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2" name="Google Shape;5922;p26"/>
            <p:cNvSpPr/>
            <p:nvPr/>
          </p:nvSpPr>
          <p:spPr>
            <a:xfrm>
              <a:off x="1425741" y="2492768"/>
              <a:ext cx="25031" cy="17874"/>
            </a:xfrm>
            <a:custGeom>
              <a:avLst/>
              <a:gdLst/>
              <a:ahLst/>
              <a:cxnLst/>
              <a:rect l="l" t="t" r="r" b="b"/>
              <a:pathLst>
                <a:path w="787" h="562" extrusionOk="0">
                  <a:moveTo>
                    <a:pt x="181" y="1"/>
                  </a:moveTo>
                  <a:cubicBezTo>
                    <a:pt x="126" y="1"/>
                    <a:pt x="72" y="30"/>
                    <a:pt x="48" y="85"/>
                  </a:cubicBezTo>
                  <a:cubicBezTo>
                    <a:pt x="1" y="156"/>
                    <a:pt x="25" y="263"/>
                    <a:pt x="108" y="299"/>
                  </a:cubicBezTo>
                  <a:cubicBezTo>
                    <a:pt x="501" y="525"/>
                    <a:pt x="501" y="561"/>
                    <a:pt x="584" y="561"/>
                  </a:cubicBezTo>
                  <a:cubicBezTo>
                    <a:pt x="632" y="561"/>
                    <a:pt x="703" y="525"/>
                    <a:pt x="727" y="466"/>
                  </a:cubicBezTo>
                  <a:cubicBezTo>
                    <a:pt x="787" y="394"/>
                    <a:pt x="751" y="287"/>
                    <a:pt x="668" y="240"/>
                  </a:cubicBezTo>
                  <a:lnTo>
                    <a:pt x="263" y="25"/>
                  </a:lnTo>
                  <a:cubicBezTo>
                    <a:pt x="238" y="9"/>
                    <a:pt x="209" y="1"/>
                    <a:pt x="1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3" name="Google Shape;5923;p26"/>
            <p:cNvSpPr/>
            <p:nvPr/>
          </p:nvSpPr>
          <p:spPr>
            <a:xfrm>
              <a:off x="1414768" y="2535959"/>
              <a:ext cx="25031" cy="10655"/>
            </a:xfrm>
            <a:custGeom>
              <a:avLst/>
              <a:gdLst/>
              <a:ahLst/>
              <a:cxnLst/>
              <a:rect l="l" t="t" r="r" b="b"/>
              <a:pathLst>
                <a:path w="787" h="335" extrusionOk="0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34"/>
                    <a:pt x="167" y="334"/>
                  </a:cubicBezTo>
                  <a:lnTo>
                    <a:pt x="632" y="334"/>
                  </a:lnTo>
                  <a:cubicBezTo>
                    <a:pt x="715" y="334"/>
                    <a:pt x="786" y="251"/>
                    <a:pt x="786" y="167"/>
                  </a:cubicBezTo>
                  <a:cubicBezTo>
                    <a:pt x="786" y="72"/>
                    <a:pt x="715" y="1"/>
                    <a:pt x="6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4" name="Google Shape;5924;p26"/>
            <p:cNvSpPr/>
            <p:nvPr/>
          </p:nvSpPr>
          <p:spPr>
            <a:xfrm>
              <a:off x="1573825" y="2537104"/>
              <a:ext cx="24999" cy="10241"/>
            </a:xfrm>
            <a:custGeom>
              <a:avLst/>
              <a:gdLst/>
              <a:ahLst/>
              <a:cxnLst/>
              <a:rect l="l" t="t" r="r" b="b"/>
              <a:pathLst>
                <a:path w="786" h="322" extrusionOk="0">
                  <a:moveTo>
                    <a:pt x="167" y="0"/>
                  </a:moveTo>
                  <a:cubicBezTo>
                    <a:pt x="72" y="0"/>
                    <a:pt x="0" y="72"/>
                    <a:pt x="0" y="155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631" y="322"/>
                  </a:lnTo>
                  <a:cubicBezTo>
                    <a:pt x="715" y="322"/>
                    <a:pt x="786" y="251"/>
                    <a:pt x="786" y="155"/>
                  </a:cubicBezTo>
                  <a:cubicBezTo>
                    <a:pt x="786" y="72"/>
                    <a:pt x="715" y="0"/>
                    <a:pt x="63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5" name="Google Shape;5925;p26"/>
            <p:cNvSpPr/>
            <p:nvPr/>
          </p:nvSpPr>
          <p:spPr>
            <a:xfrm>
              <a:off x="1563965" y="2493627"/>
              <a:ext cx="24649" cy="17525"/>
            </a:xfrm>
            <a:custGeom>
              <a:avLst/>
              <a:gdLst/>
              <a:ahLst/>
              <a:cxnLst/>
              <a:rect l="l" t="t" r="r" b="b"/>
              <a:pathLst>
                <a:path w="775" h="551" extrusionOk="0">
                  <a:moveTo>
                    <a:pt x="576" y="0"/>
                  </a:moveTo>
                  <a:cubicBezTo>
                    <a:pt x="549" y="0"/>
                    <a:pt x="523" y="7"/>
                    <a:pt x="501" y="22"/>
                  </a:cubicBezTo>
                  <a:lnTo>
                    <a:pt x="108" y="248"/>
                  </a:lnTo>
                  <a:cubicBezTo>
                    <a:pt x="24" y="296"/>
                    <a:pt x="1" y="391"/>
                    <a:pt x="48" y="475"/>
                  </a:cubicBezTo>
                  <a:cubicBezTo>
                    <a:pt x="73" y="524"/>
                    <a:pt x="132" y="550"/>
                    <a:pt x="189" y="550"/>
                  </a:cubicBezTo>
                  <a:cubicBezTo>
                    <a:pt x="215" y="550"/>
                    <a:pt x="240" y="545"/>
                    <a:pt x="263" y="534"/>
                  </a:cubicBezTo>
                  <a:lnTo>
                    <a:pt x="667" y="308"/>
                  </a:lnTo>
                  <a:cubicBezTo>
                    <a:pt x="739" y="260"/>
                    <a:pt x="774" y="153"/>
                    <a:pt x="727" y="82"/>
                  </a:cubicBezTo>
                  <a:cubicBezTo>
                    <a:pt x="694" y="33"/>
                    <a:pt x="633" y="0"/>
                    <a:pt x="5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6" name="Google Shape;5926;p26"/>
            <p:cNvSpPr/>
            <p:nvPr/>
          </p:nvSpPr>
          <p:spPr>
            <a:xfrm>
              <a:off x="1537853" y="2461440"/>
              <a:ext cx="18956" cy="23090"/>
            </a:xfrm>
            <a:custGeom>
              <a:avLst/>
              <a:gdLst/>
              <a:ahLst/>
              <a:cxnLst/>
              <a:rect l="l" t="t" r="r" b="b"/>
              <a:pathLst>
                <a:path w="596" h="726" extrusionOk="0">
                  <a:moveTo>
                    <a:pt x="414" y="0"/>
                  </a:moveTo>
                  <a:cubicBezTo>
                    <a:pt x="357" y="0"/>
                    <a:pt x="298" y="33"/>
                    <a:pt x="274" y="82"/>
                  </a:cubicBezTo>
                  <a:lnTo>
                    <a:pt x="48" y="486"/>
                  </a:lnTo>
                  <a:cubicBezTo>
                    <a:pt x="0" y="558"/>
                    <a:pt x="36" y="665"/>
                    <a:pt x="107" y="701"/>
                  </a:cubicBezTo>
                  <a:cubicBezTo>
                    <a:pt x="132" y="718"/>
                    <a:pt x="162" y="725"/>
                    <a:pt x="192" y="725"/>
                  </a:cubicBezTo>
                  <a:cubicBezTo>
                    <a:pt x="247" y="725"/>
                    <a:pt x="303" y="699"/>
                    <a:pt x="333" y="653"/>
                  </a:cubicBezTo>
                  <a:lnTo>
                    <a:pt x="548" y="248"/>
                  </a:lnTo>
                  <a:cubicBezTo>
                    <a:pt x="595" y="177"/>
                    <a:pt x="572" y="70"/>
                    <a:pt x="488" y="22"/>
                  </a:cubicBezTo>
                  <a:cubicBezTo>
                    <a:pt x="466" y="7"/>
                    <a:pt x="440" y="0"/>
                    <a:pt x="4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27" name="Google Shape;5927;p26"/>
          <p:cNvGrpSpPr/>
          <p:nvPr/>
        </p:nvGrpSpPr>
        <p:grpSpPr>
          <a:xfrm>
            <a:off x="3920911" y="1546497"/>
            <a:ext cx="379512" cy="372402"/>
            <a:chOff x="1329585" y="1989925"/>
            <a:chExt cx="341472" cy="335074"/>
          </a:xfrm>
        </p:grpSpPr>
        <p:sp>
          <p:nvSpPr>
            <p:cNvPr id="5928" name="Google Shape;5928;p26"/>
            <p:cNvSpPr/>
            <p:nvPr/>
          </p:nvSpPr>
          <p:spPr>
            <a:xfrm>
              <a:off x="1562263" y="2097956"/>
              <a:ext cx="108795" cy="226661"/>
            </a:xfrm>
            <a:custGeom>
              <a:avLst/>
              <a:gdLst/>
              <a:ahLst/>
              <a:cxnLst/>
              <a:rect l="l" t="t" r="r" b="b"/>
              <a:pathLst>
                <a:path w="3418" h="7121" extrusionOk="0">
                  <a:moveTo>
                    <a:pt x="1155" y="345"/>
                  </a:moveTo>
                  <a:cubicBezTo>
                    <a:pt x="1215" y="345"/>
                    <a:pt x="1274" y="405"/>
                    <a:pt x="1274" y="465"/>
                  </a:cubicBezTo>
                  <a:lnTo>
                    <a:pt x="1274" y="536"/>
                  </a:lnTo>
                  <a:lnTo>
                    <a:pt x="1274" y="1107"/>
                  </a:lnTo>
                  <a:cubicBezTo>
                    <a:pt x="1274" y="1191"/>
                    <a:pt x="1346" y="1274"/>
                    <a:pt x="1429" y="1274"/>
                  </a:cubicBezTo>
                  <a:cubicBezTo>
                    <a:pt x="1524" y="1274"/>
                    <a:pt x="1596" y="1191"/>
                    <a:pt x="1596" y="1107"/>
                  </a:cubicBezTo>
                  <a:lnTo>
                    <a:pt x="1596" y="584"/>
                  </a:lnTo>
                  <a:cubicBezTo>
                    <a:pt x="1608" y="536"/>
                    <a:pt x="1655" y="524"/>
                    <a:pt x="1703" y="524"/>
                  </a:cubicBezTo>
                  <a:lnTo>
                    <a:pt x="1715" y="524"/>
                  </a:lnTo>
                  <a:cubicBezTo>
                    <a:pt x="1774" y="524"/>
                    <a:pt x="1834" y="584"/>
                    <a:pt x="1834" y="643"/>
                  </a:cubicBezTo>
                  <a:lnTo>
                    <a:pt x="1834" y="679"/>
                  </a:lnTo>
                  <a:lnTo>
                    <a:pt x="1834" y="1131"/>
                  </a:lnTo>
                  <a:cubicBezTo>
                    <a:pt x="1834" y="1227"/>
                    <a:pt x="1905" y="1298"/>
                    <a:pt x="2001" y="1298"/>
                  </a:cubicBezTo>
                  <a:cubicBezTo>
                    <a:pt x="2084" y="1298"/>
                    <a:pt x="2167" y="1227"/>
                    <a:pt x="2167" y="1131"/>
                  </a:cubicBezTo>
                  <a:lnTo>
                    <a:pt x="2167" y="715"/>
                  </a:lnTo>
                  <a:cubicBezTo>
                    <a:pt x="2179" y="679"/>
                    <a:pt x="2227" y="655"/>
                    <a:pt x="2263" y="655"/>
                  </a:cubicBezTo>
                  <a:lnTo>
                    <a:pt x="2286" y="655"/>
                  </a:lnTo>
                  <a:cubicBezTo>
                    <a:pt x="2346" y="655"/>
                    <a:pt x="2406" y="715"/>
                    <a:pt x="2406" y="774"/>
                  </a:cubicBezTo>
                  <a:lnTo>
                    <a:pt x="2406" y="893"/>
                  </a:lnTo>
                  <a:lnTo>
                    <a:pt x="2406" y="1238"/>
                  </a:lnTo>
                  <a:cubicBezTo>
                    <a:pt x="2406" y="1334"/>
                    <a:pt x="2477" y="1405"/>
                    <a:pt x="2560" y="1405"/>
                  </a:cubicBezTo>
                  <a:cubicBezTo>
                    <a:pt x="2656" y="1405"/>
                    <a:pt x="2727" y="1334"/>
                    <a:pt x="2727" y="1238"/>
                  </a:cubicBezTo>
                  <a:lnTo>
                    <a:pt x="2727" y="893"/>
                  </a:lnTo>
                  <a:cubicBezTo>
                    <a:pt x="2727" y="834"/>
                    <a:pt x="2787" y="774"/>
                    <a:pt x="2846" y="774"/>
                  </a:cubicBezTo>
                  <a:lnTo>
                    <a:pt x="2858" y="774"/>
                  </a:lnTo>
                  <a:cubicBezTo>
                    <a:pt x="2917" y="774"/>
                    <a:pt x="2977" y="834"/>
                    <a:pt x="2977" y="893"/>
                  </a:cubicBezTo>
                  <a:lnTo>
                    <a:pt x="2977" y="1691"/>
                  </a:lnTo>
                  <a:lnTo>
                    <a:pt x="2977" y="1703"/>
                  </a:lnTo>
                  <a:cubicBezTo>
                    <a:pt x="3001" y="1893"/>
                    <a:pt x="2977" y="2477"/>
                    <a:pt x="2679" y="2727"/>
                  </a:cubicBezTo>
                  <a:cubicBezTo>
                    <a:pt x="2644" y="2762"/>
                    <a:pt x="2620" y="2798"/>
                    <a:pt x="2620" y="2858"/>
                  </a:cubicBezTo>
                  <a:lnTo>
                    <a:pt x="2620" y="3393"/>
                  </a:lnTo>
                  <a:lnTo>
                    <a:pt x="1012" y="3393"/>
                  </a:lnTo>
                  <a:lnTo>
                    <a:pt x="1012" y="3024"/>
                  </a:lnTo>
                  <a:cubicBezTo>
                    <a:pt x="1012" y="2965"/>
                    <a:pt x="989" y="2917"/>
                    <a:pt x="941" y="2893"/>
                  </a:cubicBezTo>
                  <a:cubicBezTo>
                    <a:pt x="989" y="2846"/>
                    <a:pt x="417" y="2417"/>
                    <a:pt x="393" y="1953"/>
                  </a:cubicBezTo>
                  <a:cubicBezTo>
                    <a:pt x="381" y="1691"/>
                    <a:pt x="358" y="1358"/>
                    <a:pt x="465" y="1274"/>
                  </a:cubicBezTo>
                  <a:cubicBezTo>
                    <a:pt x="501" y="1247"/>
                    <a:pt x="550" y="1234"/>
                    <a:pt x="617" y="1234"/>
                  </a:cubicBezTo>
                  <a:cubicBezTo>
                    <a:pt x="640" y="1234"/>
                    <a:pt x="664" y="1235"/>
                    <a:pt x="691" y="1238"/>
                  </a:cubicBezTo>
                  <a:lnTo>
                    <a:pt x="691" y="1465"/>
                  </a:lnTo>
                  <a:cubicBezTo>
                    <a:pt x="691" y="1548"/>
                    <a:pt x="762" y="1631"/>
                    <a:pt x="858" y="1631"/>
                  </a:cubicBezTo>
                  <a:cubicBezTo>
                    <a:pt x="941" y="1631"/>
                    <a:pt x="1012" y="1548"/>
                    <a:pt x="1012" y="1465"/>
                  </a:cubicBezTo>
                  <a:lnTo>
                    <a:pt x="1012" y="465"/>
                  </a:lnTo>
                  <a:cubicBezTo>
                    <a:pt x="1012" y="405"/>
                    <a:pt x="1072" y="345"/>
                    <a:pt x="1132" y="345"/>
                  </a:cubicBezTo>
                  <a:close/>
                  <a:moveTo>
                    <a:pt x="2941" y="3691"/>
                  </a:moveTo>
                  <a:lnTo>
                    <a:pt x="2941" y="4215"/>
                  </a:lnTo>
                  <a:lnTo>
                    <a:pt x="810" y="4215"/>
                  </a:lnTo>
                  <a:lnTo>
                    <a:pt x="810" y="3691"/>
                  </a:lnTo>
                  <a:close/>
                  <a:moveTo>
                    <a:pt x="2941" y="4548"/>
                  </a:moveTo>
                  <a:lnTo>
                    <a:pt x="2941" y="6787"/>
                  </a:lnTo>
                  <a:lnTo>
                    <a:pt x="810" y="6787"/>
                  </a:lnTo>
                  <a:lnTo>
                    <a:pt x="810" y="4548"/>
                  </a:lnTo>
                  <a:close/>
                  <a:moveTo>
                    <a:pt x="1132" y="0"/>
                  </a:moveTo>
                  <a:cubicBezTo>
                    <a:pt x="882" y="0"/>
                    <a:pt x="667" y="215"/>
                    <a:pt x="667" y="465"/>
                  </a:cubicBezTo>
                  <a:lnTo>
                    <a:pt x="667" y="893"/>
                  </a:lnTo>
                  <a:cubicBezTo>
                    <a:pt x="645" y="892"/>
                    <a:pt x="623" y="891"/>
                    <a:pt x="602" y="891"/>
                  </a:cubicBezTo>
                  <a:cubicBezTo>
                    <a:pt x="453" y="891"/>
                    <a:pt x="332" y="927"/>
                    <a:pt x="239" y="1000"/>
                  </a:cubicBezTo>
                  <a:cubicBezTo>
                    <a:pt x="0" y="1191"/>
                    <a:pt x="36" y="1584"/>
                    <a:pt x="48" y="1965"/>
                  </a:cubicBezTo>
                  <a:cubicBezTo>
                    <a:pt x="72" y="2489"/>
                    <a:pt x="536" y="2905"/>
                    <a:pt x="715" y="3060"/>
                  </a:cubicBezTo>
                  <a:lnTo>
                    <a:pt x="715" y="3334"/>
                  </a:lnTo>
                  <a:lnTo>
                    <a:pt x="631" y="3334"/>
                  </a:lnTo>
                  <a:cubicBezTo>
                    <a:pt x="536" y="3334"/>
                    <a:pt x="465" y="3405"/>
                    <a:pt x="465" y="3501"/>
                  </a:cubicBezTo>
                  <a:lnTo>
                    <a:pt x="465" y="4370"/>
                  </a:lnTo>
                  <a:lnTo>
                    <a:pt x="465" y="6953"/>
                  </a:lnTo>
                  <a:cubicBezTo>
                    <a:pt x="465" y="7049"/>
                    <a:pt x="536" y="7120"/>
                    <a:pt x="631" y="7120"/>
                  </a:cubicBezTo>
                  <a:lnTo>
                    <a:pt x="3096" y="7120"/>
                  </a:lnTo>
                  <a:cubicBezTo>
                    <a:pt x="3191" y="7120"/>
                    <a:pt x="3263" y="7049"/>
                    <a:pt x="3263" y="6953"/>
                  </a:cubicBezTo>
                  <a:lnTo>
                    <a:pt x="3263" y="4370"/>
                  </a:lnTo>
                  <a:lnTo>
                    <a:pt x="3263" y="3501"/>
                  </a:lnTo>
                  <a:cubicBezTo>
                    <a:pt x="3263" y="3429"/>
                    <a:pt x="3191" y="3358"/>
                    <a:pt x="3096" y="3358"/>
                  </a:cubicBezTo>
                  <a:lnTo>
                    <a:pt x="3001" y="3358"/>
                  </a:lnTo>
                  <a:lnTo>
                    <a:pt x="3001" y="2893"/>
                  </a:lnTo>
                  <a:cubicBezTo>
                    <a:pt x="3418" y="2477"/>
                    <a:pt x="3370" y="1727"/>
                    <a:pt x="3358" y="1643"/>
                  </a:cubicBezTo>
                  <a:lnTo>
                    <a:pt x="3358" y="869"/>
                  </a:lnTo>
                  <a:cubicBezTo>
                    <a:pt x="3358" y="619"/>
                    <a:pt x="3144" y="405"/>
                    <a:pt x="2894" y="405"/>
                  </a:cubicBezTo>
                  <a:lnTo>
                    <a:pt x="2870" y="405"/>
                  </a:lnTo>
                  <a:cubicBezTo>
                    <a:pt x="2798" y="405"/>
                    <a:pt x="2727" y="417"/>
                    <a:pt x="2656" y="465"/>
                  </a:cubicBezTo>
                  <a:cubicBezTo>
                    <a:pt x="2560" y="357"/>
                    <a:pt x="2441" y="286"/>
                    <a:pt x="2298" y="286"/>
                  </a:cubicBezTo>
                  <a:lnTo>
                    <a:pt x="2275" y="286"/>
                  </a:lnTo>
                  <a:cubicBezTo>
                    <a:pt x="2203" y="286"/>
                    <a:pt x="2132" y="298"/>
                    <a:pt x="2072" y="345"/>
                  </a:cubicBezTo>
                  <a:cubicBezTo>
                    <a:pt x="1977" y="238"/>
                    <a:pt x="1870" y="179"/>
                    <a:pt x="1727" y="179"/>
                  </a:cubicBezTo>
                  <a:lnTo>
                    <a:pt x="1715" y="179"/>
                  </a:lnTo>
                  <a:cubicBezTo>
                    <a:pt x="1655" y="179"/>
                    <a:pt x="1596" y="203"/>
                    <a:pt x="1536" y="215"/>
                  </a:cubicBezTo>
                  <a:cubicBezTo>
                    <a:pt x="1465" y="95"/>
                    <a:pt x="1310" y="0"/>
                    <a:pt x="11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9" name="Google Shape;5929;p26"/>
            <p:cNvSpPr/>
            <p:nvPr/>
          </p:nvSpPr>
          <p:spPr>
            <a:xfrm>
              <a:off x="1406137" y="1989925"/>
              <a:ext cx="198587" cy="335074"/>
            </a:xfrm>
            <a:custGeom>
              <a:avLst/>
              <a:gdLst/>
              <a:ahLst/>
              <a:cxnLst/>
              <a:rect l="l" t="t" r="r" b="b"/>
              <a:pathLst>
                <a:path w="6239" h="10527" extrusionOk="0">
                  <a:moveTo>
                    <a:pt x="643" y="346"/>
                  </a:moveTo>
                  <a:lnTo>
                    <a:pt x="1060" y="382"/>
                  </a:lnTo>
                  <a:lnTo>
                    <a:pt x="941" y="644"/>
                  </a:lnTo>
                  <a:lnTo>
                    <a:pt x="643" y="346"/>
                  </a:lnTo>
                  <a:close/>
                  <a:moveTo>
                    <a:pt x="1393" y="453"/>
                  </a:moveTo>
                  <a:lnTo>
                    <a:pt x="2465" y="894"/>
                  </a:lnTo>
                  <a:lnTo>
                    <a:pt x="2346" y="1334"/>
                  </a:lnTo>
                  <a:lnTo>
                    <a:pt x="1203" y="858"/>
                  </a:lnTo>
                  <a:lnTo>
                    <a:pt x="1393" y="453"/>
                  </a:lnTo>
                  <a:close/>
                  <a:moveTo>
                    <a:pt x="4965" y="1942"/>
                  </a:moveTo>
                  <a:lnTo>
                    <a:pt x="5346" y="2108"/>
                  </a:lnTo>
                  <a:lnTo>
                    <a:pt x="5144" y="2525"/>
                  </a:lnTo>
                  <a:lnTo>
                    <a:pt x="4834" y="2382"/>
                  </a:lnTo>
                  <a:cubicBezTo>
                    <a:pt x="4846" y="2370"/>
                    <a:pt x="4846" y="2370"/>
                    <a:pt x="4846" y="2358"/>
                  </a:cubicBezTo>
                  <a:lnTo>
                    <a:pt x="4965" y="1942"/>
                  </a:lnTo>
                  <a:close/>
                  <a:moveTo>
                    <a:pt x="5656" y="2239"/>
                  </a:moveTo>
                  <a:lnTo>
                    <a:pt x="5834" y="2311"/>
                  </a:lnTo>
                  <a:cubicBezTo>
                    <a:pt x="5858" y="2323"/>
                    <a:pt x="5882" y="2346"/>
                    <a:pt x="5894" y="2370"/>
                  </a:cubicBezTo>
                  <a:cubicBezTo>
                    <a:pt x="5906" y="2406"/>
                    <a:pt x="5906" y="2430"/>
                    <a:pt x="5894" y="2442"/>
                  </a:cubicBezTo>
                  <a:lnTo>
                    <a:pt x="5798" y="2668"/>
                  </a:lnTo>
                  <a:cubicBezTo>
                    <a:pt x="5787" y="2704"/>
                    <a:pt x="5775" y="2716"/>
                    <a:pt x="5739" y="2727"/>
                  </a:cubicBezTo>
                  <a:cubicBezTo>
                    <a:pt x="5727" y="2733"/>
                    <a:pt x="5712" y="2736"/>
                    <a:pt x="5699" y="2736"/>
                  </a:cubicBezTo>
                  <a:cubicBezTo>
                    <a:pt x="5685" y="2736"/>
                    <a:pt x="5673" y="2733"/>
                    <a:pt x="5667" y="2727"/>
                  </a:cubicBezTo>
                  <a:lnTo>
                    <a:pt x="5477" y="2632"/>
                  </a:lnTo>
                  <a:lnTo>
                    <a:pt x="5656" y="2239"/>
                  </a:lnTo>
                  <a:close/>
                  <a:moveTo>
                    <a:pt x="3060" y="453"/>
                  </a:moveTo>
                  <a:cubicBezTo>
                    <a:pt x="3096" y="453"/>
                    <a:pt x="3120" y="477"/>
                    <a:pt x="3143" y="513"/>
                  </a:cubicBezTo>
                  <a:cubicBezTo>
                    <a:pt x="3155" y="537"/>
                    <a:pt x="3155" y="572"/>
                    <a:pt x="3155" y="596"/>
                  </a:cubicBezTo>
                  <a:lnTo>
                    <a:pt x="3143" y="668"/>
                  </a:lnTo>
                  <a:lnTo>
                    <a:pt x="2941" y="1358"/>
                  </a:lnTo>
                  <a:cubicBezTo>
                    <a:pt x="2917" y="1453"/>
                    <a:pt x="2977" y="1537"/>
                    <a:pt x="3060" y="1561"/>
                  </a:cubicBezTo>
                  <a:lnTo>
                    <a:pt x="3108" y="1561"/>
                  </a:lnTo>
                  <a:cubicBezTo>
                    <a:pt x="3179" y="1561"/>
                    <a:pt x="3239" y="1525"/>
                    <a:pt x="3274" y="1442"/>
                  </a:cubicBezTo>
                  <a:lnTo>
                    <a:pt x="3465" y="799"/>
                  </a:lnTo>
                  <a:cubicBezTo>
                    <a:pt x="3501" y="763"/>
                    <a:pt x="3536" y="751"/>
                    <a:pt x="3584" y="751"/>
                  </a:cubicBezTo>
                  <a:lnTo>
                    <a:pt x="3596" y="751"/>
                  </a:lnTo>
                  <a:cubicBezTo>
                    <a:pt x="3631" y="751"/>
                    <a:pt x="3655" y="775"/>
                    <a:pt x="3679" y="811"/>
                  </a:cubicBezTo>
                  <a:cubicBezTo>
                    <a:pt x="3691" y="834"/>
                    <a:pt x="3691" y="870"/>
                    <a:pt x="3691" y="894"/>
                  </a:cubicBezTo>
                  <a:lnTo>
                    <a:pt x="3512" y="1489"/>
                  </a:lnTo>
                  <a:cubicBezTo>
                    <a:pt x="3477" y="1584"/>
                    <a:pt x="3536" y="1668"/>
                    <a:pt x="3631" y="1704"/>
                  </a:cubicBezTo>
                  <a:lnTo>
                    <a:pt x="3679" y="1704"/>
                  </a:lnTo>
                  <a:cubicBezTo>
                    <a:pt x="3751" y="1704"/>
                    <a:pt x="3810" y="1656"/>
                    <a:pt x="3834" y="1584"/>
                  </a:cubicBezTo>
                  <a:lnTo>
                    <a:pt x="4001" y="1025"/>
                  </a:lnTo>
                  <a:cubicBezTo>
                    <a:pt x="4026" y="999"/>
                    <a:pt x="4052" y="980"/>
                    <a:pt x="4082" y="980"/>
                  </a:cubicBezTo>
                  <a:cubicBezTo>
                    <a:pt x="4094" y="980"/>
                    <a:pt x="4106" y="982"/>
                    <a:pt x="4120" y="989"/>
                  </a:cubicBezTo>
                  <a:lnTo>
                    <a:pt x="4132" y="989"/>
                  </a:lnTo>
                  <a:cubicBezTo>
                    <a:pt x="4191" y="1001"/>
                    <a:pt x="4239" y="1061"/>
                    <a:pt x="4227" y="1132"/>
                  </a:cubicBezTo>
                  <a:lnTo>
                    <a:pt x="4191" y="1239"/>
                  </a:lnTo>
                  <a:lnTo>
                    <a:pt x="4048" y="1704"/>
                  </a:lnTo>
                  <a:cubicBezTo>
                    <a:pt x="4012" y="1787"/>
                    <a:pt x="4060" y="1882"/>
                    <a:pt x="4155" y="1906"/>
                  </a:cubicBezTo>
                  <a:cubicBezTo>
                    <a:pt x="4167" y="1906"/>
                    <a:pt x="4179" y="1918"/>
                    <a:pt x="4191" y="1918"/>
                  </a:cubicBezTo>
                  <a:cubicBezTo>
                    <a:pt x="4274" y="1918"/>
                    <a:pt x="4334" y="1882"/>
                    <a:pt x="4358" y="1799"/>
                  </a:cubicBezTo>
                  <a:lnTo>
                    <a:pt x="4513" y="1346"/>
                  </a:lnTo>
                  <a:cubicBezTo>
                    <a:pt x="4523" y="1293"/>
                    <a:pt x="4572" y="1249"/>
                    <a:pt x="4633" y="1249"/>
                  </a:cubicBezTo>
                  <a:cubicBezTo>
                    <a:pt x="4641" y="1249"/>
                    <a:pt x="4648" y="1250"/>
                    <a:pt x="4655" y="1251"/>
                  </a:cubicBezTo>
                  <a:lnTo>
                    <a:pt x="4667" y="1251"/>
                  </a:lnTo>
                  <a:cubicBezTo>
                    <a:pt x="4727" y="1263"/>
                    <a:pt x="4774" y="1323"/>
                    <a:pt x="4763" y="1406"/>
                  </a:cubicBezTo>
                  <a:lnTo>
                    <a:pt x="4513" y="2299"/>
                  </a:lnTo>
                  <a:lnTo>
                    <a:pt x="4513" y="2311"/>
                  </a:lnTo>
                  <a:cubicBezTo>
                    <a:pt x="4524" y="2311"/>
                    <a:pt x="4417" y="3025"/>
                    <a:pt x="3989" y="3239"/>
                  </a:cubicBezTo>
                  <a:cubicBezTo>
                    <a:pt x="3929" y="3263"/>
                    <a:pt x="3893" y="3323"/>
                    <a:pt x="3893" y="3382"/>
                  </a:cubicBezTo>
                  <a:lnTo>
                    <a:pt x="3893" y="3894"/>
                  </a:lnTo>
                  <a:lnTo>
                    <a:pt x="2310" y="3894"/>
                  </a:lnTo>
                  <a:lnTo>
                    <a:pt x="2310" y="3085"/>
                  </a:lnTo>
                  <a:cubicBezTo>
                    <a:pt x="2310" y="3037"/>
                    <a:pt x="2286" y="3013"/>
                    <a:pt x="2262" y="2977"/>
                  </a:cubicBezTo>
                  <a:cubicBezTo>
                    <a:pt x="2262" y="2977"/>
                    <a:pt x="1798" y="2430"/>
                    <a:pt x="1893" y="1965"/>
                  </a:cubicBezTo>
                  <a:cubicBezTo>
                    <a:pt x="1917" y="1823"/>
                    <a:pt x="1941" y="1656"/>
                    <a:pt x="1977" y="1537"/>
                  </a:cubicBezTo>
                  <a:lnTo>
                    <a:pt x="2274" y="1668"/>
                  </a:lnTo>
                  <a:cubicBezTo>
                    <a:pt x="2286" y="1715"/>
                    <a:pt x="2334" y="1763"/>
                    <a:pt x="2393" y="1775"/>
                  </a:cubicBezTo>
                  <a:cubicBezTo>
                    <a:pt x="2412" y="1782"/>
                    <a:pt x="2431" y="1785"/>
                    <a:pt x="2449" y="1785"/>
                  </a:cubicBezTo>
                  <a:cubicBezTo>
                    <a:pt x="2520" y="1785"/>
                    <a:pt x="2579" y="1732"/>
                    <a:pt x="2608" y="1656"/>
                  </a:cubicBezTo>
                  <a:lnTo>
                    <a:pt x="2905" y="537"/>
                  </a:lnTo>
                  <a:cubicBezTo>
                    <a:pt x="2905" y="513"/>
                    <a:pt x="2929" y="477"/>
                    <a:pt x="2953" y="465"/>
                  </a:cubicBezTo>
                  <a:cubicBezTo>
                    <a:pt x="2989" y="453"/>
                    <a:pt x="3012" y="453"/>
                    <a:pt x="3048" y="453"/>
                  </a:cubicBezTo>
                  <a:close/>
                  <a:moveTo>
                    <a:pt x="4132" y="4263"/>
                  </a:moveTo>
                  <a:lnTo>
                    <a:pt x="4132" y="4787"/>
                  </a:lnTo>
                  <a:lnTo>
                    <a:pt x="2012" y="4787"/>
                  </a:lnTo>
                  <a:lnTo>
                    <a:pt x="2012" y="4263"/>
                  </a:lnTo>
                  <a:close/>
                  <a:moveTo>
                    <a:pt x="191" y="1"/>
                  </a:moveTo>
                  <a:cubicBezTo>
                    <a:pt x="119" y="1"/>
                    <a:pt x="60" y="37"/>
                    <a:pt x="24" y="108"/>
                  </a:cubicBezTo>
                  <a:cubicBezTo>
                    <a:pt x="0" y="168"/>
                    <a:pt x="12" y="239"/>
                    <a:pt x="60" y="299"/>
                  </a:cubicBezTo>
                  <a:lnTo>
                    <a:pt x="845" y="1072"/>
                  </a:lnTo>
                  <a:lnTo>
                    <a:pt x="857" y="1084"/>
                  </a:lnTo>
                  <a:lnTo>
                    <a:pt x="869" y="1084"/>
                  </a:lnTo>
                  <a:cubicBezTo>
                    <a:pt x="893" y="1108"/>
                    <a:pt x="917" y="1120"/>
                    <a:pt x="953" y="1120"/>
                  </a:cubicBezTo>
                  <a:lnTo>
                    <a:pt x="1667" y="1418"/>
                  </a:lnTo>
                  <a:cubicBezTo>
                    <a:pt x="1607" y="1561"/>
                    <a:pt x="1572" y="1763"/>
                    <a:pt x="1548" y="1918"/>
                  </a:cubicBezTo>
                  <a:cubicBezTo>
                    <a:pt x="1453" y="2442"/>
                    <a:pt x="1822" y="2989"/>
                    <a:pt x="1941" y="3156"/>
                  </a:cubicBezTo>
                  <a:lnTo>
                    <a:pt x="1941" y="3918"/>
                  </a:lnTo>
                  <a:lnTo>
                    <a:pt x="1810" y="3918"/>
                  </a:lnTo>
                  <a:cubicBezTo>
                    <a:pt x="1726" y="3918"/>
                    <a:pt x="1643" y="3990"/>
                    <a:pt x="1643" y="4085"/>
                  </a:cubicBezTo>
                  <a:lnTo>
                    <a:pt x="1643" y="4942"/>
                  </a:lnTo>
                  <a:lnTo>
                    <a:pt x="1643" y="10359"/>
                  </a:lnTo>
                  <a:cubicBezTo>
                    <a:pt x="1643" y="10455"/>
                    <a:pt x="1726" y="10526"/>
                    <a:pt x="1810" y="10526"/>
                  </a:cubicBezTo>
                  <a:lnTo>
                    <a:pt x="4286" y="10526"/>
                  </a:lnTo>
                  <a:cubicBezTo>
                    <a:pt x="4370" y="10526"/>
                    <a:pt x="4453" y="10455"/>
                    <a:pt x="4453" y="10359"/>
                  </a:cubicBezTo>
                  <a:lnTo>
                    <a:pt x="4453" y="6168"/>
                  </a:lnTo>
                  <a:cubicBezTo>
                    <a:pt x="4453" y="6073"/>
                    <a:pt x="4370" y="6002"/>
                    <a:pt x="4286" y="6002"/>
                  </a:cubicBezTo>
                  <a:cubicBezTo>
                    <a:pt x="4191" y="6002"/>
                    <a:pt x="4120" y="6073"/>
                    <a:pt x="4120" y="6168"/>
                  </a:cubicBezTo>
                  <a:lnTo>
                    <a:pt x="4120" y="10181"/>
                  </a:lnTo>
                  <a:lnTo>
                    <a:pt x="2012" y="10181"/>
                  </a:lnTo>
                  <a:lnTo>
                    <a:pt x="2012" y="5109"/>
                  </a:lnTo>
                  <a:lnTo>
                    <a:pt x="4132" y="5109"/>
                  </a:lnTo>
                  <a:lnTo>
                    <a:pt x="4132" y="5394"/>
                  </a:lnTo>
                  <a:lnTo>
                    <a:pt x="4132" y="5585"/>
                  </a:lnTo>
                  <a:cubicBezTo>
                    <a:pt x="4132" y="5668"/>
                    <a:pt x="4215" y="5752"/>
                    <a:pt x="4298" y="5752"/>
                  </a:cubicBezTo>
                  <a:cubicBezTo>
                    <a:pt x="4393" y="5752"/>
                    <a:pt x="4465" y="5668"/>
                    <a:pt x="4465" y="5585"/>
                  </a:cubicBezTo>
                  <a:lnTo>
                    <a:pt x="4465" y="5394"/>
                  </a:lnTo>
                  <a:lnTo>
                    <a:pt x="4465" y="4942"/>
                  </a:lnTo>
                  <a:lnTo>
                    <a:pt x="4465" y="4085"/>
                  </a:lnTo>
                  <a:cubicBezTo>
                    <a:pt x="4465" y="3990"/>
                    <a:pt x="4393" y="3918"/>
                    <a:pt x="4298" y="3918"/>
                  </a:cubicBezTo>
                  <a:lnTo>
                    <a:pt x="4239" y="3918"/>
                  </a:lnTo>
                  <a:lnTo>
                    <a:pt x="4239" y="3489"/>
                  </a:lnTo>
                  <a:cubicBezTo>
                    <a:pt x="4524" y="3299"/>
                    <a:pt x="4667" y="2966"/>
                    <a:pt x="4763" y="2716"/>
                  </a:cubicBezTo>
                  <a:lnTo>
                    <a:pt x="5525" y="3037"/>
                  </a:lnTo>
                  <a:cubicBezTo>
                    <a:pt x="5584" y="3073"/>
                    <a:pt x="5644" y="3073"/>
                    <a:pt x="5703" y="3073"/>
                  </a:cubicBezTo>
                  <a:cubicBezTo>
                    <a:pt x="5763" y="3073"/>
                    <a:pt x="5822" y="3049"/>
                    <a:pt x="5858" y="3037"/>
                  </a:cubicBezTo>
                  <a:cubicBezTo>
                    <a:pt x="5965" y="3001"/>
                    <a:pt x="6060" y="2906"/>
                    <a:pt x="6096" y="2799"/>
                  </a:cubicBezTo>
                  <a:lnTo>
                    <a:pt x="6191" y="2585"/>
                  </a:lnTo>
                  <a:cubicBezTo>
                    <a:pt x="6239" y="2477"/>
                    <a:pt x="6239" y="2358"/>
                    <a:pt x="6191" y="2239"/>
                  </a:cubicBezTo>
                  <a:cubicBezTo>
                    <a:pt x="6144" y="2132"/>
                    <a:pt x="6060" y="2037"/>
                    <a:pt x="5953" y="2001"/>
                  </a:cubicBezTo>
                  <a:lnTo>
                    <a:pt x="5048" y="1608"/>
                  </a:lnTo>
                  <a:lnTo>
                    <a:pt x="5084" y="1465"/>
                  </a:lnTo>
                  <a:cubicBezTo>
                    <a:pt x="5120" y="1346"/>
                    <a:pt x="5108" y="1227"/>
                    <a:pt x="5025" y="1120"/>
                  </a:cubicBezTo>
                  <a:cubicBezTo>
                    <a:pt x="4965" y="1013"/>
                    <a:pt x="4870" y="942"/>
                    <a:pt x="4751" y="906"/>
                  </a:cubicBezTo>
                  <a:lnTo>
                    <a:pt x="4727" y="906"/>
                  </a:lnTo>
                  <a:cubicBezTo>
                    <a:pt x="4691" y="900"/>
                    <a:pt x="4655" y="897"/>
                    <a:pt x="4620" y="897"/>
                  </a:cubicBezTo>
                  <a:cubicBezTo>
                    <a:pt x="4584" y="897"/>
                    <a:pt x="4548" y="900"/>
                    <a:pt x="4513" y="906"/>
                  </a:cubicBezTo>
                  <a:cubicBezTo>
                    <a:pt x="4453" y="787"/>
                    <a:pt x="4346" y="691"/>
                    <a:pt x="4191" y="656"/>
                  </a:cubicBezTo>
                  <a:lnTo>
                    <a:pt x="4179" y="656"/>
                  </a:lnTo>
                  <a:cubicBezTo>
                    <a:pt x="4143" y="650"/>
                    <a:pt x="4108" y="647"/>
                    <a:pt x="4071" y="647"/>
                  </a:cubicBezTo>
                  <a:cubicBezTo>
                    <a:pt x="4033" y="647"/>
                    <a:pt x="3995" y="650"/>
                    <a:pt x="3953" y="656"/>
                  </a:cubicBezTo>
                  <a:cubicBezTo>
                    <a:pt x="3953" y="644"/>
                    <a:pt x="3941" y="632"/>
                    <a:pt x="3941" y="632"/>
                  </a:cubicBezTo>
                  <a:cubicBezTo>
                    <a:pt x="3882" y="525"/>
                    <a:pt x="3774" y="453"/>
                    <a:pt x="3655" y="418"/>
                  </a:cubicBezTo>
                  <a:lnTo>
                    <a:pt x="3643" y="418"/>
                  </a:lnTo>
                  <a:cubicBezTo>
                    <a:pt x="3614" y="412"/>
                    <a:pt x="3584" y="409"/>
                    <a:pt x="3554" y="409"/>
                  </a:cubicBezTo>
                  <a:cubicBezTo>
                    <a:pt x="3524" y="409"/>
                    <a:pt x="3495" y="412"/>
                    <a:pt x="3465" y="418"/>
                  </a:cubicBezTo>
                  <a:lnTo>
                    <a:pt x="3417" y="334"/>
                  </a:lnTo>
                  <a:cubicBezTo>
                    <a:pt x="3358" y="227"/>
                    <a:pt x="3250" y="156"/>
                    <a:pt x="3143" y="120"/>
                  </a:cubicBezTo>
                  <a:lnTo>
                    <a:pt x="3120" y="120"/>
                  </a:lnTo>
                  <a:cubicBezTo>
                    <a:pt x="3083" y="113"/>
                    <a:pt x="3047" y="109"/>
                    <a:pt x="3012" y="109"/>
                  </a:cubicBezTo>
                  <a:cubicBezTo>
                    <a:pt x="2931" y="109"/>
                    <a:pt x="2853" y="130"/>
                    <a:pt x="2786" y="180"/>
                  </a:cubicBezTo>
                  <a:cubicBezTo>
                    <a:pt x="2679" y="239"/>
                    <a:pt x="2608" y="346"/>
                    <a:pt x="2572" y="465"/>
                  </a:cubicBezTo>
                  <a:lnTo>
                    <a:pt x="2548" y="572"/>
                  </a:lnTo>
                  <a:lnTo>
                    <a:pt x="1369" y="72"/>
                  </a:lnTo>
                  <a:lnTo>
                    <a:pt x="1310" y="72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0" name="Google Shape;5930;p26"/>
            <p:cNvSpPr/>
            <p:nvPr/>
          </p:nvSpPr>
          <p:spPr>
            <a:xfrm>
              <a:off x="1329585" y="2127494"/>
              <a:ext cx="108795" cy="197123"/>
            </a:xfrm>
            <a:custGeom>
              <a:avLst/>
              <a:gdLst/>
              <a:ahLst/>
              <a:cxnLst/>
              <a:rect l="l" t="t" r="r" b="b"/>
              <a:pathLst>
                <a:path w="3418" h="6193" extrusionOk="0">
                  <a:moveTo>
                    <a:pt x="1155" y="358"/>
                  </a:moveTo>
                  <a:cubicBezTo>
                    <a:pt x="1214" y="358"/>
                    <a:pt x="1274" y="418"/>
                    <a:pt x="1274" y="477"/>
                  </a:cubicBezTo>
                  <a:lnTo>
                    <a:pt x="1274" y="549"/>
                  </a:lnTo>
                  <a:lnTo>
                    <a:pt x="1274" y="1120"/>
                  </a:lnTo>
                  <a:cubicBezTo>
                    <a:pt x="1274" y="1203"/>
                    <a:pt x="1345" y="1275"/>
                    <a:pt x="1441" y="1275"/>
                  </a:cubicBezTo>
                  <a:cubicBezTo>
                    <a:pt x="1524" y="1275"/>
                    <a:pt x="1595" y="1203"/>
                    <a:pt x="1595" y="1120"/>
                  </a:cubicBezTo>
                  <a:lnTo>
                    <a:pt x="1595" y="584"/>
                  </a:lnTo>
                  <a:cubicBezTo>
                    <a:pt x="1619" y="537"/>
                    <a:pt x="1655" y="525"/>
                    <a:pt x="1703" y="525"/>
                  </a:cubicBezTo>
                  <a:lnTo>
                    <a:pt x="1715" y="525"/>
                  </a:lnTo>
                  <a:cubicBezTo>
                    <a:pt x="1774" y="525"/>
                    <a:pt x="1834" y="584"/>
                    <a:pt x="1834" y="644"/>
                  </a:cubicBezTo>
                  <a:lnTo>
                    <a:pt x="1834" y="668"/>
                  </a:lnTo>
                  <a:lnTo>
                    <a:pt x="1834" y="1132"/>
                  </a:lnTo>
                  <a:cubicBezTo>
                    <a:pt x="1834" y="1215"/>
                    <a:pt x="1917" y="1299"/>
                    <a:pt x="2000" y="1299"/>
                  </a:cubicBezTo>
                  <a:cubicBezTo>
                    <a:pt x="2096" y="1299"/>
                    <a:pt x="2167" y="1215"/>
                    <a:pt x="2167" y="1132"/>
                  </a:cubicBezTo>
                  <a:lnTo>
                    <a:pt x="2167" y="715"/>
                  </a:lnTo>
                  <a:cubicBezTo>
                    <a:pt x="2179" y="668"/>
                    <a:pt x="2226" y="656"/>
                    <a:pt x="2274" y="656"/>
                  </a:cubicBezTo>
                  <a:lnTo>
                    <a:pt x="2286" y="656"/>
                  </a:lnTo>
                  <a:cubicBezTo>
                    <a:pt x="2346" y="656"/>
                    <a:pt x="2405" y="715"/>
                    <a:pt x="2405" y="775"/>
                  </a:cubicBezTo>
                  <a:lnTo>
                    <a:pt x="2405" y="894"/>
                  </a:lnTo>
                  <a:lnTo>
                    <a:pt x="2405" y="1239"/>
                  </a:lnTo>
                  <a:cubicBezTo>
                    <a:pt x="2405" y="1322"/>
                    <a:pt x="2477" y="1394"/>
                    <a:pt x="2572" y="1394"/>
                  </a:cubicBezTo>
                  <a:cubicBezTo>
                    <a:pt x="2655" y="1394"/>
                    <a:pt x="2727" y="1322"/>
                    <a:pt x="2727" y="1239"/>
                  </a:cubicBezTo>
                  <a:lnTo>
                    <a:pt x="2727" y="894"/>
                  </a:lnTo>
                  <a:cubicBezTo>
                    <a:pt x="2727" y="834"/>
                    <a:pt x="2786" y="775"/>
                    <a:pt x="2846" y="775"/>
                  </a:cubicBezTo>
                  <a:lnTo>
                    <a:pt x="2869" y="775"/>
                  </a:lnTo>
                  <a:cubicBezTo>
                    <a:pt x="2929" y="775"/>
                    <a:pt x="2988" y="834"/>
                    <a:pt x="2988" y="894"/>
                  </a:cubicBezTo>
                  <a:lnTo>
                    <a:pt x="2988" y="1680"/>
                  </a:lnTo>
                  <a:lnTo>
                    <a:pt x="2988" y="1692"/>
                  </a:lnTo>
                  <a:cubicBezTo>
                    <a:pt x="3060" y="1858"/>
                    <a:pt x="3048" y="2442"/>
                    <a:pt x="2727" y="2692"/>
                  </a:cubicBezTo>
                  <a:cubicBezTo>
                    <a:pt x="2679" y="2727"/>
                    <a:pt x="2667" y="2763"/>
                    <a:pt x="2667" y="2823"/>
                  </a:cubicBezTo>
                  <a:lnTo>
                    <a:pt x="2667" y="3358"/>
                  </a:lnTo>
                  <a:lnTo>
                    <a:pt x="1060" y="3358"/>
                  </a:lnTo>
                  <a:lnTo>
                    <a:pt x="1060" y="2989"/>
                  </a:lnTo>
                  <a:cubicBezTo>
                    <a:pt x="1060" y="2930"/>
                    <a:pt x="1036" y="2882"/>
                    <a:pt x="988" y="2858"/>
                  </a:cubicBezTo>
                  <a:cubicBezTo>
                    <a:pt x="822" y="2739"/>
                    <a:pt x="405" y="2346"/>
                    <a:pt x="393" y="1965"/>
                  </a:cubicBezTo>
                  <a:cubicBezTo>
                    <a:pt x="381" y="1692"/>
                    <a:pt x="369" y="1370"/>
                    <a:pt x="464" y="1275"/>
                  </a:cubicBezTo>
                  <a:cubicBezTo>
                    <a:pt x="499" y="1257"/>
                    <a:pt x="547" y="1246"/>
                    <a:pt x="612" y="1246"/>
                  </a:cubicBezTo>
                  <a:cubicBezTo>
                    <a:pt x="636" y="1246"/>
                    <a:pt x="662" y="1248"/>
                    <a:pt x="691" y="1251"/>
                  </a:cubicBezTo>
                  <a:lnTo>
                    <a:pt x="691" y="1477"/>
                  </a:lnTo>
                  <a:cubicBezTo>
                    <a:pt x="691" y="1561"/>
                    <a:pt x="762" y="1632"/>
                    <a:pt x="857" y="1632"/>
                  </a:cubicBezTo>
                  <a:cubicBezTo>
                    <a:pt x="941" y="1632"/>
                    <a:pt x="1024" y="1561"/>
                    <a:pt x="1024" y="1477"/>
                  </a:cubicBezTo>
                  <a:lnTo>
                    <a:pt x="1024" y="477"/>
                  </a:lnTo>
                  <a:cubicBezTo>
                    <a:pt x="1024" y="418"/>
                    <a:pt x="1083" y="358"/>
                    <a:pt x="1143" y="358"/>
                  </a:cubicBezTo>
                  <a:close/>
                  <a:moveTo>
                    <a:pt x="2941" y="3692"/>
                  </a:moveTo>
                  <a:lnTo>
                    <a:pt x="2941" y="4216"/>
                  </a:lnTo>
                  <a:lnTo>
                    <a:pt x="810" y="4216"/>
                  </a:lnTo>
                  <a:lnTo>
                    <a:pt x="810" y="3692"/>
                  </a:lnTo>
                  <a:close/>
                  <a:moveTo>
                    <a:pt x="2941" y="4537"/>
                  </a:moveTo>
                  <a:lnTo>
                    <a:pt x="2941" y="5859"/>
                  </a:lnTo>
                  <a:lnTo>
                    <a:pt x="810" y="5859"/>
                  </a:lnTo>
                  <a:lnTo>
                    <a:pt x="810" y="4537"/>
                  </a:lnTo>
                  <a:close/>
                  <a:moveTo>
                    <a:pt x="1143" y="1"/>
                  </a:moveTo>
                  <a:cubicBezTo>
                    <a:pt x="881" y="1"/>
                    <a:pt x="679" y="203"/>
                    <a:pt x="679" y="465"/>
                  </a:cubicBezTo>
                  <a:lnTo>
                    <a:pt x="679" y="894"/>
                  </a:lnTo>
                  <a:cubicBezTo>
                    <a:pt x="642" y="889"/>
                    <a:pt x="607" y="887"/>
                    <a:pt x="573" y="887"/>
                  </a:cubicBezTo>
                  <a:cubicBezTo>
                    <a:pt x="439" y="887"/>
                    <a:pt x="326" y="923"/>
                    <a:pt x="250" y="989"/>
                  </a:cubicBezTo>
                  <a:cubicBezTo>
                    <a:pt x="0" y="1192"/>
                    <a:pt x="36" y="1573"/>
                    <a:pt x="48" y="1965"/>
                  </a:cubicBezTo>
                  <a:cubicBezTo>
                    <a:pt x="83" y="2477"/>
                    <a:pt x="548" y="2894"/>
                    <a:pt x="726" y="3049"/>
                  </a:cubicBezTo>
                  <a:lnTo>
                    <a:pt x="726" y="3335"/>
                  </a:lnTo>
                  <a:lnTo>
                    <a:pt x="631" y="3335"/>
                  </a:lnTo>
                  <a:cubicBezTo>
                    <a:pt x="536" y="3335"/>
                    <a:pt x="464" y="3406"/>
                    <a:pt x="464" y="3489"/>
                  </a:cubicBezTo>
                  <a:lnTo>
                    <a:pt x="464" y="4359"/>
                  </a:lnTo>
                  <a:lnTo>
                    <a:pt x="464" y="6025"/>
                  </a:lnTo>
                  <a:cubicBezTo>
                    <a:pt x="464" y="6121"/>
                    <a:pt x="536" y="6192"/>
                    <a:pt x="631" y="6192"/>
                  </a:cubicBezTo>
                  <a:lnTo>
                    <a:pt x="3108" y="6192"/>
                  </a:lnTo>
                  <a:cubicBezTo>
                    <a:pt x="3191" y="6192"/>
                    <a:pt x="3262" y="6121"/>
                    <a:pt x="3262" y="6025"/>
                  </a:cubicBezTo>
                  <a:lnTo>
                    <a:pt x="3262" y="4359"/>
                  </a:lnTo>
                  <a:lnTo>
                    <a:pt x="3262" y="3489"/>
                  </a:lnTo>
                  <a:cubicBezTo>
                    <a:pt x="3262" y="3406"/>
                    <a:pt x="3191" y="3335"/>
                    <a:pt x="3108" y="3335"/>
                  </a:cubicBezTo>
                  <a:lnTo>
                    <a:pt x="3000" y="3335"/>
                  </a:lnTo>
                  <a:lnTo>
                    <a:pt x="3000" y="2870"/>
                  </a:lnTo>
                  <a:cubicBezTo>
                    <a:pt x="3417" y="2465"/>
                    <a:pt x="3369" y="1727"/>
                    <a:pt x="3369" y="1632"/>
                  </a:cubicBezTo>
                  <a:lnTo>
                    <a:pt x="3369" y="858"/>
                  </a:lnTo>
                  <a:cubicBezTo>
                    <a:pt x="3369" y="608"/>
                    <a:pt x="3167" y="406"/>
                    <a:pt x="2905" y="406"/>
                  </a:cubicBezTo>
                  <a:lnTo>
                    <a:pt x="2893" y="406"/>
                  </a:lnTo>
                  <a:cubicBezTo>
                    <a:pt x="2822" y="406"/>
                    <a:pt x="2738" y="418"/>
                    <a:pt x="2667" y="465"/>
                  </a:cubicBezTo>
                  <a:cubicBezTo>
                    <a:pt x="2584" y="358"/>
                    <a:pt x="2465" y="287"/>
                    <a:pt x="2310" y="287"/>
                  </a:cubicBezTo>
                  <a:lnTo>
                    <a:pt x="2298" y="287"/>
                  </a:lnTo>
                  <a:cubicBezTo>
                    <a:pt x="2226" y="287"/>
                    <a:pt x="2143" y="299"/>
                    <a:pt x="2084" y="346"/>
                  </a:cubicBezTo>
                  <a:cubicBezTo>
                    <a:pt x="2000" y="239"/>
                    <a:pt x="1881" y="179"/>
                    <a:pt x="1750" y="179"/>
                  </a:cubicBezTo>
                  <a:lnTo>
                    <a:pt x="1726" y="179"/>
                  </a:lnTo>
                  <a:cubicBezTo>
                    <a:pt x="1667" y="179"/>
                    <a:pt x="1607" y="191"/>
                    <a:pt x="1548" y="203"/>
                  </a:cubicBezTo>
                  <a:cubicBezTo>
                    <a:pt x="1476" y="84"/>
                    <a:pt x="1334" y="1"/>
                    <a:pt x="11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31" name="Google Shape;5931;p26"/>
          <p:cNvGrpSpPr/>
          <p:nvPr/>
        </p:nvGrpSpPr>
        <p:grpSpPr>
          <a:xfrm>
            <a:off x="928492" y="3283579"/>
            <a:ext cx="353631" cy="354395"/>
            <a:chOff x="2280029" y="1970604"/>
            <a:chExt cx="353631" cy="354395"/>
          </a:xfrm>
        </p:grpSpPr>
        <p:sp>
          <p:nvSpPr>
            <p:cNvPr id="5932" name="Google Shape;5932;p26"/>
            <p:cNvSpPr/>
            <p:nvPr/>
          </p:nvSpPr>
          <p:spPr>
            <a:xfrm>
              <a:off x="2309981" y="2069086"/>
              <a:ext cx="323679" cy="255913"/>
            </a:xfrm>
            <a:custGeom>
              <a:avLst/>
              <a:gdLst/>
              <a:ahLst/>
              <a:cxnLst/>
              <a:rect l="l" t="t" r="r" b="b"/>
              <a:pathLst>
                <a:path w="10169" h="8040" extrusionOk="0">
                  <a:moveTo>
                    <a:pt x="9473" y="0"/>
                  </a:moveTo>
                  <a:cubicBezTo>
                    <a:pt x="9451" y="0"/>
                    <a:pt x="9428" y="5"/>
                    <a:pt x="9406" y="14"/>
                  </a:cubicBezTo>
                  <a:cubicBezTo>
                    <a:pt x="9335" y="62"/>
                    <a:pt x="9287" y="157"/>
                    <a:pt x="9335" y="240"/>
                  </a:cubicBezTo>
                  <a:cubicBezTo>
                    <a:pt x="9656" y="943"/>
                    <a:pt x="9835" y="1705"/>
                    <a:pt x="9835" y="2491"/>
                  </a:cubicBezTo>
                  <a:cubicBezTo>
                    <a:pt x="9835" y="3884"/>
                    <a:pt x="9287" y="5193"/>
                    <a:pt x="8299" y="6194"/>
                  </a:cubicBezTo>
                  <a:cubicBezTo>
                    <a:pt x="7323" y="7182"/>
                    <a:pt x="6001" y="7729"/>
                    <a:pt x="4596" y="7729"/>
                  </a:cubicBezTo>
                  <a:cubicBezTo>
                    <a:pt x="3763" y="7729"/>
                    <a:pt x="2977" y="7539"/>
                    <a:pt x="2251" y="7158"/>
                  </a:cubicBezTo>
                  <a:cubicBezTo>
                    <a:pt x="1632" y="6848"/>
                    <a:pt x="1084" y="6420"/>
                    <a:pt x="620" y="5896"/>
                  </a:cubicBezTo>
                  <a:lnTo>
                    <a:pt x="620" y="5896"/>
                  </a:lnTo>
                  <a:lnTo>
                    <a:pt x="1263" y="6110"/>
                  </a:lnTo>
                  <a:cubicBezTo>
                    <a:pt x="1279" y="6114"/>
                    <a:pt x="1295" y="6116"/>
                    <a:pt x="1311" y="6116"/>
                  </a:cubicBezTo>
                  <a:cubicBezTo>
                    <a:pt x="1385" y="6116"/>
                    <a:pt x="1447" y="6072"/>
                    <a:pt x="1477" y="6003"/>
                  </a:cubicBezTo>
                  <a:cubicBezTo>
                    <a:pt x="1501" y="5908"/>
                    <a:pt x="1453" y="5824"/>
                    <a:pt x="1370" y="5789"/>
                  </a:cubicBezTo>
                  <a:lnTo>
                    <a:pt x="203" y="5408"/>
                  </a:lnTo>
                  <a:cubicBezTo>
                    <a:pt x="187" y="5405"/>
                    <a:pt x="171" y="5403"/>
                    <a:pt x="156" y="5403"/>
                  </a:cubicBezTo>
                  <a:cubicBezTo>
                    <a:pt x="114" y="5403"/>
                    <a:pt x="77" y="5414"/>
                    <a:pt x="60" y="5432"/>
                  </a:cubicBezTo>
                  <a:cubicBezTo>
                    <a:pt x="12" y="5467"/>
                    <a:pt x="0" y="5527"/>
                    <a:pt x="0" y="5586"/>
                  </a:cubicBezTo>
                  <a:lnTo>
                    <a:pt x="191" y="6944"/>
                  </a:lnTo>
                  <a:cubicBezTo>
                    <a:pt x="203" y="7015"/>
                    <a:pt x="262" y="7075"/>
                    <a:pt x="358" y="7075"/>
                  </a:cubicBezTo>
                  <a:lnTo>
                    <a:pt x="381" y="7075"/>
                  </a:lnTo>
                  <a:cubicBezTo>
                    <a:pt x="477" y="7063"/>
                    <a:pt x="536" y="6979"/>
                    <a:pt x="524" y="6896"/>
                  </a:cubicBezTo>
                  <a:lnTo>
                    <a:pt x="417" y="6134"/>
                  </a:lnTo>
                  <a:lnTo>
                    <a:pt x="417" y="6134"/>
                  </a:lnTo>
                  <a:cubicBezTo>
                    <a:pt x="893" y="6670"/>
                    <a:pt x="1453" y="7122"/>
                    <a:pt x="2096" y="7444"/>
                  </a:cubicBezTo>
                  <a:cubicBezTo>
                    <a:pt x="2870" y="7849"/>
                    <a:pt x="3715" y="8039"/>
                    <a:pt x="4596" y="8039"/>
                  </a:cubicBezTo>
                  <a:cubicBezTo>
                    <a:pt x="6085" y="8039"/>
                    <a:pt x="7490" y="7456"/>
                    <a:pt x="8525" y="6420"/>
                  </a:cubicBezTo>
                  <a:cubicBezTo>
                    <a:pt x="9585" y="5360"/>
                    <a:pt x="10145" y="3979"/>
                    <a:pt x="10145" y="2491"/>
                  </a:cubicBezTo>
                  <a:cubicBezTo>
                    <a:pt x="10168" y="1645"/>
                    <a:pt x="9990" y="836"/>
                    <a:pt x="9633" y="98"/>
                  </a:cubicBezTo>
                  <a:cubicBezTo>
                    <a:pt x="9597" y="36"/>
                    <a:pt x="9536" y="0"/>
                    <a:pt x="94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3" name="Google Shape;5933;p26"/>
            <p:cNvSpPr/>
            <p:nvPr/>
          </p:nvSpPr>
          <p:spPr>
            <a:xfrm>
              <a:off x="2280029" y="1970604"/>
              <a:ext cx="322565" cy="255468"/>
            </a:xfrm>
            <a:custGeom>
              <a:avLst/>
              <a:gdLst/>
              <a:ahLst/>
              <a:cxnLst/>
              <a:rect l="l" t="t" r="r" b="b"/>
              <a:pathLst>
                <a:path w="10134" h="8026" extrusionOk="0">
                  <a:moveTo>
                    <a:pt x="5549" y="1"/>
                  </a:moveTo>
                  <a:cubicBezTo>
                    <a:pt x="4061" y="1"/>
                    <a:pt x="2668" y="584"/>
                    <a:pt x="1620" y="1620"/>
                  </a:cubicBezTo>
                  <a:cubicBezTo>
                    <a:pt x="572" y="2680"/>
                    <a:pt x="1" y="4061"/>
                    <a:pt x="1" y="5549"/>
                  </a:cubicBezTo>
                  <a:cubicBezTo>
                    <a:pt x="1" y="6382"/>
                    <a:pt x="179" y="7192"/>
                    <a:pt x="537" y="7930"/>
                  </a:cubicBezTo>
                  <a:cubicBezTo>
                    <a:pt x="572" y="7990"/>
                    <a:pt x="632" y="8026"/>
                    <a:pt x="691" y="8026"/>
                  </a:cubicBezTo>
                  <a:cubicBezTo>
                    <a:pt x="715" y="8026"/>
                    <a:pt x="727" y="8026"/>
                    <a:pt x="763" y="8002"/>
                  </a:cubicBezTo>
                  <a:cubicBezTo>
                    <a:pt x="834" y="7966"/>
                    <a:pt x="882" y="7871"/>
                    <a:pt x="834" y="7787"/>
                  </a:cubicBezTo>
                  <a:cubicBezTo>
                    <a:pt x="513" y="7085"/>
                    <a:pt x="334" y="6323"/>
                    <a:pt x="334" y="5537"/>
                  </a:cubicBezTo>
                  <a:cubicBezTo>
                    <a:pt x="334" y="4132"/>
                    <a:pt x="882" y="2822"/>
                    <a:pt x="1858" y="1834"/>
                  </a:cubicBezTo>
                  <a:cubicBezTo>
                    <a:pt x="2846" y="834"/>
                    <a:pt x="4168" y="298"/>
                    <a:pt x="5573" y="298"/>
                  </a:cubicBezTo>
                  <a:cubicBezTo>
                    <a:pt x="7097" y="298"/>
                    <a:pt x="8550" y="965"/>
                    <a:pt x="9538" y="2132"/>
                  </a:cubicBezTo>
                  <a:lnTo>
                    <a:pt x="8907" y="1918"/>
                  </a:lnTo>
                  <a:cubicBezTo>
                    <a:pt x="8890" y="1913"/>
                    <a:pt x="8874" y="1911"/>
                    <a:pt x="8858" y="1911"/>
                  </a:cubicBezTo>
                  <a:cubicBezTo>
                    <a:pt x="8784" y="1911"/>
                    <a:pt x="8722" y="1956"/>
                    <a:pt x="8692" y="2025"/>
                  </a:cubicBezTo>
                  <a:cubicBezTo>
                    <a:pt x="8669" y="2120"/>
                    <a:pt x="8704" y="2203"/>
                    <a:pt x="8800" y="2227"/>
                  </a:cubicBezTo>
                  <a:lnTo>
                    <a:pt x="9955" y="2620"/>
                  </a:lnTo>
                  <a:cubicBezTo>
                    <a:pt x="9978" y="2620"/>
                    <a:pt x="9990" y="2632"/>
                    <a:pt x="10002" y="2632"/>
                  </a:cubicBezTo>
                  <a:cubicBezTo>
                    <a:pt x="10050" y="2632"/>
                    <a:pt x="10074" y="2620"/>
                    <a:pt x="10109" y="2596"/>
                  </a:cubicBezTo>
                  <a:cubicBezTo>
                    <a:pt x="10121" y="2572"/>
                    <a:pt x="10133" y="2513"/>
                    <a:pt x="10133" y="2453"/>
                  </a:cubicBezTo>
                  <a:lnTo>
                    <a:pt x="9943" y="1108"/>
                  </a:lnTo>
                  <a:cubicBezTo>
                    <a:pt x="9932" y="1021"/>
                    <a:pt x="9871" y="964"/>
                    <a:pt x="9788" y="964"/>
                  </a:cubicBezTo>
                  <a:cubicBezTo>
                    <a:pt x="9780" y="964"/>
                    <a:pt x="9772" y="964"/>
                    <a:pt x="9764" y="965"/>
                  </a:cubicBezTo>
                  <a:cubicBezTo>
                    <a:pt x="9681" y="989"/>
                    <a:pt x="9621" y="1060"/>
                    <a:pt x="9633" y="1144"/>
                  </a:cubicBezTo>
                  <a:lnTo>
                    <a:pt x="9740" y="1906"/>
                  </a:lnTo>
                  <a:cubicBezTo>
                    <a:pt x="8681" y="703"/>
                    <a:pt x="7157" y="1"/>
                    <a:pt x="554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4" name="Google Shape;5934;p26"/>
            <p:cNvSpPr/>
            <p:nvPr/>
          </p:nvSpPr>
          <p:spPr>
            <a:xfrm>
              <a:off x="2411169" y="2064598"/>
              <a:ext cx="17093" cy="26928"/>
            </a:xfrm>
            <a:custGeom>
              <a:avLst/>
              <a:gdLst/>
              <a:ahLst/>
              <a:cxnLst/>
              <a:rect l="l" t="t" r="r" b="b"/>
              <a:pathLst>
                <a:path w="537" h="846" extrusionOk="0">
                  <a:moveTo>
                    <a:pt x="358" y="0"/>
                  </a:moveTo>
                  <a:cubicBezTo>
                    <a:pt x="274" y="0"/>
                    <a:pt x="191" y="72"/>
                    <a:pt x="191" y="155"/>
                  </a:cubicBezTo>
                  <a:lnTo>
                    <a:pt x="191" y="453"/>
                  </a:lnTo>
                  <a:lnTo>
                    <a:pt x="72" y="572"/>
                  </a:lnTo>
                  <a:cubicBezTo>
                    <a:pt x="12" y="631"/>
                    <a:pt x="0" y="739"/>
                    <a:pt x="72" y="798"/>
                  </a:cubicBezTo>
                  <a:cubicBezTo>
                    <a:pt x="108" y="834"/>
                    <a:pt x="155" y="846"/>
                    <a:pt x="191" y="846"/>
                  </a:cubicBezTo>
                  <a:cubicBezTo>
                    <a:pt x="239" y="846"/>
                    <a:pt x="274" y="834"/>
                    <a:pt x="310" y="798"/>
                  </a:cubicBezTo>
                  <a:lnTo>
                    <a:pt x="489" y="631"/>
                  </a:lnTo>
                  <a:cubicBezTo>
                    <a:pt x="524" y="608"/>
                    <a:pt x="536" y="560"/>
                    <a:pt x="536" y="512"/>
                  </a:cubicBezTo>
                  <a:lnTo>
                    <a:pt x="524" y="155"/>
                  </a:lnTo>
                  <a:cubicBezTo>
                    <a:pt x="524" y="72"/>
                    <a:pt x="453" y="0"/>
                    <a:pt x="3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5" name="Google Shape;5935;p26"/>
            <p:cNvSpPr/>
            <p:nvPr/>
          </p:nvSpPr>
          <p:spPr>
            <a:xfrm>
              <a:off x="2323254" y="2017458"/>
              <a:ext cx="267213" cy="264316"/>
            </a:xfrm>
            <a:custGeom>
              <a:avLst/>
              <a:gdLst/>
              <a:ahLst/>
              <a:cxnLst/>
              <a:rect l="l" t="t" r="r" b="b"/>
              <a:pathLst>
                <a:path w="8395" h="8304" extrusionOk="0">
                  <a:moveTo>
                    <a:pt x="2739" y="3125"/>
                  </a:moveTo>
                  <a:lnTo>
                    <a:pt x="2965" y="3160"/>
                  </a:lnTo>
                  <a:lnTo>
                    <a:pt x="3060" y="3160"/>
                  </a:lnTo>
                  <a:lnTo>
                    <a:pt x="2905" y="3529"/>
                  </a:lnTo>
                  <a:lnTo>
                    <a:pt x="2620" y="3458"/>
                  </a:lnTo>
                  <a:lnTo>
                    <a:pt x="2739" y="3125"/>
                  </a:lnTo>
                  <a:close/>
                  <a:moveTo>
                    <a:pt x="3834" y="3041"/>
                  </a:moveTo>
                  <a:lnTo>
                    <a:pt x="4167" y="3446"/>
                  </a:lnTo>
                  <a:lnTo>
                    <a:pt x="4120" y="3541"/>
                  </a:lnTo>
                  <a:cubicBezTo>
                    <a:pt x="4096" y="3636"/>
                    <a:pt x="4132" y="3720"/>
                    <a:pt x="4227" y="3756"/>
                  </a:cubicBezTo>
                  <a:cubicBezTo>
                    <a:pt x="4239" y="3756"/>
                    <a:pt x="4251" y="3767"/>
                    <a:pt x="4286" y="3767"/>
                  </a:cubicBezTo>
                  <a:cubicBezTo>
                    <a:pt x="4358" y="3767"/>
                    <a:pt x="4417" y="3720"/>
                    <a:pt x="4429" y="3660"/>
                  </a:cubicBezTo>
                  <a:lnTo>
                    <a:pt x="4477" y="3541"/>
                  </a:lnTo>
                  <a:cubicBezTo>
                    <a:pt x="4501" y="3446"/>
                    <a:pt x="4489" y="3339"/>
                    <a:pt x="4429" y="3267"/>
                  </a:cubicBezTo>
                  <a:lnTo>
                    <a:pt x="4346" y="3160"/>
                  </a:lnTo>
                  <a:lnTo>
                    <a:pt x="4620" y="3386"/>
                  </a:lnTo>
                  <a:cubicBezTo>
                    <a:pt x="4649" y="3401"/>
                    <a:pt x="4683" y="3411"/>
                    <a:pt x="4719" y="3411"/>
                  </a:cubicBezTo>
                  <a:cubicBezTo>
                    <a:pt x="4741" y="3411"/>
                    <a:pt x="4764" y="3407"/>
                    <a:pt x="4787" y="3398"/>
                  </a:cubicBezTo>
                  <a:lnTo>
                    <a:pt x="5001" y="3303"/>
                  </a:lnTo>
                  <a:lnTo>
                    <a:pt x="5132" y="3458"/>
                  </a:lnTo>
                  <a:cubicBezTo>
                    <a:pt x="5156" y="3506"/>
                    <a:pt x="5215" y="3517"/>
                    <a:pt x="5263" y="3517"/>
                  </a:cubicBezTo>
                  <a:lnTo>
                    <a:pt x="5668" y="3482"/>
                  </a:lnTo>
                  <a:lnTo>
                    <a:pt x="5679" y="3565"/>
                  </a:lnTo>
                  <a:cubicBezTo>
                    <a:pt x="5703" y="3601"/>
                    <a:pt x="5668" y="3636"/>
                    <a:pt x="5668" y="3648"/>
                  </a:cubicBezTo>
                  <a:cubicBezTo>
                    <a:pt x="5656" y="3660"/>
                    <a:pt x="5620" y="3696"/>
                    <a:pt x="5596" y="3696"/>
                  </a:cubicBezTo>
                  <a:lnTo>
                    <a:pt x="4894" y="3756"/>
                  </a:lnTo>
                  <a:cubicBezTo>
                    <a:pt x="4798" y="3756"/>
                    <a:pt x="4727" y="3815"/>
                    <a:pt x="4679" y="3875"/>
                  </a:cubicBezTo>
                  <a:cubicBezTo>
                    <a:pt x="4656" y="3934"/>
                    <a:pt x="4620" y="3994"/>
                    <a:pt x="4644" y="4053"/>
                  </a:cubicBezTo>
                  <a:lnTo>
                    <a:pt x="4179" y="3898"/>
                  </a:lnTo>
                  <a:cubicBezTo>
                    <a:pt x="4167" y="3898"/>
                    <a:pt x="4167" y="3887"/>
                    <a:pt x="4144" y="3875"/>
                  </a:cubicBezTo>
                  <a:cubicBezTo>
                    <a:pt x="4120" y="3696"/>
                    <a:pt x="3965" y="3577"/>
                    <a:pt x="3798" y="3577"/>
                  </a:cubicBezTo>
                  <a:lnTo>
                    <a:pt x="3774" y="3577"/>
                  </a:lnTo>
                  <a:lnTo>
                    <a:pt x="3274" y="3589"/>
                  </a:lnTo>
                  <a:lnTo>
                    <a:pt x="3393" y="3220"/>
                  </a:lnTo>
                  <a:cubicBezTo>
                    <a:pt x="3405" y="3184"/>
                    <a:pt x="3441" y="3172"/>
                    <a:pt x="3465" y="3160"/>
                  </a:cubicBezTo>
                  <a:lnTo>
                    <a:pt x="3834" y="3041"/>
                  </a:lnTo>
                  <a:close/>
                  <a:moveTo>
                    <a:pt x="7596" y="3601"/>
                  </a:moveTo>
                  <a:cubicBezTo>
                    <a:pt x="7620" y="3601"/>
                    <a:pt x="7656" y="3601"/>
                    <a:pt x="7692" y="3636"/>
                  </a:cubicBezTo>
                  <a:lnTo>
                    <a:pt x="8025" y="3958"/>
                  </a:lnTo>
                  <a:lnTo>
                    <a:pt x="8025" y="4256"/>
                  </a:lnTo>
                  <a:cubicBezTo>
                    <a:pt x="7977" y="5232"/>
                    <a:pt x="7584" y="6137"/>
                    <a:pt x="6906" y="6815"/>
                  </a:cubicBezTo>
                  <a:cubicBezTo>
                    <a:pt x="6799" y="6923"/>
                    <a:pt x="6692" y="7030"/>
                    <a:pt x="6572" y="7113"/>
                  </a:cubicBezTo>
                  <a:cubicBezTo>
                    <a:pt x="6632" y="7030"/>
                    <a:pt x="6680" y="6935"/>
                    <a:pt x="6727" y="6851"/>
                  </a:cubicBezTo>
                  <a:lnTo>
                    <a:pt x="7465" y="5125"/>
                  </a:lnTo>
                  <a:cubicBezTo>
                    <a:pt x="7501" y="5065"/>
                    <a:pt x="7489" y="5006"/>
                    <a:pt x="7454" y="4958"/>
                  </a:cubicBezTo>
                  <a:cubicBezTo>
                    <a:pt x="7418" y="4910"/>
                    <a:pt x="7358" y="4887"/>
                    <a:pt x="7299" y="4887"/>
                  </a:cubicBezTo>
                  <a:lnTo>
                    <a:pt x="7227" y="4887"/>
                  </a:lnTo>
                  <a:lnTo>
                    <a:pt x="7632" y="4077"/>
                  </a:lnTo>
                  <a:cubicBezTo>
                    <a:pt x="7704" y="3946"/>
                    <a:pt x="7668" y="3779"/>
                    <a:pt x="7525" y="3696"/>
                  </a:cubicBezTo>
                  <a:lnTo>
                    <a:pt x="7501" y="3660"/>
                  </a:lnTo>
                  <a:lnTo>
                    <a:pt x="7513" y="3648"/>
                  </a:lnTo>
                  <a:cubicBezTo>
                    <a:pt x="7537" y="3601"/>
                    <a:pt x="7573" y="3601"/>
                    <a:pt x="7596" y="3601"/>
                  </a:cubicBezTo>
                  <a:close/>
                  <a:moveTo>
                    <a:pt x="4239" y="1"/>
                  </a:moveTo>
                  <a:cubicBezTo>
                    <a:pt x="4176" y="1"/>
                    <a:pt x="4112" y="2"/>
                    <a:pt x="4048" y="5"/>
                  </a:cubicBezTo>
                  <a:cubicBezTo>
                    <a:pt x="3001" y="41"/>
                    <a:pt x="2000" y="481"/>
                    <a:pt x="1262" y="1220"/>
                  </a:cubicBezTo>
                  <a:cubicBezTo>
                    <a:pt x="512" y="1970"/>
                    <a:pt x="84" y="2946"/>
                    <a:pt x="36" y="4006"/>
                  </a:cubicBezTo>
                  <a:cubicBezTo>
                    <a:pt x="0" y="5041"/>
                    <a:pt x="334" y="6053"/>
                    <a:pt x="1012" y="6863"/>
                  </a:cubicBezTo>
                  <a:cubicBezTo>
                    <a:pt x="1036" y="6911"/>
                    <a:pt x="1084" y="6923"/>
                    <a:pt x="1131" y="6923"/>
                  </a:cubicBezTo>
                  <a:cubicBezTo>
                    <a:pt x="1155" y="6923"/>
                    <a:pt x="1203" y="6911"/>
                    <a:pt x="1227" y="6875"/>
                  </a:cubicBezTo>
                  <a:cubicBezTo>
                    <a:pt x="1310" y="6815"/>
                    <a:pt x="1310" y="6708"/>
                    <a:pt x="1250" y="6649"/>
                  </a:cubicBezTo>
                  <a:cubicBezTo>
                    <a:pt x="631" y="5922"/>
                    <a:pt x="310" y="4982"/>
                    <a:pt x="357" y="4017"/>
                  </a:cubicBezTo>
                  <a:cubicBezTo>
                    <a:pt x="393" y="3053"/>
                    <a:pt x="786" y="2148"/>
                    <a:pt x="1465" y="1458"/>
                  </a:cubicBezTo>
                  <a:cubicBezTo>
                    <a:pt x="2155" y="779"/>
                    <a:pt x="3060" y="374"/>
                    <a:pt x="4025" y="338"/>
                  </a:cubicBezTo>
                  <a:cubicBezTo>
                    <a:pt x="4081" y="335"/>
                    <a:pt x="4137" y="334"/>
                    <a:pt x="4192" y="334"/>
                  </a:cubicBezTo>
                  <a:cubicBezTo>
                    <a:pt x="4358" y="334"/>
                    <a:pt x="4519" y="347"/>
                    <a:pt x="4679" y="374"/>
                  </a:cubicBezTo>
                  <a:lnTo>
                    <a:pt x="4906" y="636"/>
                  </a:lnTo>
                  <a:lnTo>
                    <a:pt x="4822" y="862"/>
                  </a:lnTo>
                  <a:lnTo>
                    <a:pt x="4679" y="624"/>
                  </a:lnTo>
                  <a:cubicBezTo>
                    <a:pt x="4656" y="577"/>
                    <a:pt x="4596" y="541"/>
                    <a:pt x="4536" y="541"/>
                  </a:cubicBezTo>
                  <a:lnTo>
                    <a:pt x="4001" y="541"/>
                  </a:lnTo>
                  <a:cubicBezTo>
                    <a:pt x="3941" y="541"/>
                    <a:pt x="3882" y="565"/>
                    <a:pt x="3858" y="624"/>
                  </a:cubicBezTo>
                  <a:lnTo>
                    <a:pt x="3477" y="1327"/>
                  </a:lnTo>
                  <a:cubicBezTo>
                    <a:pt x="3441" y="1410"/>
                    <a:pt x="3441" y="1529"/>
                    <a:pt x="3477" y="1624"/>
                  </a:cubicBezTo>
                  <a:cubicBezTo>
                    <a:pt x="3524" y="1708"/>
                    <a:pt x="3632" y="1767"/>
                    <a:pt x="3739" y="1791"/>
                  </a:cubicBezTo>
                  <a:lnTo>
                    <a:pt x="4036" y="1815"/>
                  </a:lnTo>
                  <a:cubicBezTo>
                    <a:pt x="4096" y="1815"/>
                    <a:pt x="4155" y="1803"/>
                    <a:pt x="4179" y="1743"/>
                  </a:cubicBezTo>
                  <a:lnTo>
                    <a:pt x="4286" y="1577"/>
                  </a:lnTo>
                  <a:lnTo>
                    <a:pt x="4346" y="1648"/>
                  </a:lnTo>
                  <a:lnTo>
                    <a:pt x="4298" y="1934"/>
                  </a:lnTo>
                  <a:lnTo>
                    <a:pt x="3798" y="2005"/>
                  </a:lnTo>
                  <a:cubicBezTo>
                    <a:pt x="3763" y="2005"/>
                    <a:pt x="3751" y="2029"/>
                    <a:pt x="3715" y="2041"/>
                  </a:cubicBezTo>
                  <a:lnTo>
                    <a:pt x="3072" y="2517"/>
                  </a:lnTo>
                  <a:cubicBezTo>
                    <a:pt x="3048" y="2541"/>
                    <a:pt x="3024" y="2577"/>
                    <a:pt x="3024" y="2601"/>
                  </a:cubicBezTo>
                  <a:lnTo>
                    <a:pt x="2941" y="2898"/>
                  </a:lnTo>
                  <a:lnTo>
                    <a:pt x="2727" y="2874"/>
                  </a:lnTo>
                  <a:cubicBezTo>
                    <a:pt x="2716" y="2874"/>
                    <a:pt x="2706" y="2873"/>
                    <a:pt x="2696" y="2873"/>
                  </a:cubicBezTo>
                  <a:cubicBezTo>
                    <a:pt x="2565" y="2873"/>
                    <a:pt x="2449" y="2943"/>
                    <a:pt x="2405" y="3065"/>
                  </a:cubicBezTo>
                  <a:lnTo>
                    <a:pt x="2274" y="3422"/>
                  </a:lnTo>
                  <a:cubicBezTo>
                    <a:pt x="2250" y="3494"/>
                    <a:pt x="2250" y="3589"/>
                    <a:pt x="2286" y="3660"/>
                  </a:cubicBezTo>
                  <a:cubicBezTo>
                    <a:pt x="2334" y="3732"/>
                    <a:pt x="2393" y="3791"/>
                    <a:pt x="2465" y="3815"/>
                  </a:cubicBezTo>
                  <a:cubicBezTo>
                    <a:pt x="2322" y="3887"/>
                    <a:pt x="2215" y="4029"/>
                    <a:pt x="2203" y="4196"/>
                  </a:cubicBezTo>
                  <a:lnTo>
                    <a:pt x="2203" y="4268"/>
                  </a:lnTo>
                  <a:lnTo>
                    <a:pt x="1739" y="4791"/>
                  </a:lnTo>
                  <a:cubicBezTo>
                    <a:pt x="1667" y="4863"/>
                    <a:pt x="1631" y="4970"/>
                    <a:pt x="1631" y="5077"/>
                  </a:cubicBezTo>
                  <a:lnTo>
                    <a:pt x="1631" y="5684"/>
                  </a:lnTo>
                  <a:cubicBezTo>
                    <a:pt x="1631" y="5839"/>
                    <a:pt x="1691" y="5994"/>
                    <a:pt x="1810" y="6101"/>
                  </a:cubicBezTo>
                  <a:lnTo>
                    <a:pt x="2239" y="6518"/>
                  </a:lnTo>
                  <a:cubicBezTo>
                    <a:pt x="2334" y="6613"/>
                    <a:pt x="2465" y="6673"/>
                    <a:pt x="2596" y="6684"/>
                  </a:cubicBezTo>
                  <a:lnTo>
                    <a:pt x="3882" y="6792"/>
                  </a:lnTo>
                  <a:lnTo>
                    <a:pt x="3882" y="6827"/>
                  </a:lnTo>
                  <a:cubicBezTo>
                    <a:pt x="3870" y="6994"/>
                    <a:pt x="3929" y="7149"/>
                    <a:pt x="4060" y="7232"/>
                  </a:cubicBezTo>
                  <a:lnTo>
                    <a:pt x="4286" y="7399"/>
                  </a:lnTo>
                  <a:lnTo>
                    <a:pt x="4263" y="7446"/>
                  </a:lnTo>
                  <a:cubicBezTo>
                    <a:pt x="4203" y="7601"/>
                    <a:pt x="4263" y="7804"/>
                    <a:pt x="4406" y="7899"/>
                  </a:cubicBezTo>
                  <a:lnTo>
                    <a:pt x="4465" y="7958"/>
                  </a:lnTo>
                  <a:cubicBezTo>
                    <a:pt x="4406" y="7958"/>
                    <a:pt x="4358" y="7982"/>
                    <a:pt x="4298" y="7982"/>
                  </a:cubicBezTo>
                  <a:cubicBezTo>
                    <a:pt x="4250" y="7984"/>
                    <a:pt x="4202" y="7985"/>
                    <a:pt x="4153" y="7985"/>
                  </a:cubicBezTo>
                  <a:cubicBezTo>
                    <a:pt x="3241" y="7985"/>
                    <a:pt x="2368" y="7666"/>
                    <a:pt x="1667" y="7089"/>
                  </a:cubicBezTo>
                  <a:cubicBezTo>
                    <a:pt x="1630" y="7062"/>
                    <a:pt x="1590" y="7050"/>
                    <a:pt x="1553" y="7050"/>
                  </a:cubicBezTo>
                  <a:cubicBezTo>
                    <a:pt x="1508" y="7050"/>
                    <a:pt x="1467" y="7068"/>
                    <a:pt x="1441" y="7101"/>
                  </a:cubicBezTo>
                  <a:cubicBezTo>
                    <a:pt x="1381" y="7173"/>
                    <a:pt x="1393" y="7280"/>
                    <a:pt x="1453" y="7327"/>
                  </a:cubicBezTo>
                  <a:cubicBezTo>
                    <a:pt x="2215" y="7958"/>
                    <a:pt x="3155" y="8304"/>
                    <a:pt x="4132" y="8304"/>
                  </a:cubicBezTo>
                  <a:lnTo>
                    <a:pt x="4298" y="8304"/>
                  </a:lnTo>
                  <a:cubicBezTo>
                    <a:pt x="5334" y="8256"/>
                    <a:pt x="6334" y="7827"/>
                    <a:pt x="7084" y="7089"/>
                  </a:cubicBezTo>
                  <a:cubicBezTo>
                    <a:pt x="7823" y="6339"/>
                    <a:pt x="8251" y="5363"/>
                    <a:pt x="8299" y="4303"/>
                  </a:cubicBezTo>
                  <a:cubicBezTo>
                    <a:pt x="8394" y="3220"/>
                    <a:pt x="8049" y="2208"/>
                    <a:pt x="7382" y="1422"/>
                  </a:cubicBezTo>
                  <a:cubicBezTo>
                    <a:pt x="7350" y="1377"/>
                    <a:pt x="7304" y="1356"/>
                    <a:pt x="7258" y="1356"/>
                  </a:cubicBezTo>
                  <a:cubicBezTo>
                    <a:pt x="7220" y="1356"/>
                    <a:pt x="7183" y="1371"/>
                    <a:pt x="7156" y="1398"/>
                  </a:cubicBezTo>
                  <a:cubicBezTo>
                    <a:pt x="7084" y="1458"/>
                    <a:pt x="7084" y="1565"/>
                    <a:pt x="7144" y="1624"/>
                  </a:cubicBezTo>
                  <a:cubicBezTo>
                    <a:pt x="7584" y="2148"/>
                    <a:pt x="7870" y="2791"/>
                    <a:pt x="7989" y="3458"/>
                  </a:cubicBezTo>
                  <a:lnTo>
                    <a:pt x="7942" y="3410"/>
                  </a:lnTo>
                  <a:cubicBezTo>
                    <a:pt x="7867" y="3335"/>
                    <a:pt x="7754" y="3289"/>
                    <a:pt x="7628" y="3289"/>
                  </a:cubicBezTo>
                  <a:cubicBezTo>
                    <a:pt x="7614" y="3289"/>
                    <a:pt x="7599" y="3290"/>
                    <a:pt x="7584" y="3291"/>
                  </a:cubicBezTo>
                  <a:cubicBezTo>
                    <a:pt x="7454" y="3303"/>
                    <a:pt x="7334" y="3386"/>
                    <a:pt x="7263" y="3506"/>
                  </a:cubicBezTo>
                  <a:lnTo>
                    <a:pt x="7227" y="3541"/>
                  </a:lnTo>
                  <a:cubicBezTo>
                    <a:pt x="7156" y="3541"/>
                    <a:pt x="7084" y="3577"/>
                    <a:pt x="7025" y="3625"/>
                  </a:cubicBezTo>
                  <a:lnTo>
                    <a:pt x="6811" y="3363"/>
                  </a:lnTo>
                  <a:cubicBezTo>
                    <a:pt x="6779" y="3325"/>
                    <a:pt x="6739" y="3307"/>
                    <a:pt x="6698" y="3307"/>
                  </a:cubicBezTo>
                  <a:cubicBezTo>
                    <a:pt x="6661" y="3307"/>
                    <a:pt x="6625" y="3322"/>
                    <a:pt x="6596" y="3351"/>
                  </a:cubicBezTo>
                  <a:cubicBezTo>
                    <a:pt x="6513" y="3410"/>
                    <a:pt x="6513" y="3517"/>
                    <a:pt x="6572" y="3577"/>
                  </a:cubicBezTo>
                  <a:lnTo>
                    <a:pt x="6906" y="3958"/>
                  </a:lnTo>
                  <a:cubicBezTo>
                    <a:pt x="6930" y="3994"/>
                    <a:pt x="6977" y="4017"/>
                    <a:pt x="7025" y="4017"/>
                  </a:cubicBezTo>
                  <a:cubicBezTo>
                    <a:pt x="7073" y="4017"/>
                    <a:pt x="7108" y="4006"/>
                    <a:pt x="7144" y="3970"/>
                  </a:cubicBezTo>
                  <a:lnTo>
                    <a:pt x="7251" y="3875"/>
                  </a:lnTo>
                  <a:lnTo>
                    <a:pt x="7382" y="3958"/>
                  </a:lnTo>
                  <a:lnTo>
                    <a:pt x="6894" y="4934"/>
                  </a:lnTo>
                  <a:lnTo>
                    <a:pt x="6858" y="4934"/>
                  </a:lnTo>
                  <a:cubicBezTo>
                    <a:pt x="6834" y="4934"/>
                    <a:pt x="6787" y="4910"/>
                    <a:pt x="6775" y="4887"/>
                  </a:cubicBezTo>
                  <a:lnTo>
                    <a:pt x="6132" y="4101"/>
                  </a:lnTo>
                  <a:cubicBezTo>
                    <a:pt x="6098" y="4053"/>
                    <a:pt x="6049" y="4033"/>
                    <a:pt x="6001" y="4033"/>
                  </a:cubicBezTo>
                  <a:cubicBezTo>
                    <a:pt x="5966" y="4033"/>
                    <a:pt x="5931" y="4045"/>
                    <a:pt x="5906" y="4065"/>
                  </a:cubicBezTo>
                  <a:cubicBezTo>
                    <a:pt x="5834" y="4125"/>
                    <a:pt x="5834" y="4232"/>
                    <a:pt x="5882" y="4291"/>
                  </a:cubicBezTo>
                  <a:lnTo>
                    <a:pt x="6513" y="5077"/>
                  </a:lnTo>
                  <a:cubicBezTo>
                    <a:pt x="6608" y="5184"/>
                    <a:pt x="6739" y="5244"/>
                    <a:pt x="6894" y="5244"/>
                  </a:cubicBezTo>
                  <a:lnTo>
                    <a:pt x="7096" y="5232"/>
                  </a:lnTo>
                  <a:lnTo>
                    <a:pt x="6453" y="6720"/>
                  </a:lnTo>
                  <a:cubicBezTo>
                    <a:pt x="6418" y="6815"/>
                    <a:pt x="6346" y="6923"/>
                    <a:pt x="6275" y="7018"/>
                  </a:cubicBezTo>
                  <a:lnTo>
                    <a:pt x="5775" y="7625"/>
                  </a:lnTo>
                  <a:cubicBezTo>
                    <a:pt x="5513" y="7744"/>
                    <a:pt x="5251" y="7816"/>
                    <a:pt x="4965" y="7875"/>
                  </a:cubicBezTo>
                  <a:lnTo>
                    <a:pt x="4691" y="7625"/>
                  </a:lnTo>
                  <a:cubicBezTo>
                    <a:pt x="4656" y="7589"/>
                    <a:pt x="4644" y="7554"/>
                    <a:pt x="4656" y="7506"/>
                  </a:cubicBezTo>
                  <a:lnTo>
                    <a:pt x="4703" y="7339"/>
                  </a:lnTo>
                  <a:cubicBezTo>
                    <a:pt x="4715" y="7280"/>
                    <a:pt x="4703" y="7208"/>
                    <a:pt x="4644" y="7161"/>
                  </a:cubicBezTo>
                  <a:lnTo>
                    <a:pt x="4322" y="6923"/>
                  </a:lnTo>
                  <a:cubicBezTo>
                    <a:pt x="4298" y="6899"/>
                    <a:pt x="4286" y="6863"/>
                    <a:pt x="4286" y="6815"/>
                  </a:cubicBezTo>
                  <a:lnTo>
                    <a:pt x="4310" y="6613"/>
                  </a:lnTo>
                  <a:cubicBezTo>
                    <a:pt x="4310" y="6565"/>
                    <a:pt x="4310" y="6518"/>
                    <a:pt x="4286" y="6494"/>
                  </a:cubicBezTo>
                  <a:cubicBezTo>
                    <a:pt x="4251" y="6458"/>
                    <a:pt x="4203" y="6434"/>
                    <a:pt x="4167" y="6434"/>
                  </a:cubicBezTo>
                  <a:lnTo>
                    <a:pt x="2703" y="6315"/>
                  </a:lnTo>
                  <a:cubicBezTo>
                    <a:pt x="2643" y="6315"/>
                    <a:pt x="2596" y="6280"/>
                    <a:pt x="2560" y="6244"/>
                  </a:cubicBezTo>
                  <a:lnTo>
                    <a:pt x="2120" y="5827"/>
                  </a:lnTo>
                  <a:cubicBezTo>
                    <a:pt x="2084" y="5780"/>
                    <a:pt x="2048" y="5708"/>
                    <a:pt x="2048" y="5649"/>
                  </a:cubicBezTo>
                  <a:lnTo>
                    <a:pt x="2048" y="5030"/>
                  </a:lnTo>
                  <a:cubicBezTo>
                    <a:pt x="2048" y="5006"/>
                    <a:pt x="2060" y="4970"/>
                    <a:pt x="2084" y="4958"/>
                  </a:cubicBezTo>
                  <a:lnTo>
                    <a:pt x="2572" y="4398"/>
                  </a:lnTo>
                  <a:cubicBezTo>
                    <a:pt x="2596" y="4363"/>
                    <a:pt x="2620" y="4339"/>
                    <a:pt x="2620" y="4291"/>
                  </a:cubicBezTo>
                  <a:lnTo>
                    <a:pt x="2620" y="4160"/>
                  </a:lnTo>
                  <a:cubicBezTo>
                    <a:pt x="2620" y="4113"/>
                    <a:pt x="2643" y="4065"/>
                    <a:pt x="2691" y="4053"/>
                  </a:cubicBezTo>
                  <a:lnTo>
                    <a:pt x="3072" y="3887"/>
                  </a:lnTo>
                  <a:lnTo>
                    <a:pt x="3810" y="3875"/>
                  </a:lnTo>
                  <a:cubicBezTo>
                    <a:pt x="3822" y="3875"/>
                    <a:pt x="3834" y="3887"/>
                    <a:pt x="3834" y="3898"/>
                  </a:cubicBezTo>
                  <a:cubicBezTo>
                    <a:pt x="3846" y="4029"/>
                    <a:pt x="3953" y="4137"/>
                    <a:pt x="4072" y="4184"/>
                  </a:cubicBezTo>
                  <a:lnTo>
                    <a:pt x="4596" y="4363"/>
                  </a:lnTo>
                  <a:cubicBezTo>
                    <a:pt x="4628" y="4370"/>
                    <a:pt x="4661" y="4374"/>
                    <a:pt x="4693" y="4374"/>
                  </a:cubicBezTo>
                  <a:cubicBezTo>
                    <a:pt x="4766" y="4374"/>
                    <a:pt x="4836" y="4353"/>
                    <a:pt x="4894" y="4303"/>
                  </a:cubicBezTo>
                  <a:cubicBezTo>
                    <a:pt x="4953" y="4244"/>
                    <a:pt x="5001" y="4148"/>
                    <a:pt x="4989" y="4065"/>
                  </a:cubicBezTo>
                  <a:lnTo>
                    <a:pt x="5644" y="4017"/>
                  </a:lnTo>
                  <a:cubicBezTo>
                    <a:pt x="5751" y="4006"/>
                    <a:pt x="5882" y="3946"/>
                    <a:pt x="5953" y="3839"/>
                  </a:cubicBezTo>
                  <a:cubicBezTo>
                    <a:pt x="6025" y="3732"/>
                    <a:pt x="6060" y="3613"/>
                    <a:pt x="6025" y="3482"/>
                  </a:cubicBezTo>
                  <a:lnTo>
                    <a:pt x="6013" y="3398"/>
                  </a:lnTo>
                  <a:cubicBezTo>
                    <a:pt x="5980" y="3258"/>
                    <a:pt x="5870" y="3157"/>
                    <a:pt x="5725" y="3157"/>
                  </a:cubicBezTo>
                  <a:cubicBezTo>
                    <a:pt x="5710" y="3157"/>
                    <a:pt x="5695" y="3158"/>
                    <a:pt x="5679" y="3160"/>
                  </a:cubicBezTo>
                  <a:lnTo>
                    <a:pt x="5346" y="3184"/>
                  </a:lnTo>
                  <a:lnTo>
                    <a:pt x="5298" y="3125"/>
                  </a:lnTo>
                  <a:lnTo>
                    <a:pt x="5739" y="2684"/>
                  </a:lnTo>
                  <a:cubicBezTo>
                    <a:pt x="5799" y="2624"/>
                    <a:pt x="5799" y="2517"/>
                    <a:pt x="5739" y="2458"/>
                  </a:cubicBezTo>
                  <a:cubicBezTo>
                    <a:pt x="5709" y="2428"/>
                    <a:pt x="5671" y="2413"/>
                    <a:pt x="5632" y="2413"/>
                  </a:cubicBezTo>
                  <a:cubicBezTo>
                    <a:pt x="5593" y="2413"/>
                    <a:pt x="5554" y="2428"/>
                    <a:pt x="5525" y="2458"/>
                  </a:cubicBezTo>
                  <a:lnTo>
                    <a:pt x="4965" y="3005"/>
                  </a:lnTo>
                  <a:lnTo>
                    <a:pt x="4787" y="3077"/>
                  </a:lnTo>
                  <a:lnTo>
                    <a:pt x="4286" y="2696"/>
                  </a:lnTo>
                  <a:cubicBezTo>
                    <a:pt x="4251" y="2669"/>
                    <a:pt x="4208" y="2656"/>
                    <a:pt x="4169" y="2656"/>
                  </a:cubicBezTo>
                  <a:cubicBezTo>
                    <a:pt x="4156" y="2656"/>
                    <a:pt x="4144" y="2657"/>
                    <a:pt x="4132" y="2660"/>
                  </a:cubicBezTo>
                  <a:lnTo>
                    <a:pt x="3417" y="2886"/>
                  </a:lnTo>
                  <a:cubicBezTo>
                    <a:pt x="3405" y="2886"/>
                    <a:pt x="3370" y="2898"/>
                    <a:pt x="3358" y="2922"/>
                  </a:cubicBezTo>
                  <a:lnTo>
                    <a:pt x="3405" y="2708"/>
                  </a:lnTo>
                  <a:lnTo>
                    <a:pt x="3977" y="2291"/>
                  </a:lnTo>
                  <a:lnTo>
                    <a:pt x="4548" y="2208"/>
                  </a:lnTo>
                  <a:cubicBezTo>
                    <a:pt x="4632" y="2184"/>
                    <a:pt x="4691" y="2148"/>
                    <a:pt x="4691" y="2065"/>
                  </a:cubicBezTo>
                  <a:lnTo>
                    <a:pt x="4751" y="1589"/>
                  </a:lnTo>
                  <a:cubicBezTo>
                    <a:pt x="4751" y="1553"/>
                    <a:pt x="4751" y="1505"/>
                    <a:pt x="4715" y="1470"/>
                  </a:cubicBezTo>
                  <a:lnTo>
                    <a:pt x="4477" y="1172"/>
                  </a:lnTo>
                  <a:cubicBezTo>
                    <a:pt x="4441" y="1136"/>
                    <a:pt x="4406" y="1112"/>
                    <a:pt x="4346" y="1112"/>
                  </a:cubicBezTo>
                  <a:cubicBezTo>
                    <a:pt x="4298" y="1112"/>
                    <a:pt x="4239" y="1148"/>
                    <a:pt x="4215" y="1196"/>
                  </a:cubicBezTo>
                  <a:lnTo>
                    <a:pt x="4036" y="1446"/>
                  </a:lnTo>
                  <a:lnTo>
                    <a:pt x="3834" y="1434"/>
                  </a:lnTo>
                  <a:lnTo>
                    <a:pt x="4155" y="815"/>
                  </a:lnTo>
                  <a:lnTo>
                    <a:pt x="4477" y="815"/>
                  </a:lnTo>
                  <a:lnTo>
                    <a:pt x="4727" y="1267"/>
                  </a:lnTo>
                  <a:cubicBezTo>
                    <a:pt x="4763" y="1327"/>
                    <a:pt x="4822" y="1350"/>
                    <a:pt x="4882" y="1350"/>
                  </a:cubicBezTo>
                  <a:cubicBezTo>
                    <a:pt x="4941" y="1350"/>
                    <a:pt x="5001" y="1315"/>
                    <a:pt x="5025" y="1255"/>
                  </a:cubicBezTo>
                  <a:lnTo>
                    <a:pt x="5251" y="719"/>
                  </a:lnTo>
                  <a:cubicBezTo>
                    <a:pt x="5298" y="624"/>
                    <a:pt x="5287" y="505"/>
                    <a:pt x="5215" y="434"/>
                  </a:cubicBezTo>
                  <a:lnTo>
                    <a:pt x="5215" y="434"/>
                  </a:lnTo>
                  <a:cubicBezTo>
                    <a:pt x="5751" y="577"/>
                    <a:pt x="6263" y="839"/>
                    <a:pt x="6692" y="1208"/>
                  </a:cubicBezTo>
                  <a:cubicBezTo>
                    <a:pt x="6724" y="1234"/>
                    <a:pt x="6763" y="1247"/>
                    <a:pt x="6801" y="1247"/>
                  </a:cubicBezTo>
                  <a:cubicBezTo>
                    <a:pt x="6847" y="1247"/>
                    <a:pt x="6892" y="1228"/>
                    <a:pt x="6918" y="1196"/>
                  </a:cubicBezTo>
                  <a:cubicBezTo>
                    <a:pt x="6977" y="1112"/>
                    <a:pt x="6965" y="1017"/>
                    <a:pt x="6906" y="969"/>
                  </a:cubicBezTo>
                  <a:cubicBezTo>
                    <a:pt x="6157" y="343"/>
                    <a:pt x="5219" y="1"/>
                    <a:pt x="42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0" name="Google Shape;5940;p27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How much do people play?</a:t>
            </a:r>
            <a:endParaRPr dirty="0"/>
          </a:p>
        </p:txBody>
      </p:sp>
      <p:sp>
        <p:nvSpPr>
          <p:cNvPr id="5941" name="Google Shape;5941;p27"/>
          <p:cNvSpPr txBox="1"/>
          <p:nvPr/>
        </p:nvSpPr>
        <p:spPr>
          <a:xfrm>
            <a:off x="6196597" y="2254292"/>
            <a:ext cx="2243700" cy="6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FCE5CD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942" name="Google Shape;5942;p27"/>
          <p:cNvSpPr txBox="1"/>
          <p:nvPr/>
        </p:nvSpPr>
        <p:spPr>
          <a:xfrm>
            <a:off x="5218686" y="1802525"/>
            <a:ext cx="34923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accent3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5943" name="Google Shape;5943;p27"/>
          <p:cNvSpPr txBox="1"/>
          <p:nvPr/>
        </p:nvSpPr>
        <p:spPr>
          <a:xfrm>
            <a:off x="5036493" y="2349475"/>
            <a:ext cx="894600" cy="6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DD7E6B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5944" name="Google Shape;5944;p27"/>
          <p:cNvCxnSpPr/>
          <p:nvPr/>
        </p:nvCxnSpPr>
        <p:spPr>
          <a:xfrm>
            <a:off x="6061269" y="2467950"/>
            <a:ext cx="0" cy="2095200"/>
          </a:xfrm>
          <a:prstGeom prst="straightConnector1">
            <a:avLst/>
          </a:prstGeom>
          <a:noFill/>
          <a:ln w="9525" cap="flat" cmpd="sng">
            <a:solidFill>
              <a:srgbClr val="FCE5CD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945" name="Google Shape;5945;p27"/>
          <p:cNvSpPr txBox="1"/>
          <p:nvPr/>
        </p:nvSpPr>
        <p:spPr>
          <a:xfrm>
            <a:off x="6156843" y="3275965"/>
            <a:ext cx="2243700" cy="6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FCE5CD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946" name="Google Shape;5946;p27"/>
          <p:cNvSpPr txBox="1"/>
          <p:nvPr/>
        </p:nvSpPr>
        <p:spPr>
          <a:xfrm>
            <a:off x="5036493" y="3158775"/>
            <a:ext cx="894600" cy="6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DD7E6B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948" name="Google Shape;5948;p27"/>
          <p:cNvSpPr txBox="1"/>
          <p:nvPr/>
        </p:nvSpPr>
        <p:spPr>
          <a:xfrm>
            <a:off x="5036493" y="3968075"/>
            <a:ext cx="894600" cy="6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DD7E6B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5949" name="Google Shape;5949;p27"/>
          <p:cNvGrpSpPr/>
          <p:nvPr/>
        </p:nvGrpSpPr>
        <p:grpSpPr>
          <a:xfrm>
            <a:off x="1439752" y="2646496"/>
            <a:ext cx="2243649" cy="245400"/>
            <a:chOff x="1878704" y="2703575"/>
            <a:chExt cx="2326471" cy="245400"/>
          </a:xfrm>
        </p:grpSpPr>
        <p:sp>
          <p:nvSpPr>
            <p:cNvPr id="5950" name="Google Shape;5950;p27"/>
            <p:cNvSpPr/>
            <p:nvPr/>
          </p:nvSpPr>
          <p:spPr>
            <a:xfrm>
              <a:off x="1878975" y="2703575"/>
              <a:ext cx="2326200" cy="245400"/>
            </a:xfrm>
            <a:prstGeom prst="rect">
              <a:avLst/>
            </a:prstGeom>
            <a:solidFill>
              <a:srgbClr val="39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951" name="Google Shape;5951;p27"/>
            <p:cNvGrpSpPr/>
            <p:nvPr/>
          </p:nvGrpSpPr>
          <p:grpSpPr>
            <a:xfrm>
              <a:off x="1878704" y="2825354"/>
              <a:ext cx="2326021" cy="0"/>
              <a:chOff x="5224975" y="2962250"/>
              <a:chExt cx="1544400" cy="0"/>
            </a:xfrm>
          </p:grpSpPr>
          <p:cxnSp>
            <p:nvCxnSpPr>
              <p:cNvPr id="5952" name="Google Shape;5952;p27"/>
              <p:cNvCxnSpPr/>
              <p:nvPr/>
            </p:nvCxnSpPr>
            <p:spPr>
              <a:xfrm>
                <a:off x="5224975" y="2962250"/>
                <a:ext cx="15444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CE5CD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53" name="Google Shape;5953;p27"/>
              <p:cNvCxnSpPr/>
              <p:nvPr/>
            </p:nvCxnSpPr>
            <p:spPr>
              <a:xfrm>
                <a:off x="5225150" y="2962250"/>
                <a:ext cx="4533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D7E6B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  <p:sp>
        <p:nvSpPr>
          <p:cNvPr id="5954" name="Google Shape;5954;p27"/>
          <p:cNvSpPr txBox="1"/>
          <p:nvPr/>
        </p:nvSpPr>
        <p:spPr>
          <a:xfrm>
            <a:off x="751901" y="1802525"/>
            <a:ext cx="34923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rPr>
              <a:t>Skills</a:t>
            </a:r>
            <a:endParaRPr sz="2000">
              <a:solidFill>
                <a:schemeClr val="accent3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grpSp>
        <p:nvGrpSpPr>
          <p:cNvPr id="5955" name="Google Shape;5955;p27"/>
          <p:cNvGrpSpPr/>
          <p:nvPr/>
        </p:nvGrpSpPr>
        <p:grpSpPr>
          <a:xfrm>
            <a:off x="1439752" y="3369082"/>
            <a:ext cx="2243649" cy="245400"/>
            <a:chOff x="1878704" y="3553875"/>
            <a:chExt cx="2326471" cy="245400"/>
          </a:xfrm>
        </p:grpSpPr>
        <p:sp>
          <p:nvSpPr>
            <p:cNvPr id="5956" name="Google Shape;5956;p27"/>
            <p:cNvSpPr/>
            <p:nvPr/>
          </p:nvSpPr>
          <p:spPr>
            <a:xfrm>
              <a:off x="1878975" y="3553875"/>
              <a:ext cx="2326200" cy="245400"/>
            </a:xfrm>
            <a:prstGeom prst="rect">
              <a:avLst/>
            </a:prstGeom>
            <a:solidFill>
              <a:srgbClr val="39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957" name="Google Shape;5957;p27"/>
            <p:cNvGrpSpPr/>
            <p:nvPr/>
          </p:nvGrpSpPr>
          <p:grpSpPr>
            <a:xfrm>
              <a:off x="1878704" y="3676629"/>
              <a:ext cx="2326021" cy="0"/>
              <a:chOff x="5224975" y="2962250"/>
              <a:chExt cx="1544400" cy="0"/>
            </a:xfrm>
          </p:grpSpPr>
          <p:cxnSp>
            <p:nvCxnSpPr>
              <p:cNvPr id="5958" name="Google Shape;5958;p27"/>
              <p:cNvCxnSpPr/>
              <p:nvPr/>
            </p:nvCxnSpPr>
            <p:spPr>
              <a:xfrm>
                <a:off x="5224975" y="2962250"/>
                <a:ext cx="15444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CE5CD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59" name="Google Shape;5959;p27"/>
              <p:cNvCxnSpPr/>
              <p:nvPr/>
            </p:nvCxnSpPr>
            <p:spPr>
              <a:xfrm>
                <a:off x="5225150" y="2962250"/>
                <a:ext cx="4533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D7E6B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  <p:grpSp>
        <p:nvGrpSpPr>
          <p:cNvPr id="5960" name="Google Shape;5960;p27"/>
          <p:cNvGrpSpPr/>
          <p:nvPr/>
        </p:nvGrpSpPr>
        <p:grpSpPr>
          <a:xfrm>
            <a:off x="1439752" y="4091668"/>
            <a:ext cx="2243649" cy="245400"/>
            <a:chOff x="1878704" y="4288400"/>
            <a:chExt cx="2326471" cy="245400"/>
          </a:xfrm>
        </p:grpSpPr>
        <p:sp>
          <p:nvSpPr>
            <p:cNvPr id="5961" name="Google Shape;5961;p27"/>
            <p:cNvSpPr/>
            <p:nvPr/>
          </p:nvSpPr>
          <p:spPr>
            <a:xfrm>
              <a:off x="1878975" y="4288400"/>
              <a:ext cx="2326200" cy="245400"/>
            </a:xfrm>
            <a:prstGeom prst="rect">
              <a:avLst/>
            </a:prstGeom>
            <a:solidFill>
              <a:srgbClr val="39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962" name="Google Shape;5962;p27"/>
            <p:cNvGrpSpPr/>
            <p:nvPr/>
          </p:nvGrpSpPr>
          <p:grpSpPr>
            <a:xfrm>
              <a:off x="1878704" y="4411149"/>
              <a:ext cx="2326021" cy="0"/>
              <a:chOff x="5224975" y="2962250"/>
              <a:chExt cx="1544400" cy="0"/>
            </a:xfrm>
          </p:grpSpPr>
          <p:cxnSp>
            <p:nvCxnSpPr>
              <p:cNvPr id="5963" name="Google Shape;5963;p27"/>
              <p:cNvCxnSpPr/>
              <p:nvPr/>
            </p:nvCxnSpPr>
            <p:spPr>
              <a:xfrm>
                <a:off x="5224975" y="2962250"/>
                <a:ext cx="15444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CE5CD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64" name="Google Shape;5964;p27"/>
              <p:cNvCxnSpPr/>
              <p:nvPr/>
            </p:nvCxnSpPr>
            <p:spPr>
              <a:xfrm>
                <a:off x="5225150" y="2962250"/>
                <a:ext cx="998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  <p:grpSp>
        <p:nvGrpSpPr>
          <p:cNvPr id="5965" name="Google Shape;5965;p27"/>
          <p:cNvGrpSpPr/>
          <p:nvPr/>
        </p:nvGrpSpPr>
        <p:grpSpPr>
          <a:xfrm>
            <a:off x="826194" y="2601553"/>
            <a:ext cx="364104" cy="353290"/>
            <a:chOff x="853950" y="2894720"/>
            <a:chExt cx="364104" cy="353290"/>
          </a:xfrm>
        </p:grpSpPr>
        <p:sp>
          <p:nvSpPr>
            <p:cNvPr id="5966" name="Google Shape;5966;p27"/>
            <p:cNvSpPr/>
            <p:nvPr/>
          </p:nvSpPr>
          <p:spPr>
            <a:xfrm>
              <a:off x="1056167" y="3155298"/>
              <a:ext cx="57472" cy="57662"/>
            </a:xfrm>
            <a:custGeom>
              <a:avLst/>
              <a:gdLst/>
              <a:ahLst/>
              <a:cxnLst/>
              <a:rect l="l" t="t" r="r" b="b"/>
              <a:pathLst>
                <a:path w="1807" h="1813" extrusionOk="0">
                  <a:moveTo>
                    <a:pt x="907" y="0"/>
                  </a:moveTo>
                  <a:cubicBezTo>
                    <a:pt x="686" y="0"/>
                    <a:pt x="459" y="83"/>
                    <a:pt x="274" y="268"/>
                  </a:cubicBezTo>
                  <a:cubicBezTo>
                    <a:pt x="215" y="328"/>
                    <a:pt x="215" y="423"/>
                    <a:pt x="274" y="506"/>
                  </a:cubicBezTo>
                  <a:cubicBezTo>
                    <a:pt x="304" y="536"/>
                    <a:pt x="346" y="551"/>
                    <a:pt x="389" y="551"/>
                  </a:cubicBezTo>
                  <a:cubicBezTo>
                    <a:pt x="432" y="551"/>
                    <a:pt x="477" y="536"/>
                    <a:pt x="512" y="506"/>
                  </a:cubicBezTo>
                  <a:cubicBezTo>
                    <a:pt x="625" y="394"/>
                    <a:pt x="767" y="336"/>
                    <a:pt x="908" y="336"/>
                  </a:cubicBezTo>
                  <a:cubicBezTo>
                    <a:pt x="1020" y="336"/>
                    <a:pt x="1132" y="373"/>
                    <a:pt x="1227" y="447"/>
                  </a:cubicBezTo>
                  <a:cubicBezTo>
                    <a:pt x="1489" y="625"/>
                    <a:pt x="1560" y="983"/>
                    <a:pt x="1381" y="1233"/>
                  </a:cubicBezTo>
                  <a:cubicBezTo>
                    <a:pt x="1265" y="1401"/>
                    <a:pt x="1087" y="1477"/>
                    <a:pt x="911" y="1477"/>
                  </a:cubicBezTo>
                  <a:cubicBezTo>
                    <a:pt x="639" y="1477"/>
                    <a:pt x="370" y="1294"/>
                    <a:pt x="334" y="983"/>
                  </a:cubicBezTo>
                  <a:cubicBezTo>
                    <a:pt x="323" y="894"/>
                    <a:pt x="260" y="827"/>
                    <a:pt x="176" y="827"/>
                  </a:cubicBezTo>
                  <a:cubicBezTo>
                    <a:pt x="169" y="827"/>
                    <a:pt x="162" y="827"/>
                    <a:pt x="155" y="828"/>
                  </a:cubicBezTo>
                  <a:cubicBezTo>
                    <a:pt x="72" y="840"/>
                    <a:pt x="0" y="923"/>
                    <a:pt x="12" y="1006"/>
                  </a:cubicBezTo>
                  <a:cubicBezTo>
                    <a:pt x="63" y="1513"/>
                    <a:pt x="487" y="1812"/>
                    <a:pt x="913" y="1812"/>
                  </a:cubicBezTo>
                  <a:cubicBezTo>
                    <a:pt x="1189" y="1812"/>
                    <a:pt x="1466" y="1687"/>
                    <a:pt x="1643" y="1411"/>
                  </a:cubicBezTo>
                  <a:cubicBezTo>
                    <a:pt x="1751" y="1256"/>
                    <a:pt x="1798" y="1078"/>
                    <a:pt x="1798" y="899"/>
                  </a:cubicBezTo>
                  <a:cubicBezTo>
                    <a:pt x="1806" y="360"/>
                    <a:pt x="1368" y="0"/>
                    <a:pt x="907" y="0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7" name="Google Shape;5967;p27"/>
            <p:cNvSpPr/>
            <p:nvPr/>
          </p:nvSpPr>
          <p:spPr>
            <a:xfrm>
              <a:off x="868326" y="2975027"/>
              <a:ext cx="192802" cy="82025"/>
            </a:xfrm>
            <a:custGeom>
              <a:avLst/>
              <a:gdLst/>
              <a:ahLst/>
              <a:cxnLst/>
              <a:rect l="l" t="t" r="r" b="b"/>
              <a:pathLst>
                <a:path w="6062" h="2579" extrusionOk="0">
                  <a:moveTo>
                    <a:pt x="3619" y="1"/>
                  </a:moveTo>
                  <a:cubicBezTo>
                    <a:pt x="2165" y="1"/>
                    <a:pt x="686" y="811"/>
                    <a:pt x="48" y="2364"/>
                  </a:cubicBezTo>
                  <a:cubicBezTo>
                    <a:pt x="1" y="2460"/>
                    <a:pt x="84" y="2579"/>
                    <a:pt x="203" y="2579"/>
                  </a:cubicBezTo>
                  <a:cubicBezTo>
                    <a:pt x="263" y="2579"/>
                    <a:pt x="334" y="2543"/>
                    <a:pt x="346" y="2483"/>
                  </a:cubicBezTo>
                  <a:cubicBezTo>
                    <a:pt x="909" y="1104"/>
                    <a:pt x="2222" y="332"/>
                    <a:pt x="3567" y="332"/>
                  </a:cubicBezTo>
                  <a:cubicBezTo>
                    <a:pt x="4242" y="332"/>
                    <a:pt x="4925" y="526"/>
                    <a:pt x="5525" y="936"/>
                  </a:cubicBezTo>
                  <a:cubicBezTo>
                    <a:pt x="5609" y="995"/>
                    <a:pt x="5680" y="1031"/>
                    <a:pt x="5752" y="1114"/>
                  </a:cubicBezTo>
                  <a:cubicBezTo>
                    <a:pt x="5784" y="1142"/>
                    <a:pt x="5824" y="1156"/>
                    <a:pt x="5864" y="1156"/>
                  </a:cubicBezTo>
                  <a:cubicBezTo>
                    <a:pt x="5911" y="1156"/>
                    <a:pt x="5957" y="1136"/>
                    <a:pt x="5990" y="1090"/>
                  </a:cubicBezTo>
                  <a:cubicBezTo>
                    <a:pt x="6061" y="1019"/>
                    <a:pt x="6049" y="912"/>
                    <a:pt x="5978" y="852"/>
                  </a:cubicBezTo>
                  <a:cubicBezTo>
                    <a:pt x="5317" y="280"/>
                    <a:pt x="4473" y="1"/>
                    <a:pt x="3619" y="1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8" name="Google Shape;5968;p27"/>
            <p:cNvSpPr/>
            <p:nvPr/>
          </p:nvSpPr>
          <p:spPr>
            <a:xfrm>
              <a:off x="853950" y="3067580"/>
              <a:ext cx="137875" cy="168598"/>
            </a:xfrm>
            <a:custGeom>
              <a:avLst/>
              <a:gdLst/>
              <a:ahLst/>
              <a:cxnLst/>
              <a:rect l="l" t="t" r="r" b="b"/>
              <a:pathLst>
                <a:path w="4335" h="5301" extrusionOk="0">
                  <a:moveTo>
                    <a:pt x="479" y="1"/>
                  </a:moveTo>
                  <a:cubicBezTo>
                    <a:pt x="401" y="1"/>
                    <a:pt x="321" y="57"/>
                    <a:pt x="310" y="133"/>
                  </a:cubicBezTo>
                  <a:cubicBezTo>
                    <a:pt x="0" y="1633"/>
                    <a:pt x="608" y="3217"/>
                    <a:pt x="1893" y="4074"/>
                  </a:cubicBezTo>
                  <a:cubicBezTo>
                    <a:pt x="1965" y="4134"/>
                    <a:pt x="2858" y="4788"/>
                    <a:pt x="4072" y="5288"/>
                  </a:cubicBezTo>
                  <a:cubicBezTo>
                    <a:pt x="4084" y="5300"/>
                    <a:pt x="4120" y="5300"/>
                    <a:pt x="4132" y="5300"/>
                  </a:cubicBezTo>
                  <a:cubicBezTo>
                    <a:pt x="4191" y="5300"/>
                    <a:pt x="4275" y="5253"/>
                    <a:pt x="4287" y="5193"/>
                  </a:cubicBezTo>
                  <a:cubicBezTo>
                    <a:pt x="4334" y="5074"/>
                    <a:pt x="4287" y="4979"/>
                    <a:pt x="4191" y="4955"/>
                  </a:cubicBezTo>
                  <a:cubicBezTo>
                    <a:pt x="2989" y="4479"/>
                    <a:pt x="2084" y="3800"/>
                    <a:pt x="2084" y="3800"/>
                  </a:cubicBezTo>
                  <a:cubicBezTo>
                    <a:pt x="905" y="3002"/>
                    <a:pt x="346" y="1562"/>
                    <a:pt x="643" y="193"/>
                  </a:cubicBezTo>
                  <a:cubicBezTo>
                    <a:pt x="655" y="109"/>
                    <a:pt x="596" y="14"/>
                    <a:pt x="500" y="2"/>
                  </a:cubicBezTo>
                  <a:cubicBezTo>
                    <a:pt x="493" y="1"/>
                    <a:pt x="486" y="1"/>
                    <a:pt x="479" y="1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9" name="Google Shape;5969;p27"/>
            <p:cNvSpPr/>
            <p:nvPr/>
          </p:nvSpPr>
          <p:spPr>
            <a:xfrm>
              <a:off x="937248" y="3014975"/>
              <a:ext cx="87877" cy="57217"/>
            </a:xfrm>
            <a:custGeom>
              <a:avLst/>
              <a:gdLst/>
              <a:ahLst/>
              <a:cxnLst/>
              <a:rect l="l" t="t" r="r" b="b"/>
              <a:pathLst>
                <a:path w="2763" h="1799" extrusionOk="0">
                  <a:moveTo>
                    <a:pt x="2225" y="1"/>
                  </a:moveTo>
                  <a:cubicBezTo>
                    <a:pt x="2218" y="1"/>
                    <a:pt x="2211" y="1"/>
                    <a:pt x="2203" y="1"/>
                  </a:cubicBezTo>
                  <a:lnTo>
                    <a:pt x="941" y="61"/>
                  </a:lnTo>
                  <a:cubicBezTo>
                    <a:pt x="584" y="73"/>
                    <a:pt x="346" y="430"/>
                    <a:pt x="477" y="763"/>
                  </a:cubicBezTo>
                  <a:cubicBezTo>
                    <a:pt x="203" y="787"/>
                    <a:pt x="1" y="1025"/>
                    <a:pt x="13" y="1311"/>
                  </a:cubicBezTo>
                  <a:cubicBezTo>
                    <a:pt x="25" y="1597"/>
                    <a:pt x="263" y="1799"/>
                    <a:pt x="537" y="1799"/>
                  </a:cubicBezTo>
                  <a:cubicBezTo>
                    <a:pt x="560" y="1799"/>
                    <a:pt x="548" y="1799"/>
                    <a:pt x="953" y="1787"/>
                  </a:cubicBezTo>
                  <a:cubicBezTo>
                    <a:pt x="1037" y="1787"/>
                    <a:pt x="1120" y="1704"/>
                    <a:pt x="1120" y="1608"/>
                  </a:cubicBezTo>
                  <a:cubicBezTo>
                    <a:pt x="1120" y="1525"/>
                    <a:pt x="1025" y="1442"/>
                    <a:pt x="941" y="1442"/>
                  </a:cubicBezTo>
                  <a:lnTo>
                    <a:pt x="548" y="1466"/>
                  </a:lnTo>
                  <a:cubicBezTo>
                    <a:pt x="441" y="1466"/>
                    <a:pt x="346" y="1370"/>
                    <a:pt x="346" y="1263"/>
                  </a:cubicBezTo>
                  <a:cubicBezTo>
                    <a:pt x="346" y="1168"/>
                    <a:pt x="429" y="1073"/>
                    <a:pt x="537" y="1073"/>
                  </a:cubicBezTo>
                  <a:lnTo>
                    <a:pt x="667" y="1073"/>
                  </a:lnTo>
                  <a:cubicBezTo>
                    <a:pt x="858" y="1061"/>
                    <a:pt x="953" y="835"/>
                    <a:pt x="834" y="704"/>
                  </a:cubicBezTo>
                  <a:cubicBezTo>
                    <a:pt x="727" y="585"/>
                    <a:pt x="798" y="394"/>
                    <a:pt x="965" y="370"/>
                  </a:cubicBezTo>
                  <a:lnTo>
                    <a:pt x="2227" y="311"/>
                  </a:lnTo>
                  <a:cubicBezTo>
                    <a:pt x="2334" y="311"/>
                    <a:pt x="2442" y="406"/>
                    <a:pt x="2442" y="513"/>
                  </a:cubicBezTo>
                  <a:cubicBezTo>
                    <a:pt x="2442" y="608"/>
                    <a:pt x="2346" y="704"/>
                    <a:pt x="2263" y="704"/>
                  </a:cubicBezTo>
                  <a:lnTo>
                    <a:pt x="2144" y="704"/>
                  </a:lnTo>
                  <a:cubicBezTo>
                    <a:pt x="1953" y="716"/>
                    <a:pt x="1858" y="942"/>
                    <a:pt x="1977" y="1085"/>
                  </a:cubicBezTo>
                  <a:cubicBezTo>
                    <a:pt x="2084" y="1204"/>
                    <a:pt x="1989" y="1406"/>
                    <a:pt x="1834" y="1406"/>
                  </a:cubicBezTo>
                  <a:lnTo>
                    <a:pt x="1620" y="1418"/>
                  </a:lnTo>
                  <a:cubicBezTo>
                    <a:pt x="1537" y="1418"/>
                    <a:pt x="1453" y="1501"/>
                    <a:pt x="1453" y="1597"/>
                  </a:cubicBezTo>
                  <a:cubicBezTo>
                    <a:pt x="1453" y="1680"/>
                    <a:pt x="1549" y="1763"/>
                    <a:pt x="1632" y="1763"/>
                  </a:cubicBezTo>
                  <a:lnTo>
                    <a:pt x="1846" y="1739"/>
                  </a:lnTo>
                  <a:cubicBezTo>
                    <a:pt x="2203" y="1728"/>
                    <a:pt x="2442" y="1370"/>
                    <a:pt x="2322" y="1049"/>
                  </a:cubicBezTo>
                  <a:cubicBezTo>
                    <a:pt x="2561" y="1013"/>
                    <a:pt x="2763" y="775"/>
                    <a:pt x="2751" y="489"/>
                  </a:cubicBezTo>
                  <a:cubicBezTo>
                    <a:pt x="2739" y="222"/>
                    <a:pt x="2502" y="1"/>
                    <a:pt x="2225" y="1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0" name="Google Shape;5970;p27"/>
            <p:cNvSpPr/>
            <p:nvPr/>
          </p:nvSpPr>
          <p:spPr>
            <a:xfrm>
              <a:off x="978912" y="3095664"/>
              <a:ext cx="78399" cy="79290"/>
            </a:xfrm>
            <a:custGeom>
              <a:avLst/>
              <a:gdLst/>
              <a:ahLst/>
              <a:cxnLst/>
              <a:rect l="l" t="t" r="r" b="b"/>
              <a:pathLst>
                <a:path w="2465" h="2493" extrusionOk="0">
                  <a:moveTo>
                    <a:pt x="1751" y="0"/>
                  </a:moveTo>
                  <a:cubicBezTo>
                    <a:pt x="1513" y="0"/>
                    <a:pt x="1477" y="95"/>
                    <a:pt x="381" y="691"/>
                  </a:cubicBezTo>
                  <a:cubicBezTo>
                    <a:pt x="72" y="869"/>
                    <a:pt x="24" y="1286"/>
                    <a:pt x="286" y="1524"/>
                  </a:cubicBezTo>
                  <a:cubicBezTo>
                    <a:pt x="84" y="1667"/>
                    <a:pt x="0" y="1929"/>
                    <a:pt x="72" y="2155"/>
                  </a:cubicBezTo>
                  <a:cubicBezTo>
                    <a:pt x="154" y="2370"/>
                    <a:pt x="351" y="2493"/>
                    <a:pt x="555" y="2493"/>
                  </a:cubicBezTo>
                  <a:cubicBezTo>
                    <a:pt x="646" y="2493"/>
                    <a:pt x="738" y="2468"/>
                    <a:pt x="822" y="2417"/>
                  </a:cubicBezTo>
                  <a:lnTo>
                    <a:pt x="1096" y="2262"/>
                  </a:lnTo>
                  <a:cubicBezTo>
                    <a:pt x="1179" y="2215"/>
                    <a:pt x="1203" y="2108"/>
                    <a:pt x="1155" y="2036"/>
                  </a:cubicBezTo>
                  <a:cubicBezTo>
                    <a:pt x="1131" y="1987"/>
                    <a:pt x="1073" y="1955"/>
                    <a:pt x="1016" y="1955"/>
                  </a:cubicBezTo>
                  <a:cubicBezTo>
                    <a:pt x="989" y="1955"/>
                    <a:pt x="963" y="1962"/>
                    <a:pt x="941" y="1977"/>
                  </a:cubicBezTo>
                  <a:lnTo>
                    <a:pt x="655" y="2143"/>
                  </a:lnTo>
                  <a:cubicBezTo>
                    <a:pt x="624" y="2161"/>
                    <a:pt x="591" y="2169"/>
                    <a:pt x="558" y="2169"/>
                  </a:cubicBezTo>
                  <a:cubicBezTo>
                    <a:pt x="479" y="2169"/>
                    <a:pt x="403" y="2120"/>
                    <a:pt x="370" y="2036"/>
                  </a:cubicBezTo>
                  <a:cubicBezTo>
                    <a:pt x="346" y="1965"/>
                    <a:pt x="381" y="1846"/>
                    <a:pt x="465" y="1798"/>
                  </a:cubicBezTo>
                  <a:cubicBezTo>
                    <a:pt x="643" y="1691"/>
                    <a:pt x="667" y="1441"/>
                    <a:pt x="489" y="1310"/>
                  </a:cubicBezTo>
                  <a:cubicBezTo>
                    <a:pt x="381" y="1215"/>
                    <a:pt x="405" y="1048"/>
                    <a:pt x="512" y="976"/>
                  </a:cubicBezTo>
                  <a:cubicBezTo>
                    <a:pt x="1691" y="322"/>
                    <a:pt x="1632" y="322"/>
                    <a:pt x="1727" y="322"/>
                  </a:cubicBezTo>
                  <a:cubicBezTo>
                    <a:pt x="1822" y="322"/>
                    <a:pt x="1917" y="417"/>
                    <a:pt x="1917" y="512"/>
                  </a:cubicBezTo>
                  <a:cubicBezTo>
                    <a:pt x="1917" y="679"/>
                    <a:pt x="1751" y="715"/>
                    <a:pt x="1691" y="750"/>
                  </a:cubicBezTo>
                  <a:cubicBezTo>
                    <a:pt x="1536" y="846"/>
                    <a:pt x="1548" y="1084"/>
                    <a:pt x="1727" y="1155"/>
                  </a:cubicBezTo>
                  <a:cubicBezTo>
                    <a:pt x="1882" y="1215"/>
                    <a:pt x="1882" y="1429"/>
                    <a:pt x="1739" y="1512"/>
                  </a:cubicBezTo>
                  <a:lnTo>
                    <a:pt x="1501" y="1643"/>
                  </a:lnTo>
                  <a:cubicBezTo>
                    <a:pt x="1429" y="1691"/>
                    <a:pt x="1393" y="1798"/>
                    <a:pt x="1441" y="1869"/>
                  </a:cubicBezTo>
                  <a:cubicBezTo>
                    <a:pt x="1474" y="1918"/>
                    <a:pt x="1529" y="1951"/>
                    <a:pt x="1587" y="1951"/>
                  </a:cubicBezTo>
                  <a:cubicBezTo>
                    <a:pt x="1614" y="1951"/>
                    <a:pt x="1641" y="1944"/>
                    <a:pt x="1667" y="1929"/>
                  </a:cubicBezTo>
                  <a:lnTo>
                    <a:pt x="1905" y="1798"/>
                  </a:lnTo>
                  <a:cubicBezTo>
                    <a:pt x="2215" y="1619"/>
                    <a:pt x="2275" y="1203"/>
                    <a:pt x="2001" y="953"/>
                  </a:cubicBezTo>
                  <a:cubicBezTo>
                    <a:pt x="2465" y="679"/>
                    <a:pt x="2275" y="0"/>
                    <a:pt x="1751" y="0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1" name="Google Shape;5971;p27"/>
            <p:cNvSpPr/>
            <p:nvPr/>
          </p:nvSpPr>
          <p:spPr>
            <a:xfrm>
              <a:off x="891067" y="3070697"/>
              <a:ext cx="74615" cy="77477"/>
            </a:xfrm>
            <a:custGeom>
              <a:avLst/>
              <a:gdLst/>
              <a:ahLst/>
              <a:cxnLst/>
              <a:rect l="l" t="t" r="r" b="b"/>
              <a:pathLst>
                <a:path w="2346" h="2436" extrusionOk="0">
                  <a:moveTo>
                    <a:pt x="534" y="1"/>
                  </a:moveTo>
                  <a:cubicBezTo>
                    <a:pt x="499" y="1"/>
                    <a:pt x="464" y="4"/>
                    <a:pt x="429" y="11"/>
                  </a:cubicBezTo>
                  <a:cubicBezTo>
                    <a:pt x="191" y="71"/>
                    <a:pt x="0" y="273"/>
                    <a:pt x="0" y="523"/>
                  </a:cubicBezTo>
                  <a:cubicBezTo>
                    <a:pt x="0" y="690"/>
                    <a:pt x="72" y="749"/>
                    <a:pt x="203" y="1107"/>
                  </a:cubicBezTo>
                  <a:cubicBezTo>
                    <a:pt x="220" y="1178"/>
                    <a:pt x="284" y="1215"/>
                    <a:pt x="345" y="1215"/>
                  </a:cubicBezTo>
                  <a:cubicBezTo>
                    <a:pt x="366" y="1215"/>
                    <a:pt x="387" y="1211"/>
                    <a:pt x="405" y="1202"/>
                  </a:cubicBezTo>
                  <a:cubicBezTo>
                    <a:pt x="500" y="1166"/>
                    <a:pt x="548" y="1059"/>
                    <a:pt x="500" y="988"/>
                  </a:cubicBezTo>
                  <a:cubicBezTo>
                    <a:pt x="345" y="583"/>
                    <a:pt x="334" y="583"/>
                    <a:pt x="334" y="523"/>
                  </a:cubicBezTo>
                  <a:cubicBezTo>
                    <a:pt x="334" y="416"/>
                    <a:pt x="429" y="333"/>
                    <a:pt x="512" y="333"/>
                  </a:cubicBezTo>
                  <a:cubicBezTo>
                    <a:pt x="584" y="333"/>
                    <a:pt x="679" y="392"/>
                    <a:pt x="703" y="464"/>
                  </a:cubicBezTo>
                  <a:cubicBezTo>
                    <a:pt x="738" y="511"/>
                    <a:pt x="750" y="738"/>
                    <a:pt x="965" y="738"/>
                  </a:cubicBezTo>
                  <a:cubicBezTo>
                    <a:pt x="1036" y="738"/>
                    <a:pt x="1107" y="690"/>
                    <a:pt x="1155" y="618"/>
                  </a:cubicBezTo>
                  <a:cubicBezTo>
                    <a:pt x="1188" y="557"/>
                    <a:pt x="1253" y="527"/>
                    <a:pt x="1318" y="527"/>
                  </a:cubicBezTo>
                  <a:cubicBezTo>
                    <a:pt x="1393" y="527"/>
                    <a:pt x="1469" y="566"/>
                    <a:pt x="1500" y="642"/>
                  </a:cubicBezTo>
                  <a:cubicBezTo>
                    <a:pt x="1977" y="1881"/>
                    <a:pt x="1977" y="1833"/>
                    <a:pt x="1977" y="1892"/>
                  </a:cubicBezTo>
                  <a:cubicBezTo>
                    <a:pt x="1977" y="2018"/>
                    <a:pt x="1874" y="2091"/>
                    <a:pt x="1773" y="2091"/>
                  </a:cubicBezTo>
                  <a:cubicBezTo>
                    <a:pt x="1701" y="2091"/>
                    <a:pt x="1630" y="2055"/>
                    <a:pt x="1596" y="1976"/>
                  </a:cubicBezTo>
                  <a:lnTo>
                    <a:pt x="1536" y="1833"/>
                  </a:lnTo>
                  <a:cubicBezTo>
                    <a:pt x="1498" y="1739"/>
                    <a:pt x="1415" y="1691"/>
                    <a:pt x="1332" y="1691"/>
                  </a:cubicBezTo>
                  <a:cubicBezTo>
                    <a:pt x="1257" y="1691"/>
                    <a:pt x="1183" y="1730"/>
                    <a:pt x="1143" y="1809"/>
                  </a:cubicBezTo>
                  <a:cubicBezTo>
                    <a:pt x="1105" y="1875"/>
                    <a:pt x="1041" y="1908"/>
                    <a:pt x="976" y="1908"/>
                  </a:cubicBezTo>
                  <a:cubicBezTo>
                    <a:pt x="901" y="1908"/>
                    <a:pt x="824" y="1863"/>
                    <a:pt x="786" y="1773"/>
                  </a:cubicBezTo>
                  <a:lnTo>
                    <a:pt x="726" y="1607"/>
                  </a:lnTo>
                  <a:cubicBezTo>
                    <a:pt x="700" y="1546"/>
                    <a:pt x="637" y="1504"/>
                    <a:pt x="577" y="1504"/>
                  </a:cubicBezTo>
                  <a:cubicBezTo>
                    <a:pt x="554" y="1504"/>
                    <a:pt x="532" y="1510"/>
                    <a:pt x="512" y="1523"/>
                  </a:cubicBezTo>
                  <a:cubicBezTo>
                    <a:pt x="429" y="1559"/>
                    <a:pt x="381" y="1654"/>
                    <a:pt x="429" y="1726"/>
                  </a:cubicBezTo>
                  <a:lnTo>
                    <a:pt x="488" y="1892"/>
                  </a:lnTo>
                  <a:cubicBezTo>
                    <a:pt x="574" y="2112"/>
                    <a:pt x="779" y="2244"/>
                    <a:pt x="987" y="2244"/>
                  </a:cubicBezTo>
                  <a:cubicBezTo>
                    <a:pt x="1095" y="2244"/>
                    <a:pt x="1204" y="2208"/>
                    <a:pt x="1298" y="2131"/>
                  </a:cubicBezTo>
                  <a:cubicBezTo>
                    <a:pt x="1390" y="2315"/>
                    <a:pt x="1583" y="2436"/>
                    <a:pt x="1793" y="2436"/>
                  </a:cubicBezTo>
                  <a:cubicBezTo>
                    <a:pt x="1853" y="2436"/>
                    <a:pt x="1915" y="2426"/>
                    <a:pt x="1977" y="2404"/>
                  </a:cubicBezTo>
                  <a:cubicBezTo>
                    <a:pt x="2179" y="2321"/>
                    <a:pt x="2310" y="2119"/>
                    <a:pt x="2310" y="1904"/>
                  </a:cubicBezTo>
                  <a:cubicBezTo>
                    <a:pt x="2346" y="1738"/>
                    <a:pt x="2298" y="1738"/>
                    <a:pt x="1834" y="523"/>
                  </a:cubicBezTo>
                  <a:cubicBezTo>
                    <a:pt x="1757" y="315"/>
                    <a:pt x="1555" y="192"/>
                    <a:pt x="1349" y="192"/>
                  </a:cubicBezTo>
                  <a:cubicBezTo>
                    <a:pt x="1236" y="192"/>
                    <a:pt x="1121" y="229"/>
                    <a:pt x="1024" y="309"/>
                  </a:cubicBezTo>
                  <a:cubicBezTo>
                    <a:pt x="933" y="116"/>
                    <a:pt x="737" y="1"/>
                    <a:pt x="534" y="1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2" name="Google Shape;5972;p27"/>
            <p:cNvSpPr/>
            <p:nvPr/>
          </p:nvSpPr>
          <p:spPr>
            <a:xfrm>
              <a:off x="999745" y="2894720"/>
              <a:ext cx="218310" cy="353290"/>
            </a:xfrm>
            <a:custGeom>
              <a:avLst/>
              <a:gdLst/>
              <a:ahLst/>
              <a:cxnLst/>
              <a:rect l="l" t="t" r="r" b="b"/>
              <a:pathLst>
                <a:path w="6864" h="11108" extrusionOk="0">
                  <a:moveTo>
                    <a:pt x="6633" y="1"/>
                  </a:moveTo>
                  <a:cubicBezTo>
                    <a:pt x="6605" y="1"/>
                    <a:pt x="6577" y="7"/>
                    <a:pt x="6549" y="20"/>
                  </a:cubicBezTo>
                  <a:cubicBezTo>
                    <a:pt x="5918" y="282"/>
                    <a:pt x="5299" y="698"/>
                    <a:pt x="4703" y="1246"/>
                  </a:cubicBezTo>
                  <a:cubicBezTo>
                    <a:pt x="4644" y="1306"/>
                    <a:pt x="4620" y="1413"/>
                    <a:pt x="4703" y="1484"/>
                  </a:cubicBezTo>
                  <a:cubicBezTo>
                    <a:pt x="4735" y="1516"/>
                    <a:pt x="4778" y="1538"/>
                    <a:pt x="4824" y="1538"/>
                  </a:cubicBezTo>
                  <a:cubicBezTo>
                    <a:pt x="4862" y="1538"/>
                    <a:pt x="4903" y="1523"/>
                    <a:pt x="4941" y="1484"/>
                  </a:cubicBezTo>
                  <a:cubicBezTo>
                    <a:pt x="5430" y="1032"/>
                    <a:pt x="5918" y="675"/>
                    <a:pt x="6442" y="413"/>
                  </a:cubicBezTo>
                  <a:lnTo>
                    <a:pt x="6442" y="413"/>
                  </a:lnTo>
                  <a:cubicBezTo>
                    <a:pt x="6084" y="1579"/>
                    <a:pt x="5299" y="2603"/>
                    <a:pt x="4429" y="3449"/>
                  </a:cubicBezTo>
                  <a:cubicBezTo>
                    <a:pt x="4413" y="3444"/>
                    <a:pt x="4397" y="3442"/>
                    <a:pt x="4382" y="3442"/>
                  </a:cubicBezTo>
                  <a:cubicBezTo>
                    <a:pt x="4269" y="3442"/>
                    <a:pt x="4172" y="3548"/>
                    <a:pt x="4203" y="3663"/>
                  </a:cubicBezTo>
                  <a:cubicBezTo>
                    <a:pt x="4108" y="3746"/>
                    <a:pt x="4013" y="3842"/>
                    <a:pt x="3929" y="3913"/>
                  </a:cubicBezTo>
                  <a:cubicBezTo>
                    <a:pt x="3786" y="3711"/>
                    <a:pt x="3572" y="3508"/>
                    <a:pt x="3358" y="3425"/>
                  </a:cubicBezTo>
                  <a:cubicBezTo>
                    <a:pt x="3417" y="3330"/>
                    <a:pt x="3489" y="3234"/>
                    <a:pt x="3548" y="3115"/>
                  </a:cubicBezTo>
                  <a:cubicBezTo>
                    <a:pt x="3727" y="3258"/>
                    <a:pt x="3763" y="3318"/>
                    <a:pt x="3870" y="3318"/>
                  </a:cubicBezTo>
                  <a:cubicBezTo>
                    <a:pt x="4013" y="3318"/>
                    <a:pt x="4084" y="3127"/>
                    <a:pt x="3965" y="3020"/>
                  </a:cubicBezTo>
                  <a:lnTo>
                    <a:pt x="3751" y="2830"/>
                  </a:lnTo>
                  <a:cubicBezTo>
                    <a:pt x="3786" y="2758"/>
                    <a:pt x="3775" y="2782"/>
                    <a:pt x="3810" y="2734"/>
                  </a:cubicBezTo>
                  <a:cubicBezTo>
                    <a:pt x="3810" y="2734"/>
                    <a:pt x="3941" y="2544"/>
                    <a:pt x="3953" y="2544"/>
                  </a:cubicBezTo>
                  <a:lnTo>
                    <a:pt x="4358" y="2889"/>
                  </a:lnTo>
                  <a:cubicBezTo>
                    <a:pt x="4390" y="2916"/>
                    <a:pt x="4430" y="2928"/>
                    <a:pt x="4469" y="2928"/>
                  </a:cubicBezTo>
                  <a:cubicBezTo>
                    <a:pt x="4516" y="2928"/>
                    <a:pt x="4563" y="2910"/>
                    <a:pt x="4596" y="2877"/>
                  </a:cubicBezTo>
                  <a:cubicBezTo>
                    <a:pt x="4656" y="2794"/>
                    <a:pt x="4644" y="2699"/>
                    <a:pt x="4584" y="2639"/>
                  </a:cubicBezTo>
                  <a:lnTo>
                    <a:pt x="4167" y="2282"/>
                  </a:lnTo>
                  <a:cubicBezTo>
                    <a:pt x="4263" y="2139"/>
                    <a:pt x="4370" y="2020"/>
                    <a:pt x="4489" y="1901"/>
                  </a:cubicBezTo>
                  <a:cubicBezTo>
                    <a:pt x="4548" y="1830"/>
                    <a:pt x="4548" y="1722"/>
                    <a:pt x="4477" y="1663"/>
                  </a:cubicBezTo>
                  <a:cubicBezTo>
                    <a:pt x="4444" y="1636"/>
                    <a:pt x="4404" y="1621"/>
                    <a:pt x="4364" y="1621"/>
                  </a:cubicBezTo>
                  <a:cubicBezTo>
                    <a:pt x="4317" y="1621"/>
                    <a:pt x="4271" y="1641"/>
                    <a:pt x="4239" y="1687"/>
                  </a:cubicBezTo>
                  <a:cubicBezTo>
                    <a:pt x="4001" y="1937"/>
                    <a:pt x="3775" y="2222"/>
                    <a:pt x="3536" y="2532"/>
                  </a:cubicBezTo>
                  <a:cubicBezTo>
                    <a:pt x="3536" y="2532"/>
                    <a:pt x="3310" y="2830"/>
                    <a:pt x="3013" y="3306"/>
                  </a:cubicBezTo>
                  <a:cubicBezTo>
                    <a:pt x="2985" y="3304"/>
                    <a:pt x="2957" y="3303"/>
                    <a:pt x="2929" y="3303"/>
                  </a:cubicBezTo>
                  <a:cubicBezTo>
                    <a:pt x="2484" y="3303"/>
                    <a:pt x="2071" y="3569"/>
                    <a:pt x="1858" y="3973"/>
                  </a:cubicBezTo>
                  <a:cubicBezTo>
                    <a:pt x="1762" y="4151"/>
                    <a:pt x="1750" y="4330"/>
                    <a:pt x="1679" y="4449"/>
                  </a:cubicBezTo>
                  <a:cubicBezTo>
                    <a:pt x="1608" y="4568"/>
                    <a:pt x="1500" y="4687"/>
                    <a:pt x="1346" y="4770"/>
                  </a:cubicBezTo>
                  <a:cubicBezTo>
                    <a:pt x="1191" y="4866"/>
                    <a:pt x="1024" y="4913"/>
                    <a:pt x="846" y="4961"/>
                  </a:cubicBezTo>
                  <a:cubicBezTo>
                    <a:pt x="786" y="4973"/>
                    <a:pt x="679" y="5008"/>
                    <a:pt x="572" y="5020"/>
                  </a:cubicBezTo>
                  <a:cubicBezTo>
                    <a:pt x="369" y="5056"/>
                    <a:pt x="274" y="5330"/>
                    <a:pt x="441" y="5485"/>
                  </a:cubicBezTo>
                  <a:cubicBezTo>
                    <a:pt x="560" y="5580"/>
                    <a:pt x="679" y="5687"/>
                    <a:pt x="810" y="5759"/>
                  </a:cubicBezTo>
                  <a:cubicBezTo>
                    <a:pt x="838" y="5775"/>
                    <a:pt x="868" y="5783"/>
                    <a:pt x="897" y="5783"/>
                  </a:cubicBezTo>
                  <a:cubicBezTo>
                    <a:pt x="953" y="5783"/>
                    <a:pt x="1005" y="5754"/>
                    <a:pt x="1036" y="5699"/>
                  </a:cubicBezTo>
                  <a:cubicBezTo>
                    <a:pt x="1084" y="5628"/>
                    <a:pt x="1048" y="5520"/>
                    <a:pt x="977" y="5485"/>
                  </a:cubicBezTo>
                  <a:cubicBezTo>
                    <a:pt x="905" y="5437"/>
                    <a:pt x="834" y="5378"/>
                    <a:pt x="750" y="5318"/>
                  </a:cubicBezTo>
                  <a:cubicBezTo>
                    <a:pt x="1250" y="5199"/>
                    <a:pt x="1679" y="5044"/>
                    <a:pt x="1941" y="4616"/>
                  </a:cubicBezTo>
                  <a:cubicBezTo>
                    <a:pt x="2048" y="4437"/>
                    <a:pt x="2084" y="4246"/>
                    <a:pt x="2143" y="4116"/>
                  </a:cubicBezTo>
                  <a:cubicBezTo>
                    <a:pt x="2278" y="3831"/>
                    <a:pt x="2583" y="3626"/>
                    <a:pt x="2911" y="3626"/>
                  </a:cubicBezTo>
                  <a:cubicBezTo>
                    <a:pt x="3105" y="3626"/>
                    <a:pt x="3308" y="3698"/>
                    <a:pt x="3489" y="3865"/>
                  </a:cubicBezTo>
                  <a:cubicBezTo>
                    <a:pt x="3929" y="4270"/>
                    <a:pt x="3786" y="4985"/>
                    <a:pt x="3239" y="5330"/>
                  </a:cubicBezTo>
                  <a:cubicBezTo>
                    <a:pt x="2867" y="5559"/>
                    <a:pt x="2374" y="5719"/>
                    <a:pt x="1899" y="5719"/>
                  </a:cubicBezTo>
                  <a:cubicBezTo>
                    <a:pt x="1780" y="5719"/>
                    <a:pt x="1662" y="5709"/>
                    <a:pt x="1548" y="5687"/>
                  </a:cubicBezTo>
                  <a:cubicBezTo>
                    <a:pt x="1540" y="5686"/>
                    <a:pt x="1532" y="5686"/>
                    <a:pt x="1524" y="5686"/>
                  </a:cubicBezTo>
                  <a:cubicBezTo>
                    <a:pt x="1439" y="5686"/>
                    <a:pt x="1367" y="5742"/>
                    <a:pt x="1346" y="5818"/>
                  </a:cubicBezTo>
                  <a:cubicBezTo>
                    <a:pt x="1334" y="5913"/>
                    <a:pt x="1393" y="5997"/>
                    <a:pt x="1489" y="6009"/>
                  </a:cubicBezTo>
                  <a:cubicBezTo>
                    <a:pt x="1628" y="6035"/>
                    <a:pt x="1767" y="6048"/>
                    <a:pt x="1907" y="6048"/>
                  </a:cubicBezTo>
                  <a:cubicBezTo>
                    <a:pt x="2077" y="6048"/>
                    <a:pt x="2247" y="6029"/>
                    <a:pt x="2417" y="5997"/>
                  </a:cubicBezTo>
                  <a:cubicBezTo>
                    <a:pt x="2465" y="6937"/>
                    <a:pt x="3096" y="7675"/>
                    <a:pt x="3906" y="8033"/>
                  </a:cubicBezTo>
                  <a:cubicBezTo>
                    <a:pt x="4298" y="8199"/>
                    <a:pt x="4548" y="8592"/>
                    <a:pt x="4548" y="9009"/>
                  </a:cubicBezTo>
                  <a:cubicBezTo>
                    <a:pt x="4548" y="9342"/>
                    <a:pt x="4370" y="9580"/>
                    <a:pt x="4370" y="9580"/>
                  </a:cubicBezTo>
                  <a:cubicBezTo>
                    <a:pt x="3673" y="10434"/>
                    <a:pt x="2786" y="10777"/>
                    <a:pt x="1813" y="10777"/>
                  </a:cubicBezTo>
                  <a:cubicBezTo>
                    <a:pt x="1307" y="10777"/>
                    <a:pt x="777" y="10684"/>
                    <a:pt x="238" y="10521"/>
                  </a:cubicBezTo>
                  <a:cubicBezTo>
                    <a:pt x="224" y="10517"/>
                    <a:pt x="210" y="10516"/>
                    <a:pt x="196" y="10516"/>
                  </a:cubicBezTo>
                  <a:cubicBezTo>
                    <a:pt x="119" y="10516"/>
                    <a:pt x="54" y="10568"/>
                    <a:pt x="24" y="10628"/>
                  </a:cubicBezTo>
                  <a:cubicBezTo>
                    <a:pt x="0" y="10712"/>
                    <a:pt x="60" y="10807"/>
                    <a:pt x="131" y="10831"/>
                  </a:cubicBezTo>
                  <a:cubicBezTo>
                    <a:pt x="707" y="11009"/>
                    <a:pt x="1272" y="11107"/>
                    <a:pt x="1811" y="11107"/>
                  </a:cubicBezTo>
                  <a:cubicBezTo>
                    <a:pt x="2890" y="11107"/>
                    <a:pt x="3866" y="10716"/>
                    <a:pt x="4620" y="9795"/>
                  </a:cubicBezTo>
                  <a:cubicBezTo>
                    <a:pt x="4620" y="9783"/>
                    <a:pt x="4644" y="9783"/>
                    <a:pt x="4644" y="9759"/>
                  </a:cubicBezTo>
                  <a:cubicBezTo>
                    <a:pt x="5120" y="9045"/>
                    <a:pt x="4834" y="8068"/>
                    <a:pt x="4048" y="7723"/>
                  </a:cubicBezTo>
                  <a:cubicBezTo>
                    <a:pt x="3310" y="7414"/>
                    <a:pt x="2763" y="6747"/>
                    <a:pt x="2751" y="5913"/>
                  </a:cubicBezTo>
                  <a:cubicBezTo>
                    <a:pt x="3132" y="5794"/>
                    <a:pt x="3405" y="5628"/>
                    <a:pt x="3417" y="5616"/>
                  </a:cubicBezTo>
                  <a:cubicBezTo>
                    <a:pt x="3953" y="5282"/>
                    <a:pt x="4179" y="4687"/>
                    <a:pt x="4060" y="4187"/>
                  </a:cubicBezTo>
                  <a:cubicBezTo>
                    <a:pt x="5251" y="3234"/>
                    <a:pt x="6430" y="1818"/>
                    <a:pt x="6834" y="258"/>
                  </a:cubicBezTo>
                  <a:cubicBezTo>
                    <a:pt x="6864" y="121"/>
                    <a:pt x="6757" y="1"/>
                    <a:pt x="6633" y="1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73" name="Google Shape;5973;p27"/>
          <p:cNvGrpSpPr/>
          <p:nvPr/>
        </p:nvGrpSpPr>
        <p:grpSpPr>
          <a:xfrm>
            <a:off x="820902" y="4043714"/>
            <a:ext cx="341204" cy="359301"/>
            <a:chOff x="862283" y="4274771"/>
            <a:chExt cx="341204" cy="359301"/>
          </a:xfrm>
        </p:grpSpPr>
        <p:sp>
          <p:nvSpPr>
            <p:cNvPr id="5974" name="Google Shape;5974;p27"/>
            <p:cNvSpPr/>
            <p:nvPr/>
          </p:nvSpPr>
          <p:spPr>
            <a:xfrm>
              <a:off x="1100089" y="4490790"/>
              <a:ext cx="24267" cy="17366"/>
            </a:xfrm>
            <a:custGeom>
              <a:avLst/>
              <a:gdLst/>
              <a:ahLst/>
              <a:cxnLst/>
              <a:rect l="l" t="t" r="r" b="b"/>
              <a:pathLst>
                <a:path w="763" h="546" extrusionOk="0">
                  <a:moveTo>
                    <a:pt x="561" y="0"/>
                  </a:moveTo>
                  <a:cubicBezTo>
                    <a:pt x="536" y="0"/>
                    <a:pt x="510" y="7"/>
                    <a:pt x="489" y="22"/>
                  </a:cubicBezTo>
                  <a:lnTo>
                    <a:pt x="108" y="224"/>
                  </a:lnTo>
                  <a:cubicBezTo>
                    <a:pt x="24" y="272"/>
                    <a:pt x="0" y="379"/>
                    <a:pt x="48" y="450"/>
                  </a:cubicBezTo>
                  <a:cubicBezTo>
                    <a:pt x="72" y="510"/>
                    <a:pt x="131" y="545"/>
                    <a:pt x="191" y="545"/>
                  </a:cubicBezTo>
                  <a:cubicBezTo>
                    <a:pt x="227" y="545"/>
                    <a:pt x="250" y="545"/>
                    <a:pt x="262" y="522"/>
                  </a:cubicBezTo>
                  <a:lnTo>
                    <a:pt x="655" y="319"/>
                  </a:lnTo>
                  <a:cubicBezTo>
                    <a:pt x="727" y="272"/>
                    <a:pt x="762" y="164"/>
                    <a:pt x="715" y="93"/>
                  </a:cubicBezTo>
                  <a:cubicBezTo>
                    <a:pt x="682" y="35"/>
                    <a:pt x="620" y="0"/>
                    <a:pt x="561" y="0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5" name="Google Shape;5975;p27"/>
            <p:cNvSpPr/>
            <p:nvPr/>
          </p:nvSpPr>
          <p:spPr>
            <a:xfrm>
              <a:off x="1100089" y="4476001"/>
              <a:ext cx="24267" cy="17397"/>
            </a:xfrm>
            <a:custGeom>
              <a:avLst/>
              <a:gdLst/>
              <a:ahLst/>
              <a:cxnLst/>
              <a:rect l="l" t="t" r="r" b="b"/>
              <a:pathLst>
                <a:path w="763" h="547" extrusionOk="0">
                  <a:moveTo>
                    <a:pt x="561" y="1"/>
                  </a:moveTo>
                  <a:cubicBezTo>
                    <a:pt x="536" y="1"/>
                    <a:pt x="510" y="8"/>
                    <a:pt x="489" y="22"/>
                  </a:cubicBezTo>
                  <a:lnTo>
                    <a:pt x="108" y="236"/>
                  </a:lnTo>
                  <a:cubicBezTo>
                    <a:pt x="24" y="272"/>
                    <a:pt x="0" y="379"/>
                    <a:pt x="48" y="451"/>
                  </a:cubicBezTo>
                  <a:cubicBezTo>
                    <a:pt x="72" y="510"/>
                    <a:pt x="131" y="546"/>
                    <a:pt x="191" y="546"/>
                  </a:cubicBezTo>
                  <a:cubicBezTo>
                    <a:pt x="227" y="546"/>
                    <a:pt x="250" y="546"/>
                    <a:pt x="262" y="534"/>
                  </a:cubicBezTo>
                  <a:lnTo>
                    <a:pt x="655" y="320"/>
                  </a:lnTo>
                  <a:cubicBezTo>
                    <a:pt x="727" y="272"/>
                    <a:pt x="762" y="177"/>
                    <a:pt x="715" y="94"/>
                  </a:cubicBezTo>
                  <a:cubicBezTo>
                    <a:pt x="682" y="36"/>
                    <a:pt x="620" y="1"/>
                    <a:pt x="561" y="1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6" name="Google Shape;5976;p27"/>
            <p:cNvSpPr/>
            <p:nvPr/>
          </p:nvSpPr>
          <p:spPr>
            <a:xfrm>
              <a:off x="862283" y="4274771"/>
              <a:ext cx="341204" cy="359301"/>
            </a:xfrm>
            <a:custGeom>
              <a:avLst/>
              <a:gdLst/>
              <a:ahLst/>
              <a:cxnLst/>
              <a:rect l="l" t="t" r="r" b="b"/>
              <a:pathLst>
                <a:path w="10728" h="11297" extrusionOk="0">
                  <a:moveTo>
                    <a:pt x="5203" y="444"/>
                  </a:moveTo>
                  <a:lnTo>
                    <a:pt x="5203" y="2194"/>
                  </a:lnTo>
                  <a:lnTo>
                    <a:pt x="2084" y="3920"/>
                  </a:lnTo>
                  <a:lnTo>
                    <a:pt x="512" y="3051"/>
                  </a:lnTo>
                  <a:lnTo>
                    <a:pt x="5203" y="444"/>
                  </a:lnTo>
                  <a:close/>
                  <a:moveTo>
                    <a:pt x="5537" y="444"/>
                  </a:moveTo>
                  <a:lnTo>
                    <a:pt x="10228" y="3051"/>
                  </a:lnTo>
                  <a:lnTo>
                    <a:pt x="8656" y="3920"/>
                  </a:lnTo>
                  <a:lnTo>
                    <a:pt x="5537" y="2194"/>
                  </a:lnTo>
                  <a:lnTo>
                    <a:pt x="5537" y="444"/>
                  </a:lnTo>
                  <a:close/>
                  <a:moveTo>
                    <a:pt x="5382" y="2480"/>
                  </a:moveTo>
                  <a:lnTo>
                    <a:pt x="8311" y="4099"/>
                  </a:lnTo>
                  <a:lnTo>
                    <a:pt x="5382" y="5730"/>
                  </a:lnTo>
                  <a:lnTo>
                    <a:pt x="2441" y="4099"/>
                  </a:lnTo>
                  <a:lnTo>
                    <a:pt x="5382" y="2480"/>
                  </a:lnTo>
                  <a:close/>
                  <a:moveTo>
                    <a:pt x="346" y="3325"/>
                  </a:moveTo>
                  <a:lnTo>
                    <a:pt x="1941" y="4206"/>
                  </a:lnTo>
                  <a:lnTo>
                    <a:pt x="1941" y="7278"/>
                  </a:lnTo>
                  <a:lnTo>
                    <a:pt x="346" y="7992"/>
                  </a:lnTo>
                  <a:lnTo>
                    <a:pt x="346" y="3325"/>
                  </a:lnTo>
                  <a:close/>
                  <a:moveTo>
                    <a:pt x="2262" y="4385"/>
                  </a:moveTo>
                  <a:lnTo>
                    <a:pt x="3477" y="5051"/>
                  </a:lnTo>
                  <a:lnTo>
                    <a:pt x="5215" y="6028"/>
                  </a:lnTo>
                  <a:lnTo>
                    <a:pt x="5215" y="8921"/>
                  </a:lnTo>
                  <a:lnTo>
                    <a:pt x="2262" y="7290"/>
                  </a:lnTo>
                  <a:lnTo>
                    <a:pt x="2262" y="4385"/>
                  </a:lnTo>
                  <a:close/>
                  <a:moveTo>
                    <a:pt x="8489" y="4385"/>
                  </a:moveTo>
                  <a:lnTo>
                    <a:pt x="8489" y="7290"/>
                  </a:lnTo>
                  <a:lnTo>
                    <a:pt x="5537" y="8921"/>
                  </a:lnTo>
                  <a:lnTo>
                    <a:pt x="5537" y="6028"/>
                  </a:lnTo>
                  <a:lnTo>
                    <a:pt x="8489" y="4385"/>
                  </a:lnTo>
                  <a:close/>
                  <a:moveTo>
                    <a:pt x="5374" y="0"/>
                  </a:moveTo>
                  <a:cubicBezTo>
                    <a:pt x="5346" y="0"/>
                    <a:pt x="5316" y="9"/>
                    <a:pt x="5287" y="27"/>
                  </a:cubicBezTo>
                  <a:lnTo>
                    <a:pt x="96" y="2896"/>
                  </a:lnTo>
                  <a:cubicBezTo>
                    <a:pt x="36" y="2932"/>
                    <a:pt x="0" y="2992"/>
                    <a:pt x="0" y="3051"/>
                  </a:cubicBezTo>
                  <a:lnTo>
                    <a:pt x="0" y="8242"/>
                  </a:lnTo>
                  <a:cubicBezTo>
                    <a:pt x="0" y="8302"/>
                    <a:pt x="36" y="8361"/>
                    <a:pt x="96" y="8385"/>
                  </a:cubicBezTo>
                  <a:lnTo>
                    <a:pt x="2382" y="9659"/>
                  </a:lnTo>
                  <a:cubicBezTo>
                    <a:pt x="2407" y="9670"/>
                    <a:pt x="2434" y="9676"/>
                    <a:pt x="2461" y="9676"/>
                  </a:cubicBezTo>
                  <a:cubicBezTo>
                    <a:pt x="2519" y="9676"/>
                    <a:pt x="2575" y="9649"/>
                    <a:pt x="2608" y="9600"/>
                  </a:cubicBezTo>
                  <a:cubicBezTo>
                    <a:pt x="2655" y="9516"/>
                    <a:pt x="2620" y="9421"/>
                    <a:pt x="2548" y="9373"/>
                  </a:cubicBezTo>
                  <a:lnTo>
                    <a:pt x="548" y="8266"/>
                  </a:lnTo>
                  <a:lnTo>
                    <a:pt x="2096" y="7587"/>
                  </a:lnTo>
                  <a:lnTo>
                    <a:pt x="5227" y="9314"/>
                  </a:lnTo>
                  <a:lnTo>
                    <a:pt x="5227" y="10862"/>
                  </a:lnTo>
                  <a:lnTo>
                    <a:pt x="3215" y="9742"/>
                  </a:lnTo>
                  <a:cubicBezTo>
                    <a:pt x="3193" y="9727"/>
                    <a:pt x="3167" y="9721"/>
                    <a:pt x="3140" y="9721"/>
                  </a:cubicBezTo>
                  <a:cubicBezTo>
                    <a:pt x="3082" y="9721"/>
                    <a:pt x="3021" y="9753"/>
                    <a:pt x="2989" y="9802"/>
                  </a:cubicBezTo>
                  <a:cubicBezTo>
                    <a:pt x="2953" y="9873"/>
                    <a:pt x="2977" y="9981"/>
                    <a:pt x="3060" y="10028"/>
                  </a:cubicBezTo>
                  <a:lnTo>
                    <a:pt x="5299" y="11278"/>
                  </a:lnTo>
                  <a:cubicBezTo>
                    <a:pt x="5322" y="11290"/>
                    <a:pt x="5349" y="11296"/>
                    <a:pt x="5377" y="11296"/>
                  </a:cubicBezTo>
                  <a:cubicBezTo>
                    <a:pt x="5406" y="11296"/>
                    <a:pt x="5435" y="11290"/>
                    <a:pt x="5465" y="11278"/>
                  </a:cubicBezTo>
                  <a:lnTo>
                    <a:pt x="7835" y="9969"/>
                  </a:lnTo>
                  <a:cubicBezTo>
                    <a:pt x="7906" y="9921"/>
                    <a:pt x="7930" y="9814"/>
                    <a:pt x="7894" y="9742"/>
                  </a:cubicBezTo>
                  <a:cubicBezTo>
                    <a:pt x="7861" y="9693"/>
                    <a:pt x="7801" y="9661"/>
                    <a:pt x="7743" y="9661"/>
                  </a:cubicBezTo>
                  <a:cubicBezTo>
                    <a:pt x="7716" y="9661"/>
                    <a:pt x="7690" y="9668"/>
                    <a:pt x="7668" y="9683"/>
                  </a:cubicBezTo>
                  <a:lnTo>
                    <a:pt x="5561" y="10862"/>
                  </a:lnTo>
                  <a:lnTo>
                    <a:pt x="5561" y="9314"/>
                  </a:lnTo>
                  <a:lnTo>
                    <a:pt x="8680" y="7587"/>
                  </a:lnTo>
                  <a:lnTo>
                    <a:pt x="10228" y="8266"/>
                  </a:lnTo>
                  <a:lnTo>
                    <a:pt x="8335" y="9314"/>
                  </a:lnTo>
                  <a:cubicBezTo>
                    <a:pt x="8263" y="9361"/>
                    <a:pt x="8239" y="9457"/>
                    <a:pt x="8275" y="9540"/>
                  </a:cubicBezTo>
                  <a:cubicBezTo>
                    <a:pt x="8311" y="9600"/>
                    <a:pt x="8370" y="9623"/>
                    <a:pt x="8430" y="9623"/>
                  </a:cubicBezTo>
                  <a:cubicBezTo>
                    <a:pt x="8454" y="9623"/>
                    <a:pt x="8489" y="9623"/>
                    <a:pt x="8501" y="9611"/>
                  </a:cubicBezTo>
                  <a:lnTo>
                    <a:pt x="10680" y="8409"/>
                  </a:lnTo>
                  <a:cubicBezTo>
                    <a:pt x="10680" y="8373"/>
                    <a:pt x="10692" y="8349"/>
                    <a:pt x="10704" y="8326"/>
                  </a:cubicBezTo>
                  <a:cubicBezTo>
                    <a:pt x="10716" y="8302"/>
                    <a:pt x="10728" y="8266"/>
                    <a:pt x="10728" y="8242"/>
                  </a:cubicBezTo>
                  <a:lnTo>
                    <a:pt x="10728" y="6778"/>
                  </a:lnTo>
                  <a:cubicBezTo>
                    <a:pt x="10728" y="6694"/>
                    <a:pt x="10656" y="6623"/>
                    <a:pt x="10573" y="6623"/>
                  </a:cubicBezTo>
                  <a:cubicBezTo>
                    <a:pt x="10478" y="6623"/>
                    <a:pt x="10406" y="6694"/>
                    <a:pt x="10406" y="6778"/>
                  </a:cubicBezTo>
                  <a:lnTo>
                    <a:pt x="10406" y="7992"/>
                  </a:lnTo>
                  <a:lnTo>
                    <a:pt x="8811" y="7278"/>
                  </a:lnTo>
                  <a:lnTo>
                    <a:pt x="8811" y="4206"/>
                  </a:lnTo>
                  <a:lnTo>
                    <a:pt x="10406" y="3325"/>
                  </a:lnTo>
                  <a:lnTo>
                    <a:pt x="10406" y="6063"/>
                  </a:lnTo>
                  <a:cubicBezTo>
                    <a:pt x="10406" y="6159"/>
                    <a:pt x="10478" y="6230"/>
                    <a:pt x="10573" y="6230"/>
                  </a:cubicBezTo>
                  <a:cubicBezTo>
                    <a:pt x="10656" y="6230"/>
                    <a:pt x="10728" y="6159"/>
                    <a:pt x="10728" y="6063"/>
                  </a:cubicBezTo>
                  <a:lnTo>
                    <a:pt x="10728" y="3051"/>
                  </a:lnTo>
                  <a:cubicBezTo>
                    <a:pt x="10728" y="2992"/>
                    <a:pt x="10704" y="2932"/>
                    <a:pt x="10644" y="2896"/>
                  </a:cubicBezTo>
                  <a:lnTo>
                    <a:pt x="5453" y="27"/>
                  </a:lnTo>
                  <a:cubicBezTo>
                    <a:pt x="5430" y="9"/>
                    <a:pt x="5403" y="0"/>
                    <a:pt x="5374" y="0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77" name="Google Shape;5977;p27"/>
          <p:cNvGrpSpPr/>
          <p:nvPr/>
        </p:nvGrpSpPr>
        <p:grpSpPr>
          <a:xfrm>
            <a:off x="799673" y="3361049"/>
            <a:ext cx="383632" cy="276449"/>
            <a:chOff x="3933342" y="4315767"/>
            <a:chExt cx="383632" cy="276449"/>
          </a:xfrm>
        </p:grpSpPr>
        <p:sp>
          <p:nvSpPr>
            <p:cNvPr id="5978" name="Google Shape;5978;p27"/>
            <p:cNvSpPr/>
            <p:nvPr/>
          </p:nvSpPr>
          <p:spPr>
            <a:xfrm>
              <a:off x="3933342" y="4315767"/>
              <a:ext cx="383632" cy="276449"/>
            </a:xfrm>
            <a:custGeom>
              <a:avLst/>
              <a:gdLst/>
              <a:ahLst/>
              <a:cxnLst/>
              <a:rect l="l" t="t" r="r" b="b"/>
              <a:pathLst>
                <a:path w="12062" h="8692" extrusionOk="0">
                  <a:moveTo>
                    <a:pt x="2061" y="369"/>
                  </a:moveTo>
                  <a:cubicBezTo>
                    <a:pt x="2120" y="369"/>
                    <a:pt x="2168" y="417"/>
                    <a:pt x="2168" y="476"/>
                  </a:cubicBezTo>
                  <a:lnTo>
                    <a:pt x="2168" y="845"/>
                  </a:lnTo>
                  <a:lnTo>
                    <a:pt x="1406" y="845"/>
                  </a:lnTo>
                  <a:lnTo>
                    <a:pt x="1406" y="476"/>
                  </a:lnTo>
                  <a:cubicBezTo>
                    <a:pt x="1406" y="417"/>
                    <a:pt x="1454" y="369"/>
                    <a:pt x="1513" y="369"/>
                  </a:cubicBezTo>
                  <a:close/>
                  <a:moveTo>
                    <a:pt x="10824" y="1262"/>
                  </a:moveTo>
                  <a:cubicBezTo>
                    <a:pt x="10883" y="1262"/>
                    <a:pt x="10931" y="1310"/>
                    <a:pt x="10931" y="1369"/>
                  </a:cubicBezTo>
                  <a:lnTo>
                    <a:pt x="10943" y="1715"/>
                  </a:lnTo>
                  <a:lnTo>
                    <a:pt x="9490" y="1715"/>
                  </a:lnTo>
                  <a:lnTo>
                    <a:pt x="9490" y="1369"/>
                  </a:lnTo>
                  <a:cubicBezTo>
                    <a:pt x="9490" y="1310"/>
                    <a:pt x="9526" y="1262"/>
                    <a:pt x="9586" y="1262"/>
                  </a:cubicBezTo>
                  <a:close/>
                  <a:moveTo>
                    <a:pt x="1513" y="0"/>
                  </a:moveTo>
                  <a:cubicBezTo>
                    <a:pt x="1251" y="0"/>
                    <a:pt x="1049" y="214"/>
                    <a:pt x="1049" y="464"/>
                  </a:cubicBezTo>
                  <a:lnTo>
                    <a:pt x="1049" y="833"/>
                  </a:lnTo>
                  <a:lnTo>
                    <a:pt x="894" y="833"/>
                  </a:lnTo>
                  <a:cubicBezTo>
                    <a:pt x="692" y="833"/>
                    <a:pt x="489" y="905"/>
                    <a:pt x="334" y="1048"/>
                  </a:cubicBezTo>
                  <a:cubicBezTo>
                    <a:pt x="263" y="1107"/>
                    <a:pt x="239" y="1226"/>
                    <a:pt x="299" y="1298"/>
                  </a:cubicBezTo>
                  <a:cubicBezTo>
                    <a:pt x="332" y="1338"/>
                    <a:pt x="385" y="1360"/>
                    <a:pt x="440" y="1360"/>
                  </a:cubicBezTo>
                  <a:cubicBezTo>
                    <a:pt x="482" y="1360"/>
                    <a:pt x="525" y="1347"/>
                    <a:pt x="561" y="1322"/>
                  </a:cubicBezTo>
                  <a:cubicBezTo>
                    <a:pt x="676" y="1220"/>
                    <a:pt x="791" y="1203"/>
                    <a:pt x="908" y="1203"/>
                  </a:cubicBezTo>
                  <a:cubicBezTo>
                    <a:pt x="966" y="1203"/>
                    <a:pt x="1025" y="1207"/>
                    <a:pt x="1084" y="1207"/>
                  </a:cubicBezTo>
                  <a:cubicBezTo>
                    <a:pt x="1116" y="1207"/>
                    <a:pt x="1148" y="1206"/>
                    <a:pt x="1180" y="1203"/>
                  </a:cubicBezTo>
                  <a:lnTo>
                    <a:pt x="2680" y="1203"/>
                  </a:lnTo>
                  <a:cubicBezTo>
                    <a:pt x="2978" y="1203"/>
                    <a:pt x="3216" y="1441"/>
                    <a:pt x="3216" y="1738"/>
                  </a:cubicBezTo>
                  <a:lnTo>
                    <a:pt x="3216" y="2429"/>
                  </a:lnTo>
                  <a:cubicBezTo>
                    <a:pt x="3216" y="2536"/>
                    <a:pt x="3299" y="2607"/>
                    <a:pt x="3394" y="2607"/>
                  </a:cubicBezTo>
                  <a:cubicBezTo>
                    <a:pt x="3501" y="2607"/>
                    <a:pt x="3573" y="2536"/>
                    <a:pt x="3573" y="2429"/>
                  </a:cubicBezTo>
                  <a:lnTo>
                    <a:pt x="3573" y="2072"/>
                  </a:lnTo>
                  <a:lnTo>
                    <a:pt x="11217" y="2072"/>
                  </a:lnTo>
                  <a:cubicBezTo>
                    <a:pt x="11491" y="2084"/>
                    <a:pt x="11705" y="2322"/>
                    <a:pt x="11705" y="2607"/>
                  </a:cubicBezTo>
                  <a:lnTo>
                    <a:pt x="11705" y="2834"/>
                  </a:lnTo>
                  <a:lnTo>
                    <a:pt x="11395" y="2834"/>
                  </a:lnTo>
                  <a:cubicBezTo>
                    <a:pt x="11288" y="2834"/>
                    <a:pt x="11217" y="2905"/>
                    <a:pt x="11217" y="3012"/>
                  </a:cubicBezTo>
                  <a:cubicBezTo>
                    <a:pt x="11217" y="3108"/>
                    <a:pt x="11288" y="3191"/>
                    <a:pt x="11395" y="3191"/>
                  </a:cubicBezTo>
                  <a:lnTo>
                    <a:pt x="11705" y="3191"/>
                  </a:lnTo>
                  <a:lnTo>
                    <a:pt x="11705" y="7441"/>
                  </a:lnTo>
                  <a:lnTo>
                    <a:pt x="10883" y="7441"/>
                  </a:lnTo>
                  <a:cubicBezTo>
                    <a:pt x="10621" y="7441"/>
                    <a:pt x="10395" y="7215"/>
                    <a:pt x="10395" y="6953"/>
                  </a:cubicBezTo>
                  <a:lnTo>
                    <a:pt x="10395" y="3667"/>
                  </a:lnTo>
                  <a:cubicBezTo>
                    <a:pt x="10395" y="3453"/>
                    <a:pt x="10538" y="3262"/>
                    <a:pt x="10740" y="3203"/>
                  </a:cubicBezTo>
                  <a:cubicBezTo>
                    <a:pt x="10824" y="3167"/>
                    <a:pt x="10883" y="3072"/>
                    <a:pt x="10859" y="2977"/>
                  </a:cubicBezTo>
                  <a:cubicBezTo>
                    <a:pt x="10829" y="2906"/>
                    <a:pt x="10747" y="2852"/>
                    <a:pt x="10672" y="2852"/>
                  </a:cubicBezTo>
                  <a:cubicBezTo>
                    <a:pt x="10659" y="2852"/>
                    <a:pt x="10646" y="2854"/>
                    <a:pt x="10633" y="2858"/>
                  </a:cubicBezTo>
                  <a:cubicBezTo>
                    <a:pt x="10276" y="2965"/>
                    <a:pt x="10038" y="3310"/>
                    <a:pt x="10038" y="3667"/>
                  </a:cubicBezTo>
                  <a:lnTo>
                    <a:pt x="10038" y="6953"/>
                  </a:lnTo>
                  <a:cubicBezTo>
                    <a:pt x="10038" y="7418"/>
                    <a:pt x="10419" y="7799"/>
                    <a:pt x="10883" y="7799"/>
                  </a:cubicBezTo>
                  <a:lnTo>
                    <a:pt x="11705" y="7799"/>
                  </a:lnTo>
                  <a:cubicBezTo>
                    <a:pt x="11705" y="8096"/>
                    <a:pt x="11467" y="8334"/>
                    <a:pt x="11169" y="8334"/>
                  </a:cubicBezTo>
                  <a:lnTo>
                    <a:pt x="3394" y="8334"/>
                  </a:lnTo>
                  <a:cubicBezTo>
                    <a:pt x="3478" y="8227"/>
                    <a:pt x="3537" y="8108"/>
                    <a:pt x="3561" y="7977"/>
                  </a:cubicBezTo>
                  <a:cubicBezTo>
                    <a:pt x="3573" y="7870"/>
                    <a:pt x="3513" y="7787"/>
                    <a:pt x="3430" y="7775"/>
                  </a:cubicBezTo>
                  <a:cubicBezTo>
                    <a:pt x="3414" y="7771"/>
                    <a:pt x="3399" y="7770"/>
                    <a:pt x="3384" y="7770"/>
                  </a:cubicBezTo>
                  <a:cubicBezTo>
                    <a:pt x="3299" y="7770"/>
                    <a:pt x="3236" y="7825"/>
                    <a:pt x="3216" y="7906"/>
                  </a:cubicBezTo>
                  <a:cubicBezTo>
                    <a:pt x="3180" y="8156"/>
                    <a:pt x="2954" y="8334"/>
                    <a:pt x="2704" y="8334"/>
                  </a:cubicBezTo>
                  <a:lnTo>
                    <a:pt x="823" y="8334"/>
                  </a:lnTo>
                  <a:cubicBezTo>
                    <a:pt x="572" y="8287"/>
                    <a:pt x="358" y="8072"/>
                    <a:pt x="358" y="7799"/>
                  </a:cubicBezTo>
                  <a:lnTo>
                    <a:pt x="358" y="2774"/>
                  </a:lnTo>
                  <a:lnTo>
                    <a:pt x="358" y="1834"/>
                  </a:lnTo>
                  <a:cubicBezTo>
                    <a:pt x="358" y="1726"/>
                    <a:pt x="287" y="1655"/>
                    <a:pt x="180" y="1655"/>
                  </a:cubicBezTo>
                  <a:cubicBezTo>
                    <a:pt x="72" y="1655"/>
                    <a:pt x="1" y="1726"/>
                    <a:pt x="1" y="1834"/>
                  </a:cubicBezTo>
                  <a:lnTo>
                    <a:pt x="1" y="7799"/>
                  </a:lnTo>
                  <a:cubicBezTo>
                    <a:pt x="1" y="8251"/>
                    <a:pt x="334" y="8608"/>
                    <a:pt x="751" y="8680"/>
                  </a:cubicBezTo>
                  <a:cubicBezTo>
                    <a:pt x="763" y="8680"/>
                    <a:pt x="787" y="8680"/>
                    <a:pt x="811" y="8692"/>
                  </a:cubicBezTo>
                  <a:lnTo>
                    <a:pt x="11169" y="8692"/>
                  </a:lnTo>
                  <a:cubicBezTo>
                    <a:pt x="11657" y="8692"/>
                    <a:pt x="12062" y="8287"/>
                    <a:pt x="12062" y="7799"/>
                  </a:cubicBezTo>
                  <a:lnTo>
                    <a:pt x="12062" y="2607"/>
                  </a:lnTo>
                  <a:cubicBezTo>
                    <a:pt x="12050" y="2155"/>
                    <a:pt x="11717" y="1786"/>
                    <a:pt x="11300" y="1715"/>
                  </a:cubicBezTo>
                  <a:lnTo>
                    <a:pt x="11300" y="1357"/>
                  </a:lnTo>
                  <a:cubicBezTo>
                    <a:pt x="11300" y="1107"/>
                    <a:pt x="11098" y="893"/>
                    <a:pt x="10836" y="893"/>
                  </a:cubicBezTo>
                  <a:lnTo>
                    <a:pt x="9609" y="893"/>
                  </a:lnTo>
                  <a:cubicBezTo>
                    <a:pt x="9347" y="893"/>
                    <a:pt x="9145" y="1107"/>
                    <a:pt x="9145" y="1357"/>
                  </a:cubicBezTo>
                  <a:lnTo>
                    <a:pt x="9145" y="1703"/>
                  </a:lnTo>
                  <a:lnTo>
                    <a:pt x="8621" y="1703"/>
                  </a:lnTo>
                  <a:lnTo>
                    <a:pt x="8252" y="881"/>
                  </a:lnTo>
                  <a:cubicBezTo>
                    <a:pt x="8121" y="595"/>
                    <a:pt x="7823" y="405"/>
                    <a:pt x="7502" y="405"/>
                  </a:cubicBezTo>
                  <a:lnTo>
                    <a:pt x="6049" y="405"/>
                  </a:lnTo>
                  <a:cubicBezTo>
                    <a:pt x="5776" y="405"/>
                    <a:pt x="5525" y="536"/>
                    <a:pt x="5383" y="738"/>
                  </a:cubicBezTo>
                  <a:cubicBezTo>
                    <a:pt x="5323" y="822"/>
                    <a:pt x="5335" y="941"/>
                    <a:pt x="5418" y="1000"/>
                  </a:cubicBezTo>
                  <a:cubicBezTo>
                    <a:pt x="5450" y="1023"/>
                    <a:pt x="5486" y="1033"/>
                    <a:pt x="5523" y="1033"/>
                  </a:cubicBezTo>
                  <a:cubicBezTo>
                    <a:pt x="5583" y="1033"/>
                    <a:pt x="5643" y="1004"/>
                    <a:pt x="5680" y="953"/>
                  </a:cubicBezTo>
                  <a:cubicBezTo>
                    <a:pt x="5764" y="833"/>
                    <a:pt x="5895" y="762"/>
                    <a:pt x="6049" y="762"/>
                  </a:cubicBezTo>
                  <a:lnTo>
                    <a:pt x="7502" y="762"/>
                  </a:lnTo>
                  <a:cubicBezTo>
                    <a:pt x="7681" y="762"/>
                    <a:pt x="7847" y="869"/>
                    <a:pt x="7919" y="1024"/>
                  </a:cubicBezTo>
                  <a:lnTo>
                    <a:pt x="8240" y="1703"/>
                  </a:lnTo>
                  <a:lnTo>
                    <a:pt x="5335" y="1703"/>
                  </a:lnTo>
                  <a:lnTo>
                    <a:pt x="5395" y="1584"/>
                  </a:lnTo>
                  <a:cubicBezTo>
                    <a:pt x="5430" y="1488"/>
                    <a:pt x="5395" y="1381"/>
                    <a:pt x="5299" y="1345"/>
                  </a:cubicBezTo>
                  <a:cubicBezTo>
                    <a:pt x="5276" y="1332"/>
                    <a:pt x="5252" y="1327"/>
                    <a:pt x="5227" y="1327"/>
                  </a:cubicBezTo>
                  <a:cubicBezTo>
                    <a:pt x="5162" y="1327"/>
                    <a:pt x="5096" y="1368"/>
                    <a:pt x="5061" y="1429"/>
                  </a:cubicBezTo>
                  <a:lnTo>
                    <a:pt x="4942" y="1703"/>
                  </a:lnTo>
                  <a:lnTo>
                    <a:pt x="3561" y="1703"/>
                  </a:lnTo>
                  <a:cubicBezTo>
                    <a:pt x="3549" y="1226"/>
                    <a:pt x="3144" y="833"/>
                    <a:pt x="2668" y="833"/>
                  </a:cubicBezTo>
                  <a:lnTo>
                    <a:pt x="2525" y="833"/>
                  </a:lnTo>
                  <a:lnTo>
                    <a:pt x="2525" y="464"/>
                  </a:lnTo>
                  <a:cubicBezTo>
                    <a:pt x="2525" y="214"/>
                    <a:pt x="2311" y="0"/>
                    <a:pt x="2061" y="0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9" name="Google Shape;5979;p27"/>
            <p:cNvSpPr/>
            <p:nvPr/>
          </p:nvSpPr>
          <p:spPr>
            <a:xfrm>
              <a:off x="4035214" y="4410037"/>
              <a:ext cx="11386" cy="140896"/>
            </a:xfrm>
            <a:custGeom>
              <a:avLst/>
              <a:gdLst/>
              <a:ahLst/>
              <a:cxnLst/>
              <a:rect l="l" t="t" r="r" b="b"/>
              <a:pathLst>
                <a:path w="358" h="4430" extrusionOk="0">
                  <a:moveTo>
                    <a:pt x="179" y="1"/>
                  </a:moveTo>
                  <a:cubicBezTo>
                    <a:pt x="72" y="1"/>
                    <a:pt x="1" y="72"/>
                    <a:pt x="1" y="179"/>
                  </a:cubicBezTo>
                  <a:lnTo>
                    <a:pt x="1" y="4251"/>
                  </a:lnTo>
                  <a:cubicBezTo>
                    <a:pt x="1" y="4358"/>
                    <a:pt x="72" y="4430"/>
                    <a:pt x="179" y="4430"/>
                  </a:cubicBezTo>
                  <a:cubicBezTo>
                    <a:pt x="287" y="4430"/>
                    <a:pt x="358" y="4358"/>
                    <a:pt x="358" y="4251"/>
                  </a:cubicBezTo>
                  <a:lnTo>
                    <a:pt x="358" y="179"/>
                  </a:lnTo>
                  <a:cubicBezTo>
                    <a:pt x="358" y="84"/>
                    <a:pt x="287" y="1"/>
                    <a:pt x="179" y="1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0" name="Google Shape;5980;p27"/>
            <p:cNvSpPr/>
            <p:nvPr/>
          </p:nvSpPr>
          <p:spPr>
            <a:xfrm>
              <a:off x="4221146" y="4390827"/>
              <a:ext cx="42460" cy="32886"/>
            </a:xfrm>
            <a:custGeom>
              <a:avLst/>
              <a:gdLst/>
              <a:ahLst/>
              <a:cxnLst/>
              <a:rect l="l" t="t" r="r" b="b"/>
              <a:pathLst>
                <a:path w="1335" h="1034" extrusionOk="0">
                  <a:moveTo>
                    <a:pt x="813" y="0"/>
                  </a:moveTo>
                  <a:cubicBezTo>
                    <a:pt x="753" y="0"/>
                    <a:pt x="693" y="29"/>
                    <a:pt x="656" y="81"/>
                  </a:cubicBezTo>
                  <a:cubicBezTo>
                    <a:pt x="596" y="152"/>
                    <a:pt x="620" y="271"/>
                    <a:pt x="703" y="331"/>
                  </a:cubicBezTo>
                  <a:cubicBezTo>
                    <a:pt x="846" y="438"/>
                    <a:pt x="775" y="664"/>
                    <a:pt x="596" y="664"/>
                  </a:cubicBezTo>
                  <a:cubicBezTo>
                    <a:pt x="489" y="664"/>
                    <a:pt x="406" y="557"/>
                    <a:pt x="417" y="450"/>
                  </a:cubicBezTo>
                  <a:cubicBezTo>
                    <a:pt x="429" y="355"/>
                    <a:pt x="370" y="259"/>
                    <a:pt x="275" y="247"/>
                  </a:cubicBezTo>
                  <a:cubicBezTo>
                    <a:pt x="265" y="246"/>
                    <a:pt x="256" y="246"/>
                    <a:pt x="248" y="246"/>
                  </a:cubicBezTo>
                  <a:cubicBezTo>
                    <a:pt x="152" y="246"/>
                    <a:pt x="71" y="303"/>
                    <a:pt x="60" y="390"/>
                  </a:cubicBezTo>
                  <a:cubicBezTo>
                    <a:pt x="1" y="736"/>
                    <a:pt x="251" y="1033"/>
                    <a:pt x="584" y="1033"/>
                  </a:cubicBezTo>
                  <a:cubicBezTo>
                    <a:pt x="1120" y="1009"/>
                    <a:pt x="1334" y="331"/>
                    <a:pt x="918" y="33"/>
                  </a:cubicBezTo>
                  <a:cubicBezTo>
                    <a:pt x="886" y="11"/>
                    <a:pt x="849" y="0"/>
                    <a:pt x="813" y="0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1" name="Google Shape;5981;p27"/>
            <p:cNvSpPr/>
            <p:nvPr/>
          </p:nvSpPr>
          <p:spPr>
            <a:xfrm>
              <a:off x="4054519" y="4384561"/>
              <a:ext cx="192961" cy="192516"/>
            </a:xfrm>
            <a:custGeom>
              <a:avLst/>
              <a:gdLst/>
              <a:ahLst/>
              <a:cxnLst/>
              <a:rect l="l" t="t" r="r" b="b"/>
              <a:pathLst>
                <a:path w="6067" h="6053" extrusionOk="0">
                  <a:moveTo>
                    <a:pt x="3013" y="1"/>
                  </a:moveTo>
                  <a:cubicBezTo>
                    <a:pt x="2380" y="1"/>
                    <a:pt x="1733" y="201"/>
                    <a:pt x="1168" y="647"/>
                  </a:cubicBezTo>
                  <a:cubicBezTo>
                    <a:pt x="1096" y="706"/>
                    <a:pt x="1073" y="825"/>
                    <a:pt x="1132" y="909"/>
                  </a:cubicBezTo>
                  <a:cubicBezTo>
                    <a:pt x="1166" y="949"/>
                    <a:pt x="1219" y="971"/>
                    <a:pt x="1274" y="971"/>
                  </a:cubicBezTo>
                  <a:cubicBezTo>
                    <a:pt x="1315" y="971"/>
                    <a:pt x="1358" y="958"/>
                    <a:pt x="1394" y="933"/>
                  </a:cubicBezTo>
                  <a:cubicBezTo>
                    <a:pt x="1895" y="538"/>
                    <a:pt x="2466" y="360"/>
                    <a:pt x="3024" y="360"/>
                  </a:cubicBezTo>
                  <a:cubicBezTo>
                    <a:pt x="4402" y="360"/>
                    <a:pt x="5704" y="1444"/>
                    <a:pt x="5704" y="3028"/>
                  </a:cubicBezTo>
                  <a:cubicBezTo>
                    <a:pt x="5704" y="3659"/>
                    <a:pt x="5478" y="4266"/>
                    <a:pt x="5085" y="4743"/>
                  </a:cubicBezTo>
                  <a:cubicBezTo>
                    <a:pt x="4573" y="5350"/>
                    <a:pt x="3835" y="5707"/>
                    <a:pt x="3025" y="5707"/>
                  </a:cubicBezTo>
                  <a:cubicBezTo>
                    <a:pt x="1549" y="5707"/>
                    <a:pt x="358" y="4516"/>
                    <a:pt x="358" y="3052"/>
                  </a:cubicBezTo>
                  <a:cubicBezTo>
                    <a:pt x="358" y="2457"/>
                    <a:pt x="561" y="1897"/>
                    <a:pt x="918" y="1421"/>
                  </a:cubicBezTo>
                  <a:cubicBezTo>
                    <a:pt x="977" y="1349"/>
                    <a:pt x="953" y="1230"/>
                    <a:pt x="882" y="1171"/>
                  </a:cubicBezTo>
                  <a:cubicBezTo>
                    <a:pt x="852" y="1146"/>
                    <a:pt x="814" y="1134"/>
                    <a:pt x="776" y="1134"/>
                  </a:cubicBezTo>
                  <a:cubicBezTo>
                    <a:pt x="722" y="1134"/>
                    <a:pt x="667" y="1158"/>
                    <a:pt x="632" y="1206"/>
                  </a:cubicBezTo>
                  <a:cubicBezTo>
                    <a:pt x="227" y="1742"/>
                    <a:pt x="1" y="2361"/>
                    <a:pt x="1" y="3028"/>
                  </a:cubicBezTo>
                  <a:cubicBezTo>
                    <a:pt x="1" y="4695"/>
                    <a:pt x="1358" y="6052"/>
                    <a:pt x="3025" y="6052"/>
                  </a:cubicBezTo>
                  <a:cubicBezTo>
                    <a:pt x="3930" y="6052"/>
                    <a:pt x="4775" y="5648"/>
                    <a:pt x="5347" y="4969"/>
                  </a:cubicBezTo>
                  <a:cubicBezTo>
                    <a:pt x="5787" y="4433"/>
                    <a:pt x="6049" y="3731"/>
                    <a:pt x="6049" y="3028"/>
                  </a:cubicBezTo>
                  <a:cubicBezTo>
                    <a:pt x="6066" y="1230"/>
                    <a:pt x="4580" y="1"/>
                    <a:pt x="3013" y="1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2" name="Google Shape;5982;p27"/>
            <p:cNvSpPr/>
            <p:nvPr/>
          </p:nvSpPr>
          <p:spPr>
            <a:xfrm>
              <a:off x="4085593" y="4420278"/>
              <a:ext cx="145826" cy="120923"/>
            </a:xfrm>
            <a:custGeom>
              <a:avLst/>
              <a:gdLst/>
              <a:ahLst/>
              <a:cxnLst/>
              <a:rect l="l" t="t" r="r" b="b"/>
              <a:pathLst>
                <a:path w="4585" h="3802" extrusionOk="0">
                  <a:moveTo>
                    <a:pt x="2060" y="0"/>
                  </a:moveTo>
                  <a:cubicBezTo>
                    <a:pt x="893" y="0"/>
                    <a:pt x="0" y="1060"/>
                    <a:pt x="191" y="2203"/>
                  </a:cubicBezTo>
                  <a:cubicBezTo>
                    <a:pt x="202" y="2301"/>
                    <a:pt x="282" y="2359"/>
                    <a:pt x="369" y="2359"/>
                  </a:cubicBezTo>
                  <a:cubicBezTo>
                    <a:pt x="377" y="2359"/>
                    <a:pt x="385" y="2359"/>
                    <a:pt x="393" y="2358"/>
                  </a:cubicBezTo>
                  <a:cubicBezTo>
                    <a:pt x="500" y="2346"/>
                    <a:pt x="560" y="2250"/>
                    <a:pt x="548" y="2143"/>
                  </a:cubicBezTo>
                  <a:cubicBezTo>
                    <a:pt x="377" y="1146"/>
                    <a:pt x="1184" y="350"/>
                    <a:pt x="2075" y="350"/>
                  </a:cubicBezTo>
                  <a:cubicBezTo>
                    <a:pt x="2428" y="350"/>
                    <a:pt x="2795" y="475"/>
                    <a:pt x="3120" y="762"/>
                  </a:cubicBezTo>
                  <a:cubicBezTo>
                    <a:pt x="3727" y="1334"/>
                    <a:pt x="3786" y="2310"/>
                    <a:pt x="3191" y="2941"/>
                  </a:cubicBezTo>
                  <a:cubicBezTo>
                    <a:pt x="2884" y="3270"/>
                    <a:pt x="2472" y="3430"/>
                    <a:pt x="2064" y="3430"/>
                  </a:cubicBezTo>
                  <a:cubicBezTo>
                    <a:pt x="1569" y="3430"/>
                    <a:pt x="1079" y="3195"/>
                    <a:pt x="786" y="2739"/>
                  </a:cubicBezTo>
                  <a:cubicBezTo>
                    <a:pt x="751" y="2690"/>
                    <a:pt x="700" y="2666"/>
                    <a:pt x="645" y="2666"/>
                  </a:cubicBezTo>
                  <a:cubicBezTo>
                    <a:pt x="606" y="2666"/>
                    <a:pt x="564" y="2678"/>
                    <a:pt x="524" y="2703"/>
                  </a:cubicBezTo>
                  <a:cubicBezTo>
                    <a:pt x="441" y="2762"/>
                    <a:pt x="429" y="2858"/>
                    <a:pt x="488" y="2953"/>
                  </a:cubicBezTo>
                  <a:cubicBezTo>
                    <a:pt x="859" y="3512"/>
                    <a:pt x="1464" y="3801"/>
                    <a:pt x="2073" y="3801"/>
                  </a:cubicBezTo>
                  <a:cubicBezTo>
                    <a:pt x="2579" y="3801"/>
                    <a:pt x="3087" y="3602"/>
                    <a:pt x="3465" y="3191"/>
                  </a:cubicBezTo>
                  <a:cubicBezTo>
                    <a:pt x="4584" y="1988"/>
                    <a:pt x="3715" y="0"/>
                    <a:pt x="2060" y="0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3" name="Google Shape;5983;p27"/>
            <p:cNvSpPr/>
            <p:nvPr/>
          </p:nvSpPr>
          <p:spPr>
            <a:xfrm>
              <a:off x="4131392" y="4449507"/>
              <a:ext cx="54577" cy="45767"/>
            </a:xfrm>
            <a:custGeom>
              <a:avLst/>
              <a:gdLst/>
              <a:ahLst/>
              <a:cxnLst/>
              <a:rect l="l" t="t" r="r" b="b"/>
              <a:pathLst>
                <a:path w="1716" h="1439" extrusionOk="0">
                  <a:moveTo>
                    <a:pt x="820" y="0"/>
                  </a:moveTo>
                  <a:cubicBezTo>
                    <a:pt x="805" y="0"/>
                    <a:pt x="790" y="3"/>
                    <a:pt x="775" y="10"/>
                  </a:cubicBezTo>
                  <a:cubicBezTo>
                    <a:pt x="203" y="129"/>
                    <a:pt x="1" y="831"/>
                    <a:pt x="394" y="1224"/>
                  </a:cubicBezTo>
                  <a:cubicBezTo>
                    <a:pt x="537" y="1367"/>
                    <a:pt x="724" y="1439"/>
                    <a:pt x="912" y="1439"/>
                  </a:cubicBezTo>
                  <a:cubicBezTo>
                    <a:pt x="1099" y="1439"/>
                    <a:pt x="1287" y="1367"/>
                    <a:pt x="1430" y="1224"/>
                  </a:cubicBezTo>
                  <a:cubicBezTo>
                    <a:pt x="1668" y="986"/>
                    <a:pt x="1715" y="665"/>
                    <a:pt x="1573" y="391"/>
                  </a:cubicBezTo>
                  <a:cubicBezTo>
                    <a:pt x="1546" y="329"/>
                    <a:pt x="1481" y="294"/>
                    <a:pt x="1410" y="294"/>
                  </a:cubicBezTo>
                  <a:cubicBezTo>
                    <a:pt x="1385" y="294"/>
                    <a:pt x="1359" y="298"/>
                    <a:pt x="1334" y="307"/>
                  </a:cubicBezTo>
                  <a:cubicBezTo>
                    <a:pt x="1251" y="343"/>
                    <a:pt x="1215" y="450"/>
                    <a:pt x="1251" y="546"/>
                  </a:cubicBezTo>
                  <a:cubicBezTo>
                    <a:pt x="1311" y="677"/>
                    <a:pt x="1287" y="843"/>
                    <a:pt x="1180" y="962"/>
                  </a:cubicBezTo>
                  <a:cubicBezTo>
                    <a:pt x="1102" y="1034"/>
                    <a:pt x="1007" y="1069"/>
                    <a:pt x="913" y="1069"/>
                  </a:cubicBezTo>
                  <a:cubicBezTo>
                    <a:pt x="820" y="1069"/>
                    <a:pt x="727" y="1034"/>
                    <a:pt x="656" y="962"/>
                  </a:cubicBezTo>
                  <a:cubicBezTo>
                    <a:pt x="441" y="748"/>
                    <a:pt x="561" y="391"/>
                    <a:pt x="846" y="343"/>
                  </a:cubicBezTo>
                  <a:cubicBezTo>
                    <a:pt x="953" y="331"/>
                    <a:pt x="1013" y="236"/>
                    <a:pt x="977" y="141"/>
                  </a:cubicBezTo>
                  <a:cubicBezTo>
                    <a:pt x="958" y="63"/>
                    <a:pt x="890" y="0"/>
                    <a:pt x="820" y="0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84" name="Google Shape;5984;p27"/>
          <p:cNvSpPr/>
          <p:nvPr/>
        </p:nvSpPr>
        <p:spPr>
          <a:xfrm>
            <a:off x="713231" y="2499946"/>
            <a:ext cx="556500" cy="556500"/>
          </a:xfrm>
          <a:prstGeom prst="rect">
            <a:avLst/>
          </a:prstGeom>
          <a:noFill/>
          <a:ln w="9525" cap="flat" cmpd="sng">
            <a:solidFill>
              <a:srgbClr val="FCE5C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85" name="Google Shape;5985;p27"/>
          <p:cNvSpPr/>
          <p:nvPr/>
        </p:nvSpPr>
        <p:spPr>
          <a:xfrm>
            <a:off x="713231" y="3221032"/>
            <a:ext cx="556500" cy="556500"/>
          </a:xfrm>
          <a:prstGeom prst="rect">
            <a:avLst/>
          </a:prstGeom>
          <a:noFill/>
          <a:ln w="9525" cap="flat" cmpd="sng">
            <a:solidFill>
              <a:srgbClr val="FCE5C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86" name="Google Shape;5986;p27"/>
          <p:cNvSpPr/>
          <p:nvPr/>
        </p:nvSpPr>
        <p:spPr>
          <a:xfrm>
            <a:off x="713231" y="3942131"/>
            <a:ext cx="556500" cy="556500"/>
          </a:xfrm>
          <a:prstGeom prst="rect">
            <a:avLst/>
          </a:prstGeom>
          <a:noFill/>
          <a:ln w="9525" cap="flat" cmpd="sng">
            <a:solidFill>
              <a:srgbClr val="FCE5C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87" name="Google Shape;5987;p27"/>
          <p:cNvSpPr txBox="1"/>
          <p:nvPr/>
        </p:nvSpPr>
        <p:spPr>
          <a:xfrm>
            <a:off x="3746850" y="2639900"/>
            <a:ext cx="598800" cy="2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rPr>
              <a:t>25%</a:t>
            </a:r>
            <a:endParaRPr sz="1600">
              <a:solidFill>
                <a:schemeClr val="accent3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988" name="Google Shape;5988;p27"/>
          <p:cNvSpPr txBox="1"/>
          <p:nvPr/>
        </p:nvSpPr>
        <p:spPr>
          <a:xfrm>
            <a:off x="3746850" y="3353475"/>
            <a:ext cx="598800" cy="2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rPr>
              <a:t>25%</a:t>
            </a:r>
            <a:endParaRPr sz="1600">
              <a:solidFill>
                <a:schemeClr val="accent3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989" name="Google Shape;5989;p27"/>
          <p:cNvSpPr txBox="1"/>
          <p:nvPr/>
        </p:nvSpPr>
        <p:spPr>
          <a:xfrm>
            <a:off x="3746850" y="4067050"/>
            <a:ext cx="598800" cy="2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rPr>
              <a:t>60%</a:t>
            </a:r>
            <a:endParaRPr sz="1600">
              <a:solidFill>
                <a:schemeClr val="accent3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4C46F5B1-288F-4290-B0F9-CBA21946A3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288" y="1802525"/>
            <a:ext cx="4683655" cy="3050309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E994615E-5A26-498E-96DA-F845E5CE5102}"/>
              </a:ext>
            </a:extLst>
          </p:cNvPr>
          <p:cNvSpPr/>
          <p:nvPr/>
        </p:nvSpPr>
        <p:spPr>
          <a:xfrm>
            <a:off x="2955743" y="3777532"/>
            <a:ext cx="1223424" cy="98809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5D72B332-7DDE-473E-B7B6-996E1A68FB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0558" y="2838319"/>
            <a:ext cx="1771897" cy="12098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4" name="Google Shape;5994;p28"/>
          <p:cNvSpPr/>
          <p:nvPr/>
        </p:nvSpPr>
        <p:spPr>
          <a:xfrm>
            <a:off x="0" y="1747525"/>
            <a:ext cx="9144000" cy="339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95" name="Google Shape;5995;p28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Distribution of rounds</a:t>
            </a:r>
            <a:endParaRPr dirty="0"/>
          </a:p>
        </p:txBody>
      </p:sp>
      <p:sp>
        <p:nvSpPr>
          <p:cNvPr id="6017" name="Google Shape;6017;p28"/>
          <p:cNvSpPr txBox="1"/>
          <p:nvPr/>
        </p:nvSpPr>
        <p:spPr>
          <a:xfrm>
            <a:off x="713225" y="3451175"/>
            <a:ext cx="1533000" cy="11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rgbClr val="FCE5CD"/>
                </a:solidFill>
                <a:latin typeface="Barlow"/>
                <a:ea typeface="Barlow"/>
                <a:cs typeface="Barlow"/>
                <a:sym typeface="Barlow"/>
              </a:rPr>
              <a:t>Mention the company</a:t>
            </a:r>
            <a:endParaRPr sz="1600" b="1" dirty="0">
              <a:solidFill>
                <a:srgbClr val="FCE5CD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FCE5CD"/>
                </a:solidFill>
                <a:latin typeface="Barlow"/>
                <a:ea typeface="Barlow"/>
                <a:cs typeface="Barlow"/>
                <a:sym typeface="Barlow"/>
              </a:rPr>
              <a:t>Describe your job here</a:t>
            </a:r>
            <a:endParaRPr sz="1600" dirty="0">
              <a:solidFill>
                <a:srgbClr val="FCE5CD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6018" name="Google Shape;6018;p28"/>
          <p:cNvSpPr txBox="1"/>
          <p:nvPr/>
        </p:nvSpPr>
        <p:spPr>
          <a:xfrm>
            <a:off x="713225" y="2810663"/>
            <a:ext cx="660900" cy="6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CE5CD"/>
                </a:solidFill>
                <a:latin typeface="Barlow"/>
                <a:ea typeface="Barlow"/>
                <a:cs typeface="Barlow"/>
                <a:sym typeface="Barlow"/>
              </a:rPr>
              <a:t>2015 </a:t>
            </a:r>
            <a:r>
              <a:rPr lang="en" sz="1600">
                <a:solidFill>
                  <a:srgbClr val="DD7E6B"/>
                </a:solidFill>
                <a:latin typeface="Barlow"/>
                <a:ea typeface="Barlow"/>
                <a:cs typeface="Barlow"/>
                <a:sym typeface="Barlow"/>
              </a:rPr>
              <a:t>2019</a:t>
            </a:r>
            <a:endParaRPr sz="1600">
              <a:solidFill>
                <a:srgbClr val="DD7E6B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3" name="Picture 2" descr="Chart, waterfall chart&#10;&#10;Description automatically generated">
            <a:extLst>
              <a:ext uri="{FF2B5EF4-FFF2-40B4-BE49-F238E27FC236}">
                <a16:creationId xmlns:a16="http://schemas.microsoft.com/office/drawing/2014/main" id="{6621E52B-8441-4903-9A50-5C92D4D483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783" y="1893613"/>
            <a:ext cx="4327192" cy="3103823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99B13A5D-8016-427D-80CF-160A42072EEF}"/>
              </a:ext>
            </a:extLst>
          </p:cNvPr>
          <p:cNvSpPr/>
          <p:nvPr/>
        </p:nvSpPr>
        <p:spPr>
          <a:xfrm>
            <a:off x="1807285" y="3528508"/>
            <a:ext cx="785308" cy="87137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2456A8F9-9B12-4547-85BA-B779E2B7A3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4238" y="1902151"/>
            <a:ext cx="1721223" cy="309820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03255E1-7509-49BD-87CB-ADEC4F5F8B5E}"/>
              </a:ext>
            </a:extLst>
          </p:cNvPr>
          <p:cNvSpPr txBox="1"/>
          <p:nvPr/>
        </p:nvSpPr>
        <p:spPr>
          <a:xfrm>
            <a:off x="6788075" y="2108499"/>
            <a:ext cx="211114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D5D5D5"/>
                </a:solidFill>
                <a:effectLst/>
                <a:latin typeface="Staatliches" panose="020B0604020202020204" charset="0"/>
              </a:rPr>
              <a:t>Retention percentage at gate 30: 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Staatliches" panose="020B0604020202020204" charset="0"/>
              </a:rPr>
              <a:t>44.82%</a:t>
            </a:r>
            <a:r>
              <a:rPr lang="en-US" b="0" i="0" dirty="0">
                <a:solidFill>
                  <a:srgbClr val="D5D5D5"/>
                </a:solidFill>
                <a:effectLst/>
                <a:latin typeface="Staatliches" panose="020B0604020202020204" charset="0"/>
              </a:rPr>
              <a:t> </a:t>
            </a:r>
          </a:p>
          <a:p>
            <a:endParaRPr lang="en-US" b="0" i="0" dirty="0">
              <a:solidFill>
                <a:srgbClr val="D5D5D5"/>
              </a:solidFill>
              <a:effectLst/>
              <a:latin typeface="Staatliches" panose="020B0604020202020204" charset="0"/>
            </a:endParaRPr>
          </a:p>
          <a:p>
            <a:r>
              <a:rPr lang="en-US" b="0" i="0" dirty="0">
                <a:solidFill>
                  <a:srgbClr val="D5D5D5"/>
                </a:solidFill>
                <a:effectLst/>
                <a:latin typeface="Staatliches" panose="020B0604020202020204" charset="0"/>
              </a:rPr>
              <a:t>Retention percentage at gate 40: 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Staatliches" panose="020B0604020202020204" charset="0"/>
              </a:rPr>
              <a:t>44.2% </a:t>
            </a:r>
          </a:p>
          <a:p>
            <a:endParaRPr lang="en-US" dirty="0">
              <a:solidFill>
                <a:srgbClr val="D5D5D5"/>
              </a:solidFill>
              <a:latin typeface="Staatliches" panose="020B0604020202020204" charset="0"/>
            </a:endParaRPr>
          </a:p>
          <a:p>
            <a:r>
              <a:rPr lang="en-US" b="0" i="0" dirty="0">
                <a:solidFill>
                  <a:srgbClr val="D5D5D5"/>
                </a:solidFill>
                <a:effectLst/>
                <a:latin typeface="Staatliches" panose="020B0604020202020204" charset="0"/>
              </a:rPr>
              <a:t>Retention difference: 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Staatliches" panose="020B0604020202020204" charset="0"/>
              </a:rPr>
              <a:t>0.62%</a:t>
            </a:r>
            <a:endParaRPr lang="en-US" dirty="0">
              <a:solidFill>
                <a:schemeClr val="bg1">
                  <a:lumMod val="50000"/>
                </a:schemeClr>
              </a:solidFill>
              <a:latin typeface="Staatliches" panose="020B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6" name="Google Shape;6026;p29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How significant is the difference in retention</a:t>
            </a:r>
            <a:endParaRPr dirty="0"/>
          </a:p>
        </p:txBody>
      </p:sp>
      <p:pic>
        <p:nvPicPr>
          <p:cNvPr id="19" name="Picture 18" descr="Chart, box and whisker chart&#10;&#10;Description automatically generated">
            <a:extLst>
              <a:ext uri="{FF2B5EF4-FFF2-40B4-BE49-F238E27FC236}">
                <a16:creationId xmlns:a16="http://schemas.microsoft.com/office/drawing/2014/main" id="{09B4FB40-986E-461A-B17C-F7E4477C15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11164"/>
            <a:ext cx="4966560" cy="3100949"/>
          </a:xfrm>
          <a:prstGeom prst="rect">
            <a:avLst/>
          </a:prstGeom>
        </p:spPr>
      </p:pic>
      <p:pic>
        <p:nvPicPr>
          <p:cNvPr id="21" name="Picture 20" descr="Chart, line chart&#10;&#10;Description automatically generated">
            <a:extLst>
              <a:ext uri="{FF2B5EF4-FFF2-40B4-BE49-F238E27FC236}">
                <a16:creationId xmlns:a16="http://schemas.microsoft.com/office/drawing/2014/main" id="{A5C97B85-B05E-473B-86BF-BABA9B0815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6560" y="1811164"/>
            <a:ext cx="4177440" cy="310094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>
            <a:extLst>
              <a:ext uri="{FF2B5EF4-FFF2-40B4-BE49-F238E27FC236}">
                <a16:creationId xmlns:a16="http://schemas.microsoft.com/office/drawing/2014/main" id="{731B50EB-63D9-42B9-9CDE-A4948937017F}"/>
              </a:ext>
            </a:extLst>
          </p:cNvPr>
          <p:cNvSpPr txBox="1"/>
          <p:nvPr/>
        </p:nvSpPr>
        <p:spPr>
          <a:xfrm>
            <a:off x="489472" y="308690"/>
            <a:ext cx="7912249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Staatliches" panose="020B0604020202020204" charset="0"/>
              </a:rPr>
              <a:t>There is not enough statistical evidence to find a relationship between the game’s version and one day retention. </a:t>
            </a:r>
          </a:p>
        </p:txBody>
      </p:sp>
      <p:pic>
        <p:nvPicPr>
          <p:cNvPr id="9" name="Picture 8" descr="Chart, histogram&#10;&#10;Description automatically generated">
            <a:extLst>
              <a:ext uri="{FF2B5EF4-FFF2-40B4-BE49-F238E27FC236}">
                <a16:creationId xmlns:a16="http://schemas.microsoft.com/office/drawing/2014/main" id="{1E72D53E-6927-44CA-A93F-9B76D9B826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6815" y="1359736"/>
            <a:ext cx="5046890" cy="338438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22FAE03-68D7-4737-9F75-EB92598BC90D}"/>
              </a:ext>
            </a:extLst>
          </p:cNvPr>
          <p:cNvSpPr txBox="1"/>
          <p:nvPr/>
        </p:nvSpPr>
        <p:spPr>
          <a:xfrm>
            <a:off x="279699" y="2312894"/>
            <a:ext cx="34639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Staatliches" panose="020B0604020202020204" charset="0"/>
              </a:rPr>
              <a:t>Probability that retention is higher at gate 30: 96.8%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177C3C7-2B50-453B-BA2A-7A7083F9AA69}"/>
              </a:ext>
            </a:extLst>
          </p:cNvPr>
          <p:cNvSpPr txBox="1"/>
          <p:nvPr/>
        </p:nvSpPr>
        <p:spPr>
          <a:xfrm>
            <a:off x="311972" y="247426"/>
            <a:ext cx="83479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Staatliches" panose="020B0604020202020204" charset="0"/>
              </a:rPr>
              <a:t>The history is different after 7 days</a:t>
            </a:r>
          </a:p>
        </p:txBody>
      </p:sp>
      <p:pic>
        <p:nvPicPr>
          <p:cNvPr id="8" name="Picture 7" descr="Graphical user interface, table&#10;&#10;Description automatically generated">
            <a:extLst>
              <a:ext uri="{FF2B5EF4-FFF2-40B4-BE49-F238E27FC236}">
                <a16:creationId xmlns:a16="http://schemas.microsoft.com/office/drawing/2014/main" id="{20D3BD53-E85D-46CA-95C1-5D376D0AAF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924" y="1154886"/>
            <a:ext cx="3820058" cy="229584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D28B1F5-3E46-4517-8A86-F1F3F5963B71}"/>
              </a:ext>
            </a:extLst>
          </p:cNvPr>
          <p:cNvSpPr txBox="1"/>
          <p:nvPr/>
        </p:nvSpPr>
        <p:spPr>
          <a:xfrm>
            <a:off x="4206240" y="1154886"/>
            <a:ext cx="44536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Staatliches" panose="020B0604020202020204" charset="0"/>
              </a:rPr>
              <a:t>There is enough statistical evidence to find a relationship between retention and the game’s version.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3592483-BE03-479D-8735-5CFA4FD50664}"/>
              </a:ext>
            </a:extLst>
          </p:cNvPr>
          <p:cNvSpPr txBox="1"/>
          <p:nvPr/>
        </p:nvSpPr>
        <p:spPr>
          <a:xfrm>
            <a:off x="133924" y="3614569"/>
            <a:ext cx="60624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>
                <a:solidFill>
                  <a:schemeClr val="bg1"/>
                </a:solidFill>
                <a:effectLst/>
                <a:latin typeface="Staatliches" panose="020B0604020202020204" charset="0"/>
              </a:rPr>
              <a:t>Retention percentage at gate 30: </a:t>
            </a:r>
            <a:r>
              <a:rPr lang="en-US" sz="2400" b="0" i="0" dirty="0">
                <a:solidFill>
                  <a:schemeClr val="bg1">
                    <a:lumMod val="50000"/>
                  </a:schemeClr>
                </a:solidFill>
                <a:effectLst/>
                <a:latin typeface="Staatliches" panose="020B0604020202020204" charset="0"/>
              </a:rPr>
              <a:t>19.02% </a:t>
            </a:r>
          </a:p>
          <a:p>
            <a:r>
              <a:rPr lang="en-US" sz="2400" b="0" i="0" dirty="0">
                <a:solidFill>
                  <a:schemeClr val="bg1"/>
                </a:solidFill>
                <a:effectLst/>
                <a:latin typeface="Staatliches" panose="020B0604020202020204" charset="0"/>
              </a:rPr>
              <a:t>Retention percentage at gate 40: </a:t>
            </a:r>
            <a:r>
              <a:rPr lang="en-US" sz="2400" b="0" i="0" dirty="0">
                <a:solidFill>
                  <a:schemeClr val="bg1">
                    <a:lumMod val="50000"/>
                  </a:schemeClr>
                </a:solidFill>
                <a:effectLst/>
                <a:latin typeface="Staatliches" panose="020B0604020202020204" charset="0"/>
              </a:rPr>
              <a:t>18.2% </a:t>
            </a:r>
          </a:p>
          <a:p>
            <a:r>
              <a:rPr lang="en-US" sz="2400" b="0" i="0" dirty="0">
                <a:solidFill>
                  <a:schemeClr val="bg1"/>
                </a:solidFill>
                <a:effectLst/>
                <a:latin typeface="Staatliches" panose="020B0604020202020204" charset="0"/>
              </a:rPr>
              <a:t>Retention difference: </a:t>
            </a:r>
            <a:r>
              <a:rPr lang="en-US" sz="2400" b="0" i="0" dirty="0">
                <a:solidFill>
                  <a:srgbClr val="00B050"/>
                </a:solidFill>
                <a:effectLst/>
                <a:latin typeface="Staatliches" panose="020B0604020202020204" charset="0"/>
              </a:rPr>
              <a:t>0.8%</a:t>
            </a:r>
            <a:endParaRPr lang="en-US" sz="2400" dirty="0">
              <a:solidFill>
                <a:srgbClr val="00B050"/>
              </a:solidFill>
              <a:latin typeface="Staatliches" panose="020B060402020202020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Verist Branding Portfolio by Slidesgo">
  <a:themeElements>
    <a:clrScheme name="Simple Light">
      <a:dk1>
        <a:srgbClr val="392F2F"/>
      </a:dk1>
      <a:lt1>
        <a:srgbClr val="FCE5CD"/>
      </a:lt1>
      <a:dk2>
        <a:srgbClr val="392F2F"/>
      </a:dk2>
      <a:lt2>
        <a:srgbClr val="514643"/>
      </a:lt2>
      <a:accent1>
        <a:srgbClr val="392F2F"/>
      </a:accent1>
      <a:accent2>
        <a:srgbClr val="FCE5CD"/>
      </a:accent2>
      <a:accent3>
        <a:srgbClr val="DD7E6B"/>
      </a:accent3>
      <a:accent4>
        <a:srgbClr val="514643"/>
      </a:accent4>
      <a:accent5>
        <a:srgbClr val="FCE5CD"/>
      </a:accent5>
      <a:accent6>
        <a:srgbClr val="DD7E6B"/>
      </a:accent6>
      <a:hlink>
        <a:srgbClr val="FCE5C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</TotalTime>
  <Words>329</Words>
  <Application>Microsoft Office PowerPoint</Application>
  <PresentationFormat>On-screen Show (16:9)</PresentationFormat>
  <Paragraphs>62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Barlow Medium</vt:lpstr>
      <vt:lpstr>Staatliches</vt:lpstr>
      <vt:lpstr>Arial</vt:lpstr>
      <vt:lpstr>Barlow</vt:lpstr>
      <vt:lpstr>Verist Branding Portfolio by Slidesgo</vt:lpstr>
      <vt:lpstr>A/B Testing Mobile Game Project</vt:lpstr>
      <vt:lpstr>Table of contents</vt:lpstr>
      <vt:lpstr>Cookie Cats overview</vt:lpstr>
      <vt:lpstr>Problems and Solutions</vt:lpstr>
      <vt:lpstr>How much do people play?</vt:lpstr>
      <vt:lpstr>Distribution of rounds</vt:lpstr>
      <vt:lpstr>How significant is the difference in retention</vt:lpstr>
      <vt:lpstr>PowerPoint Presentation</vt:lpstr>
      <vt:lpstr>PowerPoint Presentation</vt:lpstr>
      <vt:lpstr>Recommendation:</vt:lpstr>
      <vt:lpstr>About my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A/B Testing Mobile Game Project</dc:title>
  <dc:creator>Alejandro Alemany</dc:creator>
  <cp:lastModifiedBy>Alejandro Alemany</cp:lastModifiedBy>
  <cp:revision>17</cp:revision>
  <dcterms:modified xsi:type="dcterms:W3CDTF">2020-10-01T00:03:00Z</dcterms:modified>
</cp:coreProperties>
</file>