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0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4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7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81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E544-8730-4E06-9D3F-81D695992981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BBF-A993-4875-9744-A2171A44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6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18049" y="144966"/>
            <a:ext cx="1862254" cy="769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ru-RU" dirty="0"/>
          </a:p>
        </p:txBody>
      </p:sp>
      <p:cxnSp>
        <p:nvCxnSpPr>
          <p:cNvPr id="6" name="Прямая соединительная линия 5"/>
          <p:cNvCxnSpPr>
            <a:stCxn id="4" idx="4"/>
          </p:cNvCxnSpPr>
          <p:nvPr/>
        </p:nvCxnSpPr>
        <p:spPr>
          <a:xfrm>
            <a:off x="5949176" y="914400"/>
            <a:ext cx="5575" cy="602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Параллелограмм 6"/>
          <p:cNvSpPr/>
          <p:nvPr/>
        </p:nvSpPr>
        <p:spPr>
          <a:xfrm>
            <a:off x="5018049" y="1304694"/>
            <a:ext cx="1862254" cy="73597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a, b, c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7" idx="4"/>
          </p:cNvCxnSpPr>
          <p:nvPr/>
        </p:nvCxnSpPr>
        <p:spPr>
          <a:xfrm>
            <a:off x="5949176" y="2040673"/>
            <a:ext cx="0" cy="602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018049" y="2430968"/>
            <a:ext cx="1862253" cy="724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= a + b + c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2"/>
          </p:cNvCxnSpPr>
          <p:nvPr/>
        </p:nvCxnSpPr>
        <p:spPr>
          <a:xfrm>
            <a:off x="5949176" y="3155796"/>
            <a:ext cx="0" cy="602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18049" y="3546092"/>
            <a:ext cx="1862253" cy="64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 = a * b * c</a:t>
            </a:r>
            <a:endParaRPr lang="ru-RU" dirty="0"/>
          </a:p>
        </p:txBody>
      </p:sp>
      <p:sp>
        <p:nvSpPr>
          <p:cNvPr id="23" name="Параллелограмм 22"/>
          <p:cNvSpPr/>
          <p:nvPr/>
        </p:nvSpPr>
        <p:spPr>
          <a:xfrm>
            <a:off x="5018050" y="4583150"/>
            <a:ext cx="1862252" cy="75828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S, M</a:t>
            </a:r>
            <a:endParaRPr lang="ru-RU" dirty="0"/>
          </a:p>
        </p:txBody>
      </p:sp>
      <p:cxnSp>
        <p:nvCxnSpPr>
          <p:cNvPr id="25" name="Прямая соединительная линия 24"/>
          <p:cNvCxnSpPr>
            <a:stCxn id="21" idx="2"/>
          </p:cNvCxnSpPr>
          <p:nvPr/>
        </p:nvCxnSpPr>
        <p:spPr>
          <a:xfrm>
            <a:off x="5949176" y="4192860"/>
            <a:ext cx="0" cy="390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3" idx="4"/>
          </p:cNvCxnSpPr>
          <p:nvPr/>
        </p:nvCxnSpPr>
        <p:spPr>
          <a:xfrm>
            <a:off x="5949176" y="5341433"/>
            <a:ext cx="0" cy="367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018049" y="5731723"/>
            <a:ext cx="1862253" cy="8697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Alry Line</dc:creator>
  <cp:lastModifiedBy>Alry Line</cp:lastModifiedBy>
  <cp:revision>2</cp:revision>
  <dcterms:created xsi:type="dcterms:W3CDTF">2023-04-20T16:36:18Z</dcterms:created>
  <dcterms:modified xsi:type="dcterms:W3CDTF">2023-04-20T16:48:12Z</dcterms:modified>
</cp:coreProperties>
</file>