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1CCE-41CB-4E7E-BF4A-BB091DD0EDDF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F59-442D-4857-82EF-41018923A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02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1CCE-41CB-4E7E-BF4A-BB091DD0EDDF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F59-442D-4857-82EF-41018923A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88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1CCE-41CB-4E7E-BF4A-BB091DD0EDDF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F59-442D-4857-82EF-41018923A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3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1CCE-41CB-4E7E-BF4A-BB091DD0EDDF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F59-442D-4857-82EF-41018923A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5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1CCE-41CB-4E7E-BF4A-BB091DD0EDDF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F59-442D-4857-82EF-41018923A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86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1CCE-41CB-4E7E-BF4A-BB091DD0EDDF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F59-442D-4857-82EF-41018923A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1CCE-41CB-4E7E-BF4A-BB091DD0EDDF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F59-442D-4857-82EF-41018923A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0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1CCE-41CB-4E7E-BF4A-BB091DD0EDDF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F59-442D-4857-82EF-41018923A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45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1CCE-41CB-4E7E-BF4A-BB091DD0EDDF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F59-442D-4857-82EF-41018923A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16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1CCE-41CB-4E7E-BF4A-BB091DD0EDDF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F59-442D-4857-82EF-41018923A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85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1CCE-41CB-4E7E-BF4A-BB091DD0EDDF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F59-442D-4857-82EF-41018923A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66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1CCE-41CB-4E7E-BF4A-BB091DD0EDDF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5F59-442D-4857-82EF-41018923A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8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040353" y="5202043"/>
            <a:ext cx="2018368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040352" y="613318"/>
            <a:ext cx="201837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ru-RU" dirty="0"/>
          </a:p>
        </p:txBody>
      </p:sp>
      <p:sp>
        <p:nvSpPr>
          <p:cNvPr id="6" name="Параллелограмм 5"/>
          <p:cNvSpPr/>
          <p:nvPr/>
        </p:nvSpPr>
        <p:spPr>
          <a:xfrm>
            <a:off x="5040352" y="1906859"/>
            <a:ext cx="2018369" cy="74713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d1, d2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40353" y="2988527"/>
            <a:ext cx="2018368" cy="719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= (d1 + d2)/2</a:t>
            </a:r>
            <a:endParaRPr lang="ru-RU" dirty="0"/>
          </a:p>
        </p:txBody>
      </p:sp>
      <p:sp>
        <p:nvSpPr>
          <p:cNvPr id="8" name="Параллелограмм 7"/>
          <p:cNvSpPr/>
          <p:nvPr/>
        </p:nvSpPr>
        <p:spPr>
          <a:xfrm>
            <a:off x="5040353" y="4081346"/>
            <a:ext cx="2018368" cy="74713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stCxn id="5" idx="4"/>
          </p:cNvCxnSpPr>
          <p:nvPr/>
        </p:nvCxnSpPr>
        <p:spPr>
          <a:xfrm>
            <a:off x="6049537" y="1527718"/>
            <a:ext cx="5575" cy="3791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4"/>
          </p:cNvCxnSpPr>
          <p:nvPr/>
        </p:nvCxnSpPr>
        <p:spPr>
          <a:xfrm>
            <a:off x="6049537" y="2653990"/>
            <a:ext cx="0" cy="3345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7" idx="2"/>
            <a:endCxn id="8" idx="0"/>
          </p:cNvCxnSpPr>
          <p:nvPr/>
        </p:nvCxnSpPr>
        <p:spPr>
          <a:xfrm>
            <a:off x="6049537" y="3707780"/>
            <a:ext cx="0" cy="3735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</p:cNvCxnSpPr>
          <p:nvPr/>
        </p:nvCxnSpPr>
        <p:spPr>
          <a:xfrm flipH="1">
            <a:off x="6049536" y="4828477"/>
            <a:ext cx="1" cy="3233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218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Alry Line</dc:creator>
  <cp:lastModifiedBy>Alry Line</cp:lastModifiedBy>
  <cp:revision>1</cp:revision>
  <dcterms:created xsi:type="dcterms:W3CDTF">2023-04-20T16:49:03Z</dcterms:created>
  <dcterms:modified xsi:type="dcterms:W3CDTF">2023-04-20T17:06:33Z</dcterms:modified>
</cp:coreProperties>
</file>