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../tests/test_module.py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тестов, которая расположена в той же папке,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start, 0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test_tasks.py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будем тестировать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интересует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Эти обращения можно рассматривать как выходные данные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должен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что-то возвращать.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фактического параметра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65" y="1916832"/>
            <a:ext cx="87691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подменили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|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передать вторым аргументом, а можно указать дальше внутри декорируемой функции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элемент итерируемого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объекта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сначала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 пом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щью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Windows, Linux,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функциональных тестов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sites.google.com/a/chromium.org/chromedriver/downloads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github.com/mozilla/geckodriver/releases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оформляются в виде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Browser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://www.google.com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Submit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Until Keyword Succeeds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Title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Should Be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задания общего кода для запуска и завершения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единица тестирования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отчета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actions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Setup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Setup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Teardown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Teardown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Create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Copy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copy script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File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Should Not Exist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Run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Should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Suite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всего набора тестов из файла.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Python\PyPractice&gt;robot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возвращается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VI";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подается 23, возвращается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"XXIII". Входные данные должны быть в диапазоне от 1 до 5000, если подается число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 этого диапазона,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отдельно.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в папке с файлом,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содержащим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вашу функцию, создать файл tests.py, внутри которой необходимо определить тесты для вашей функции. Тесты должны покрывать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возможное поведение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функции, включая порождения ошибки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некорректных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входных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лекции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эмулировать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клиента и создание потоков,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unittest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23598</TotalTime>
  <Words>4392</Words>
  <Application>Microsoft Office PowerPoint</Application>
  <PresentationFormat>On-screen Show (4:3)</PresentationFormat>
  <Paragraphs>646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№13</vt:lpstr>
      <vt:lpstr>Общая информация</vt:lpstr>
      <vt:lpstr>Виды тестирования</vt:lpstr>
      <vt:lpstr>unittest</vt:lpstr>
      <vt:lpstr>unittest: TestCase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898</cp:revision>
  <dcterms:created xsi:type="dcterms:W3CDTF">2009-01-14T03:06:54Z</dcterms:created>
  <dcterms:modified xsi:type="dcterms:W3CDTF">2019-03-29T19:27:26Z</dcterms:modified>
</cp:coreProperties>
</file>