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6" r:id="rId2"/>
    <p:sldId id="268" r:id="rId3"/>
    <p:sldId id="265" r:id="rId4"/>
    <p:sldId id="262" r:id="rId5"/>
    <p:sldId id="267" r:id="rId6"/>
    <p:sldId id="264" r:id="rId7"/>
    <p:sldId id="258" r:id="rId8"/>
    <p:sldId id="259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15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300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82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375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019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33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521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51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80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16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966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62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452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quranthon.demo4.dev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uranthon.demo4.dev/" TargetMode="External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quranthon.demo4.dev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quranthon.demo4.dev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hyperlink" Target="https://quranthon.demo4.dev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microsoft.com/office/2007/relationships/hdphoto" Target="../media/hdphoto3.wdp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5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uranthon.demo4.dev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hyperlink" Target="https://quranthon.demo4.dev/" TargetMode="External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DB5A8F-56B0-A242-AC68-093A9EE94965}"/>
              </a:ext>
            </a:extLst>
          </p:cNvPr>
          <p:cNvGrpSpPr/>
          <p:nvPr/>
        </p:nvGrpSpPr>
        <p:grpSpPr>
          <a:xfrm>
            <a:off x="0" y="0"/>
            <a:ext cx="9105553" cy="6858000"/>
            <a:chOff x="0" y="0"/>
            <a:chExt cx="9105553" cy="685800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8CE004F0-FF62-084B-9211-EF7E06F1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8145517" cy="6858000"/>
            </a:xfrm>
            <a:prstGeom prst="rect">
              <a:avLst/>
            </a:prstGeom>
          </p:spPr>
        </p:pic>
        <p:pic>
          <p:nvPicPr>
            <p:cNvPr id="13" name="Picture 12" descr="Logo, company name&#10;&#10;Description automatically generated">
              <a:extLst>
                <a:ext uri="{FF2B5EF4-FFF2-40B4-BE49-F238E27FC236}">
                  <a16:creationId xmlns:a16="http://schemas.microsoft.com/office/drawing/2014/main" id="{11DB1EAD-2226-9942-AEF6-96AFFFCA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7837" y="647212"/>
              <a:ext cx="897716" cy="89771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97333-254C-1041-A169-1C3BE7F7E1E7}"/>
                </a:ext>
              </a:extLst>
            </p:cNvPr>
            <p:cNvSpPr/>
            <p:nvPr/>
          </p:nvSpPr>
          <p:spPr>
            <a:xfrm>
              <a:off x="0" y="0"/>
              <a:ext cx="8145517" cy="68580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endParaRPr lang="ar-SA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96BD5690-C51D-5B43-8DC7-FD1ABA5F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7764" y="2043829"/>
              <a:ext cx="705516" cy="897716"/>
            </a:xfrm>
            <a:prstGeom prst="rect">
              <a:avLst/>
            </a:prstGeom>
          </p:spPr>
        </p:pic>
      </p:grpSp>
      <p:pic>
        <p:nvPicPr>
          <p:cNvPr id="18" name="Picture 17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963" t="11704" r="24518" b="15407"/>
          <a:stretch/>
        </p:blipFill>
        <p:spPr>
          <a:xfrm>
            <a:off x="2839719" y="802640"/>
            <a:ext cx="3464561" cy="499872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DA4F192-1D82-41FA-B5ED-6355B83B90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DB5A8F-56B0-A242-AC68-093A9EE94965}"/>
              </a:ext>
            </a:extLst>
          </p:cNvPr>
          <p:cNvGrpSpPr/>
          <p:nvPr/>
        </p:nvGrpSpPr>
        <p:grpSpPr>
          <a:xfrm>
            <a:off x="0" y="0"/>
            <a:ext cx="9105553" cy="6858000"/>
            <a:chOff x="0" y="0"/>
            <a:chExt cx="9105553" cy="685800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8CE004F0-FF62-084B-9211-EF7E06F1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8145517" cy="6858000"/>
            </a:xfrm>
            <a:prstGeom prst="rect">
              <a:avLst/>
            </a:prstGeom>
          </p:spPr>
        </p:pic>
        <p:pic>
          <p:nvPicPr>
            <p:cNvPr id="13" name="Picture 12" descr="Logo, company name&#10;&#10;Description automatically generated">
              <a:extLst>
                <a:ext uri="{FF2B5EF4-FFF2-40B4-BE49-F238E27FC236}">
                  <a16:creationId xmlns:a16="http://schemas.microsoft.com/office/drawing/2014/main" id="{11DB1EAD-2226-9942-AEF6-96AFFFCA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7837" y="647212"/>
              <a:ext cx="897716" cy="89771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97333-254C-1041-A169-1C3BE7F7E1E7}"/>
                </a:ext>
              </a:extLst>
            </p:cNvPr>
            <p:cNvSpPr/>
            <p:nvPr/>
          </p:nvSpPr>
          <p:spPr>
            <a:xfrm>
              <a:off x="0" y="0"/>
              <a:ext cx="8145517" cy="68580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endParaRPr lang="ar-SA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96BD5690-C51D-5B43-8DC7-FD1ABA5F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7764" y="2043829"/>
              <a:ext cx="705516" cy="897716"/>
            </a:xfrm>
            <a:prstGeom prst="rect">
              <a:avLst/>
            </a:prstGeom>
          </p:spPr>
        </p:pic>
      </p:grp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83F88CF0-5281-4C45-A52B-1C56AEA59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507167" y="2670003"/>
            <a:ext cx="7344181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A web system confine the Similarity of Quran Ayat or paragraphs</a:t>
            </a:r>
            <a:endParaRPr lang="ar-SA" sz="36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8" name="Picture 17" descr="Shap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2155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8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998483" y="484360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2340478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DB5A8F-56B0-A242-AC68-093A9EE94965}"/>
              </a:ext>
            </a:extLst>
          </p:cNvPr>
          <p:cNvGrpSpPr/>
          <p:nvPr/>
        </p:nvGrpSpPr>
        <p:grpSpPr>
          <a:xfrm>
            <a:off x="0" y="0"/>
            <a:ext cx="8145517" cy="6858000"/>
            <a:chOff x="0" y="0"/>
            <a:chExt cx="8145517" cy="685800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8CE004F0-FF62-084B-9211-EF7E06F1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8145517" cy="6858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97333-254C-1041-A169-1C3BE7F7E1E7}"/>
                </a:ext>
              </a:extLst>
            </p:cNvPr>
            <p:cNvSpPr/>
            <p:nvPr/>
          </p:nvSpPr>
          <p:spPr>
            <a:xfrm>
              <a:off x="0" y="0"/>
              <a:ext cx="8145517" cy="68580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endParaRPr lang="ar-SA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2024698" y="257159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92720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2057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2104486" y="3495960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2166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2166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579120" y="4363035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B667973-22CE-44AD-97A3-BE65D9B4F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776615EE-3E73-4BB8-8D7B-2DBDB64A2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7FBC526-34CF-497D-A7F1-9F686AB23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837" y="647212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9FB6B7A-78FC-44D8-9221-8ED8C5BE32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764" y="2043829"/>
            <a:ext cx="705516" cy="8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DB5A8F-56B0-A242-AC68-093A9EE94965}"/>
              </a:ext>
            </a:extLst>
          </p:cNvPr>
          <p:cNvGrpSpPr/>
          <p:nvPr/>
        </p:nvGrpSpPr>
        <p:grpSpPr>
          <a:xfrm>
            <a:off x="0" y="0"/>
            <a:ext cx="9105553" cy="6858000"/>
            <a:chOff x="0" y="0"/>
            <a:chExt cx="9105553" cy="685800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8CE004F0-FF62-084B-9211-EF7E06F1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8145517" cy="6858000"/>
            </a:xfrm>
            <a:prstGeom prst="rect">
              <a:avLst/>
            </a:prstGeom>
          </p:spPr>
        </p:pic>
        <p:pic>
          <p:nvPicPr>
            <p:cNvPr id="13" name="Picture 12" descr="Logo, company name&#10;&#10;Description automatically generated">
              <a:extLst>
                <a:ext uri="{FF2B5EF4-FFF2-40B4-BE49-F238E27FC236}">
                  <a16:creationId xmlns:a16="http://schemas.microsoft.com/office/drawing/2014/main" id="{11DB1EAD-2226-9942-AEF6-96AFFFCA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7837" y="647212"/>
              <a:ext cx="897716" cy="89771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97333-254C-1041-A169-1C3BE7F7E1E7}"/>
                </a:ext>
              </a:extLst>
            </p:cNvPr>
            <p:cNvSpPr/>
            <p:nvPr/>
          </p:nvSpPr>
          <p:spPr>
            <a:xfrm>
              <a:off x="0" y="0"/>
              <a:ext cx="8145517" cy="68580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endParaRPr lang="ar-SA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96BD5690-C51D-5B43-8DC7-FD1ABA5F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7764" y="2043829"/>
              <a:ext cx="705516" cy="897716"/>
            </a:xfrm>
            <a:prstGeom prst="rect">
              <a:avLst/>
            </a:prstGeom>
          </p:spPr>
        </p:pic>
      </p:grp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83F88CF0-5281-4C45-A52B-1C56AEA59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713290" y="2508906"/>
            <a:ext cx="7161301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</a:t>
            </a:r>
            <a:r>
              <a:rPr lang="ar-SA" sz="3600" dirty="0" err="1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للاتقان</a:t>
            </a: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بدرجة عالية</a:t>
            </a:r>
          </a:p>
        </p:txBody>
      </p:sp>
      <p:pic>
        <p:nvPicPr>
          <p:cNvPr id="18" name="Picture 17" descr="Shap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2399348" y="6044909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8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97B9D-FE82-4A8B-9439-873AB9CFF6E9}"/>
              </a:ext>
            </a:extLst>
          </p:cNvPr>
          <p:cNvSpPr/>
          <p:nvPr/>
        </p:nvSpPr>
        <p:spPr>
          <a:xfrm>
            <a:off x="998483" y="484360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6EE20A-9018-4DF1-B753-B3F467E0826E}"/>
              </a:ext>
            </a:extLst>
          </p:cNvPr>
          <p:cNvCxnSpPr/>
          <p:nvPr/>
        </p:nvCxnSpPr>
        <p:spPr>
          <a:xfrm flipH="1">
            <a:off x="2340478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DB5A8F-56B0-A242-AC68-093A9EE94965}"/>
              </a:ext>
            </a:extLst>
          </p:cNvPr>
          <p:cNvGrpSpPr/>
          <p:nvPr/>
        </p:nvGrpSpPr>
        <p:grpSpPr>
          <a:xfrm>
            <a:off x="0" y="0"/>
            <a:ext cx="9105553" cy="6858000"/>
            <a:chOff x="0" y="0"/>
            <a:chExt cx="9105553" cy="685800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8CE004F0-FF62-084B-9211-EF7E06F1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8145517" cy="6858000"/>
            </a:xfrm>
            <a:prstGeom prst="rect">
              <a:avLst/>
            </a:prstGeom>
          </p:spPr>
        </p:pic>
        <p:pic>
          <p:nvPicPr>
            <p:cNvPr id="13" name="Picture 12" descr="Logo, company name&#10;&#10;Description automatically generated">
              <a:extLst>
                <a:ext uri="{FF2B5EF4-FFF2-40B4-BE49-F238E27FC236}">
                  <a16:creationId xmlns:a16="http://schemas.microsoft.com/office/drawing/2014/main" id="{11DB1EAD-2226-9942-AEF6-96AFFFCA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7837" y="647212"/>
              <a:ext cx="897716" cy="89771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97333-254C-1041-A169-1C3BE7F7E1E7}"/>
                </a:ext>
              </a:extLst>
            </p:cNvPr>
            <p:cNvSpPr/>
            <p:nvPr/>
          </p:nvSpPr>
          <p:spPr>
            <a:xfrm>
              <a:off x="0" y="0"/>
              <a:ext cx="8145517" cy="68580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endParaRPr lang="ar-SA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96BD5690-C51D-5B43-8DC7-FD1ABA5F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7764" y="2043829"/>
              <a:ext cx="705516" cy="897716"/>
            </a:xfrm>
            <a:prstGeom prst="rect">
              <a:avLst/>
            </a:prstGeom>
          </p:spPr>
        </p:pic>
      </p:grp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83F88CF0-5281-4C45-A52B-1C56AEA59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998483" y="484360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507167" y="1686560"/>
            <a:ext cx="7344181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defTabSz="457200" rtl="1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marL="0" defTabSz="457200" rtl="1" eaLnBrk="1" latinLnBrk="0" hangingPunct="1">
              <a:lnSpc>
                <a:spcPct val="150000"/>
              </a:lnSpc>
            </a:pPr>
            <a:endParaRPr lang="en-US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marL="0" defTabSz="457200" rtl="1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marL="0" defTabSz="457200" rtl="1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marL="0" defTabSz="457200" rtl="1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marL="0" defTabSz="457200" rtl="1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marL="0" defTabSz="457200" rtl="1" eaLnBrk="1" latinLnBrk="0" hangingPunct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2340478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2269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8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0" y="0"/>
            <a:ext cx="8145517" cy="6858000"/>
            <a:chOff x="0" y="0"/>
            <a:chExt cx="8145517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DB5A8F-56B0-A242-AC68-093A9EE94965}"/>
                </a:ext>
              </a:extLst>
            </p:cNvPr>
            <p:cNvGrpSpPr/>
            <p:nvPr/>
          </p:nvGrpSpPr>
          <p:grpSpPr>
            <a:xfrm>
              <a:off x="0" y="0"/>
              <a:ext cx="8145517" cy="6858000"/>
              <a:chOff x="0" y="0"/>
              <a:chExt cx="8145517" cy="6858000"/>
            </a:xfrm>
          </p:grpSpPr>
          <p:pic>
            <p:nvPicPr>
              <p:cNvPr id="15" name="Picture 1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CE004F0-FF62-084B-9211-EF7E06F19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33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8145517" cy="685800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897333-254C-1041-A169-1C3BE7F7E1E7}"/>
                  </a:ext>
                </a:extLst>
              </p:cNvPr>
              <p:cNvSpPr/>
              <p:nvPr/>
            </p:nvSpPr>
            <p:spPr>
              <a:xfrm>
                <a:off x="0" y="0"/>
                <a:ext cx="8145517" cy="68580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457200" rtl="1" eaLnBrk="1" latinLnBrk="0" hangingPunct="1"/>
                <a:endParaRPr lang="ar-SA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457200" rtl="1" eaLnBrk="1" latinLnBrk="0" hangingPunct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457200" rtl="1" eaLnBrk="1" latinLnBrk="0" hangingPunct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457200" rtl="1" eaLnBrk="1" latinLnBrk="0" hangingPunct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457200" rtl="1" eaLnBrk="1" latinLnBrk="0" hangingPunct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algn="ctr" defTabSz="457200" rtl="1" eaLnBrk="1" latinLnBrk="0" hangingPunct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0" algn="ctr" defTabSz="457200" rtl="1" eaLnBrk="1" latinLnBrk="0" hangingPunct="1"/>
                <a:r>
                  <a:rPr lang="ar-SA" sz="160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457200" rtl="1" eaLnBrk="1" latinLnBrk="0" hangingPunct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457200" rtl="1" eaLnBrk="1" latinLnBrk="0" hangingPunct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457200" rtl="1" eaLnBrk="1" latinLnBrk="0" hangingPunct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algn="ctr" defTabSz="457200" rtl="1" eaLnBrk="1" latinLnBrk="0" hangingPunct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457200" rtl="1" eaLnBrk="1" latinLnBrk="0" hangingPunct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algn="ctr" defTabSz="457200" rtl="1" eaLnBrk="1" latinLnBrk="0" hangingPunct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2030315" y="-22987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الاولى</a:t>
            </a: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F81A2A25-606D-4514-B8F0-8858211B1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  <p:pic>
        <p:nvPicPr>
          <p:cNvPr id="53" name="Picture 52" descr="Shape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7BB27B7E-CF6D-4B66-B1C0-38CEDC4143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89F83EF5-D83F-4343-A7F1-D1F77A0429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07837" y="647212"/>
            <a:ext cx="897716" cy="897716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4EEE9D14-4AAB-4EF9-9497-F5F9C92346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07764" y="2043829"/>
            <a:ext cx="705516" cy="8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DB5A8F-56B0-A242-AC68-093A9EE94965}"/>
              </a:ext>
            </a:extLst>
          </p:cNvPr>
          <p:cNvGrpSpPr/>
          <p:nvPr/>
        </p:nvGrpSpPr>
        <p:grpSpPr>
          <a:xfrm>
            <a:off x="0" y="0"/>
            <a:ext cx="8145517" cy="6858000"/>
            <a:chOff x="0" y="0"/>
            <a:chExt cx="8145517" cy="685800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8CE004F0-FF62-084B-9211-EF7E06F1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8145517" cy="6858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97333-254C-1041-A169-1C3BE7F7E1E7}"/>
                </a:ext>
              </a:extLst>
            </p:cNvPr>
            <p:cNvSpPr/>
            <p:nvPr/>
          </p:nvSpPr>
          <p:spPr>
            <a:xfrm>
              <a:off x="0" y="0"/>
              <a:ext cx="8145517" cy="68580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endParaRPr lang="ar-SA"/>
            </a:p>
          </p:txBody>
        </p:sp>
      </p:grp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5974133" y="2765082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algn="r" defTabSz="457200" rtl="1" eaLnBrk="1" latinLnBrk="0" hangingPunct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3531640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algn="r" defTabSz="457200" rtl="1" eaLnBrk="1" latinLnBrk="0" hangingPunct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4072758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algn="r" defTabSz="457200" rtl="1" eaLnBrk="1" latinLnBrk="0" hangingPunct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1106104" y="5218333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algn="r" defTabSz="457200" rtl="1" eaLnBrk="1" latinLnBrk="0" hangingPunct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3476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defTabSz="457200" rtl="1" eaLnBrk="1" latinLnBrk="0" hangingPunct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defTabSz="457200" rtl="1" eaLnBrk="1" latinLnBrk="0" hangingPunct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defTabSz="457200" rtl="1" eaLnBrk="1" latinLnBrk="0" hangingPunct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6637077" y="2829286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4315083" y="5140533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1257945" y="513418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defTabSz="457200" rtl="1" eaLnBrk="1" latinLnBrk="0" hangingPunct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defTabSz="457200" rtl="1" eaLnBrk="1" latinLnBrk="0" hangingPunct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defTabSz="457200" rtl="1" eaLnBrk="1" latinLnBrk="0" hangingPunct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B318DCD0-C0F8-42EE-861C-0D2E168D1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  <p:pic>
        <p:nvPicPr>
          <p:cNvPr id="36" name="Picture 35" descr="Shap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E5983477-B100-4BFD-A94E-195E6C76F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1C93E1CE-EA21-4C45-8F99-284B514BF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837" y="647212"/>
            <a:ext cx="897716" cy="897716"/>
          </a:xfrm>
          <a:prstGeom prst="rect">
            <a:avLst/>
          </a:prstGeom>
        </p:spPr>
      </p:pic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C7D49A62-BF7A-41C3-9214-07CF90C8EF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764" y="2043829"/>
            <a:ext cx="705516" cy="8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DB5A8F-56B0-A242-AC68-093A9EE94965}"/>
              </a:ext>
            </a:extLst>
          </p:cNvPr>
          <p:cNvGrpSpPr/>
          <p:nvPr/>
        </p:nvGrpSpPr>
        <p:grpSpPr>
          <a:xfrm>
            <a:off x="0" y="0"/>
            <a:ext cx="8145517" cy="6858000"/>
            <a:chOff x="0" y="0"/>
            <a:chExt cx="8145517" cy="685800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8CE004F0-FF62-084B-9211-EF7E06F1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8145517" cy="6858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97333-254C-1041-A169-1C3BE7F7E1E7}"/>
                </a:ext>
              </a:extLst>
            </p:cNvPr>
            <p:cNvSpPr/>
            <p:nvPr/>
          </p:nvSpPr>
          <p:spPr>
            <a:xfrm>
              <a:off x="0" y="0"/>
              <a:ext cx="8145517" cy="68580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ar-S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2104258" y="232069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المؤسسون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5720" y="5127631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5720" y="3734180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5720" y="234072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1511300" y="1905301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marL="0" algn="ctr" defTabSz="457200" rtl="1" eaLnBrk="1" latinLnBrk="0" hangingPunct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المؤسس/ تقنية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1511300" y="5322472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1511300" y="378694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E6D4E444-18D6-47FD-B51E-FA1D5D7D08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FA4B4C91-6A0A-41CD-990A-2EACFA3E63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C1F3D195-5B50-41D4-A6C4-2146BFB6FE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837" y="647212"/>
            <a:ext cx="8977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02D825D6-F0F7-4BCB-877A-27B79FEE5F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7764" y="2043829"/>
            <a:ext cx="705516" cy="8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DB5A8F-56B0-A242-AC68-093A9EE94965}"/>
              </a:ext>
            </a:extLst>
          </p:cNvPr>
          <p:cNvGrpSpPr/>
          <p:nvPr/>
        </p:nvGrpSpPr>
        <p:grpSpPr>
          <a:xfrm>
            <a:off x="0" y="0"/>
            <a:ext cx="9105553" cy="6858000"/>
            <a:chOff x="0" y="0"/>
            <a:chExt cx="9105553" cy="685800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8CE004F0-FF62-084B-9211-EF7E06F1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8145517" cy="6858000"/>
            </a:xfrm>
            <a:prstGeom prst="rect">
              <a:avLst/>
            </a:prstGeom>
          </p:spPr>
        </p:pic>
        <p:pic>
          <p:nvPicPr>
            <p:cNvPr id="13" name="Picture 12" descr="Logo, company name&#10;&#10;Description automatically generated">
              <a:extLst>
                <a:ext uri="{FF2B5EF4-FFF2-40B4-BE49-F238E27FC236}">
                  <a16:creationId xmlns:a16="http://schemas.microsoft.com/office/drawing/2014/main" id="{11DB1EAD-2226-9942-AEF6-96AFFFCA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7837" y="647212"/>
              <a:ext cx="897716" cy="89771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897333-254C-1041-A169-1C3BE7F7E1E7}"/>
                </a:ext>
              </a:extLst>
            </p:cNvPr>
            <p:cNvSpPr/>
            <p:nvPr/>
          </p:nvSpPr>
          <p:spPr>
            <a:xfrm>
              <a:off x="0" y="0"/>
              <a:ext cx="8145517" cy="68580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endParaRPr lang="ar-SA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96BD5690-C51D-5B43-8DC7-FD1ABA5F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7764" y="2043829"/>
              <a:ext cx="705516" cy="897716"/>
            </a:xfrm>
            <a:prstGeom prst="rect">
              <a:avLst/>
            </a:prstGeom>
          </p:spPr>
        </p:pic>
      </p:grpSp>
      <p:pic>
        <p:nvPicPr>
          <p:cNvPr id="18" name="Picture 17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1095" y="5435600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963" t="11704" r="24518" b="15407"/>
          <a:stretch/>
        </p:blipFill>
        <p:spPr>
          <a:xfrm>
            <a:off x="2839719" y="158542"/>
            <a:ext cx="3464561" cy="499872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DA4F192-1D82-41FA-B5ED-6355B83B90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1348" y="3343328"/>
            <a:ext cx="1582597" cy="1582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3144519" y="5315803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293</Words>
  <Application>Microsoft Office PowerPoint</Application>
  <PresentationFormat>On-screen Show (4:3)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CentSchbkCyrill BT</vt:lpstr>
      <vt:lpstr>GE SS Text Light</vt:lpstr>
      <vt:lpstr>Khmer MN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55</cp:revision>
  <dcterms:created xsi:type="dcterms:W3CDTF">2021-05-29T05:29:33Z</dcterms:created>
  <dcterms:modified xsi:type="dcterms:W3CDTF">2021-05-29T09:16:19Z</dcterms:modified>
</cp:coreProperties>
</file>