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6" r:id="rId2"/>
    <p:sldId id="268" r:id="rId3"/>
    <p:sldId id="270" r:id="rId4"/>
    <p:sldId id="265" r:id="rId5"/>
    <p:sldId id="262" r:id="rId6"/>
    <p:sldId id="267" r:id="rId7"/>
    <p:sldId id="264" r:id="rId8"/>
    <p:sldId id="25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300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A web system confine the Similarity of Quran Ayat or paragraphs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6EF4FE6B-235A-41A3-98BE-C7F41C2ED78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237291" y="2508906"/>
            <a:ext cx="716130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</a:t>
            </a:r>
            <a:r>
              <a:rPr lang="ar-SA" sz="3600" dirty="0" err="1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للاتقان</a:t>
            </a: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بدرجة عالية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923348" y="6044909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13B4939-BE17-4203-9B81-D599F739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54FD7CF1-C864-47F8-B48E-BBF51E8A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61FB2D6-E6FE-4459-842B-5BD9D74E6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F12DBF6-A820-4AED-8016-EB0E962B61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726DDE-8B73-443E-9D17-F6C7D4EEC465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6F2A09-0D11-493D-9A79-3FF6FE13426F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3917950" y="-117088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الاولى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المؤسس/ تقنية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386</Words>
  <Application>Microsoft Office PowerPoint</Application>
  <PresentationFormat>Widescreen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73</cp:revision>
  <dcterms:created xsi:type="dcterms:W3CDTF">2021-05-29T05:29:33Z</dcterms:created>
  <dcterms:modified xsi:type="dcterms:W3CDTF">2021-05-29T14:28:52Z</dcterms:modified>
</cp:coreProperties>
</file>