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73" r:id="rId9"/>
    <p:sldId id="264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5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81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48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48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917949" y="114498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3275953" y="1078964"/>
            <a:ext cx="5782200" cy="1293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تلاوة آيات تتشابه مع آيات أخرى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4285845" y="1026916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385968" y="455949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4060057" y="558332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530939" y="5534845"/>
            <a:ext cx="7272228" cy="1150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28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28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1EB32F-4F24-4B66-9764-97FBDF8FD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8079" y="2623062"/>
            <a:ext cx="7069521" cy="1730065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DFDAF597-A6AE-4D1C-BECC-1F684BB34FDF}"/>
              </a:ext>
            </a:extLst>
          </p:cNvPr>
          <p:cNvSpPr/>
          <p:nvPr/>
        </p:nvSpPr>
        <p:spPr>
          <a:xfrm flipH="1">
            <a:off x="705092" y="1235598"/>
            <a:ext cx="2730280" cy="1730065"/>
          </a:xfrm>
          <a:prstGeom prst="cloudCallout">
            <a:avLst/>
          </a:prstGeom>
          <a:solidFill>
            <a:schemeClr val="bg1">
              <a:alpha val="77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ar-SA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مثال </a:t>
            </a:r>
            <a:r>
              <a:rPr lang="ar-SA" dirty="0" err="1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لآياتين</a:t>
            </a:r>
            <a:r>
              <a:rPr lang="ar-SA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متشابهتين في سورتين مختلفتين</a:t>
            </a:r>
            <a:endParaRPr lang="en-US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917949" y="73845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3" y="946050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4143955" y="1060642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917949" y="4078273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917949" y="4902103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5140309"/>
            <a:ext cx="9175531" cy="128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28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28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086684" y="1709244"/>
            <a:ext cx="9969274" cy="163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كان ولا زال من الإشكالات التي تواجه </a:t>
            </a:r>
            <a:r>
              <a:rPr lang="ar-SA" sz="2400" dirty="0">
                <a:solidFill>
                  <a:schemeClr val="accent3">
                    <a:lumMod val="75000"/>
                  </a:schemeClr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</a:t>
            </a: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حافظ أيًّا كان عمره أو مستوى حفظه، ولم أرَ في حياتي حل تقني يساعد في حل تجاوز هذا الإشكال</a:t>
            </a:r>
            <a:endParaRPr lang="en-US" sz="2400" b="0" i="0" dirty="0">
              <a:solidFill>
                <a:schemeClr val="accent3">
                  <a:lumMod val="75000"/>
                </a:schemeClr>
              </a:solidFill>
              <a:effectLst/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4292600" y="630092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3AC143-57E5-400C-B078-C367E2B7011F}"/>
              </a:ext>
            </a:extLst>
          </p:cNvPr>
          <p:cNvSpPr/>
          <p:nvPr/>
        </p:nvSpPr>
        <p:spPr>
          <a:xfrm>
            <a:off x="1186534" y="3492088"/>
            <a:ext cx="9969274" cy="1257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B8A02-8412-4A81-899C-F2BAD49F6125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24979-0D94-440E-B0F5-EBC543AD3ACC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467439" y="2391958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29555" y="6105477"/>
            <a:ext cx="4932889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73BBE-089E-458F-974C-40624968BF3F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57BA6-4E26-439E-B09B-0202CF7B476F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Bookmark and Flag passed Similarity </a:t>
            </a:r>
            <a:endParaRPr lang="ar-SA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EF8415-C5AE-46C5-BB56-924D4C3AC552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1A957A-2059-4A24-BE1F-013B11EEF724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746234" y="1578983"/>
            <a:ext cx="9948254" cy="3636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SA" sz="3600" b="1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التحفيز: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تمكن البوابة للمستخدمين إضافة المتشابهات ومنح العضو نقطتين عند إضافة متشابهة جديدة للنظام.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يحصل المستخدم على نقطة واحدة عند تأشير المتشابهة بالاجتياز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المسابقات والتحديات للمنافسة بين أعضاء البوابة في كشف ستار المتشابهات الموجودة بالمنصة.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4292599" y="5737895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87F19-3747-4878-B8D5-F20094D6D364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4C152-6CF8-44C4-99D0-2DADE76D2558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490</Words>
  <Application>Microsoft Office PowerPoint</Application>
  <PresentationFormat>Widescreen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96</cp:revision>
  <dcterms:created xsi:type="dcterms:W3CDTF">2021-05-29T05:29:33Z</dcterms:created>
  <dcterms:modified xsi:type="dcterms:W3CDTF">2021-05-30T04:21:14Z</dcterms:modified>
</cp:coreProperties>
</file>