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66" r:id="rId2"/>
    <p:sldId id="268" r:id="rId3"/>
    <p:sldId id="265" r:id="rId4"/>
    <p:sldId id="271" r:id="rId5"/>
    <p:sldId id="270" r:id="rId6"/>
    <p:sldId id="272" r:id="rId7"/>
    <p:sldId id="267" r:id="rId8"/>
    <p:sldId id="264" r:id="rId9"/>
    <p:sldId id="258" r:id="rId10"/>
    <p:sldId id="259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451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458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652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85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  <a:b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مختص بالقرآن وعلومه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877432" y="2446528"/>
            <a:ext cx="8437135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Similar Quran verses system</a:t>
            </a:r>
            <a:endParaRPr lang="ar-SA" sz="36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548698" y="257160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416721" y="825107"/>
            <a:ext cx="68800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لها آيات مشابهة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158825" y="3427551"/>
            <a:ext cx="5420062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The problem</a:t>
            </a:r>
            <a:endParaRPr lang="ar-SA" sz="6000" dirty="0">
              <a:solidFill>
                <a:schemeClr val="tx1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103120" y="4363036"/>
            <a:ext cx="7272228" cy="209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ea typeface="GE SS Text Light" panose="020A0503020102020204" pitchFamily="18" charset="-78"/>
                <a:cs typeface="GE SS Text Light" panose="020A0503020102020204" pitchFamily="18" charset="-78"/>
              </a:rPr>
              <a:t>The confusion the Quran memorizers face when memorizing similar verses</a:t>
            </a:r>
            <a:endParaRPr lang="ar-SA" sz="3600" dirty="0">
              <a:solidFill>
                <a:srgbClr val="218A3C"/>
              </a:solidFill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619752" y="118651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762904" y="1060642"/>
            <a:ext cx="86661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628486" y="3495961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The Solution </a:t>
            </a:r>
            <a:r>
              <a:rPr lang="ar-SA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1135117" y="4363036"/>
            <a:ext cx="9175531" cy="221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Confining all the similarities in the Holy Quran with artificial intelligence or by Quran memorizers to try to achieve perfection</a:t>
            </a:r>
            <a:endParaRPr lang="ar-SA" sz="36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33304" y="2100631"/>
            <a:ext cx="9969274" cy="304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ما الذي الهمك لعمل المشروع متشابه القرآن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 كان ولا زال من الإشكالات التي تواجه أيحافظ أيًّا كان عمره أو مستوى حفظه، ولم أرَ في حياتي حل تقني يساعد في حل تجاوز هذا الإشكال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endParaRPr lang="ar-SA" sz="2400" b="0" i="0" dirty="0">
              <a:solidFill>
                <a:schemeClr val="accent3">
                  <a:lumMod val="75000"/>
                </a:schemeClr>
              </a:solidFill>
              <a:effectLst/>
              <a:latin typeface="Circular"/>
            </a:endParaRPr>
          </a:p>
          <a:p>
            <a:pPr algn="ctr" rtl="0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Similar verses in Quran are one of the biggest problems for the anyone who wants to memorize Quran. And I have not seen I technical solution for it.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1BD26-0011-4D3D-A1A3-81A4D690E6DC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80520-A06E-45E6-955E-0B34ED8F0CF9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1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305778" y="2103057"/>
            <a:ext cx="9257119" cy="2532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على الإتقان</a:t>
            </a:r>
          </a:p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من خلال واجهة تفاعلية تدعم عشر لغات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345278" y="5463225"/>
            <a:ext cx="5501443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sz="2800" dirty="0">
              <a:solidFill>
                <a:schemeClr val="tx1"/>
              </a:solidFill>
            </a:endParaRPr>
          </a:p>
          <a:p>
            <a:pPr algn="ctr" rtl="1"/>
            <a:endParaRPr lang="ar-SA" sz="2800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Flag passed Similarity </a:t>
            </a:r>
            <a:endParaRPr lang="ar-SA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5908870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الأولي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2719B5D-17A7-4564-B7DF-14C10049F73D}"/>
              </a:ext>
            </a:extLst>
          </p:cNvPr>
          <p:cNvSpPr/>
          <p:nvPr/>
        </p:nvSpPr>
        <p:spPr>
          <a:xfrm>
            <a:off x="2178439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prototype </a:t>
            </a:r>
            <a:endParaRPr lang="ar-SA" sz="3600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428</Words>
  <Application>Microsoft Office PowerPoint</Application>
  <PresentationFormat>Widescreen</PresentationFormat>
  <Paragraphs>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CentSchbkCyrill BT</vt:lpstr>
      <vt:lpstr>Circular</vt:lpstr>
      <vt:lpstr>GE SS Text Light</vt:lpstr>
      <vt:lpstr>Khmer MN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80</cp:revision>
  <dcterms:created xsi:type="dcterms:W3CDTF">2021-05-29T05:29:33Z</dcterms:created>
  <dcterms:modified xsi:type="dcterms:W3CDTF">2021-05-29T15:03:14Z</dcterms:modified>
</cp:coreProperties>
</file>