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in Nguyen" initials="AN" lastIdx="1" clrIdx="0">
    <p:extLst>
      <p:ext uri="{19B8F6BF-5375-455C-9EA6-DF929625EA0E}">
        <p15:presenceInfo xmlns:p15="http://schemas.microsoft.com/office/powerpoint/2012/main" userId="S::alain1.nguyen@epitech.eu::0a496abc-4bd5-480b-8e58-7ffc7c9146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AA8C6-8A57-44D5-8442-AACC113E1684}" type="datetimeFigureOut">
              <a:rPr lang="fr-FR" smtClean="0"/>
              <a:t>16/02/2019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C34DB-5006-493F-8ACF-ABA10119FE32}" type="slidenum">
              <a:rPr lang="fr-FR" smtClean="0"/>
              <a:t>‹N°›</a:t>
            </a:fld>
            <a:endParaRPr lang="fr-FR"/>
          </a:p>
        </p:txBody>
      </p:sp>
    </p:spTree>
    <p:extLst>
      <p:ext uri="{BB962C8B-B14F-4D97-AF65-F5344CB8AC3E}">
        <p14:creationId xmlns:p14="http://schemas.microsoft.com/office/powerpoint/2010/main" val="3048315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9CA7-6065-432C-9D09-D0E2F25D35B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567661C-8E2D-4884-A7EC-FF4172B46C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9C32201-0DC0-4267-B572-8CD2BACF1598}"/>
              </a:ext>
            </a:extLst>
          </p:cNvPr>
          <p:cNvSpPr>
            <a:spLocks noGrp="1"/>
          </p:cNvSpPr>
          <p:nvPr>
            <p:ph type="dt" sz="half" idx="10"/>
          </p:nvPr>
        </p:nvSpPr>
        <p:spPr/>
        <p:txBody>
          <a:bodyPr/>
          <a:lstStyle/>
          <a:p>
            <a:fld id="{D05BB077-1E0F-40F3-B9B8-AB3C40A8F5F2}" type="datetimeFigureOut">
              <a:rPr lang="fr-FR" smtClean="0"/>
              <a:t>16/02/2019</a:t>
            </a:fld>
            <a:endParaRPr lang="fr-FR"/>
          </a:p>
        </p:txBody>
      </p:sp>
      <p:sp>
        <p:nvSpPr>
          <p:cNvPr id="5" name="Espace réservé du pied de page 4">
            <a:extLst>
              <a:ext uri="{FF2B5EF4-FFF2-40B4-BE49-F238E27FC236}">
                <a16:creationId xmlns:a16="http://schemas.microsoft.com/office/drawing/2014/main" id="{690D08CD-F0C4-4DE4-9990-FB3372D0C51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F44F929-FC56-461A-8A53-46B4A8FADB95}"/>
              </a:ext>
            </a:extLst>
          </p:cNvPr>
          <p:cNvSpPr>
            <a:spLocks noGrp="1"/>
          </p:cNvSpPr>
          <p:nvPr>
            <p:ph type="sldNum" sz="quarter" idx="12"/>
          </p:nvPr>
        </p:nvSpPr>
        <p:spPr/>
        <p:txBody>
          <a:bodyPr/>
          <a:lstStyle/>
          <a:p>
            <a:fld id="{2951A385-9E05-425B-9478-F55D21F2F144}" type="slidenum">
              <a:rPr lang="fr-FR" smtClean="0"/>
              <a:t>‹N°›</a:t>
            </a:fld>
            <a:endParaRPr lang="fr-FR"/>
          </a:p>
        </p:txBody>
      </p:sp>
    </p:spTree>
    <p:extLst>
      <p:ext uri="{BB962C8B-B14F-4D97-AF65-F5344CB8AC3E}">
        <p14:creationId xmlns:p14="http://schemas.microsoft.com/office/powerpoint/2010/main" val="217356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26421B-2CA1-49F2-B43E-6A0C4663151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14D7DEF-A426-4009-9C8A-7599325085F2}"/>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178C5F0-A6CB-45E2-8814-4D5576AC0848}"/>
              </a:ext>
            </a:extLst>
          </p:cNvPr>
          <p:cNvSpPr>
            <a:spLocks noGrp="1"/>
          </p:cNvSpPr>
          <p:nvPr>
            <p:ph type="dt" sz="half" idx="10"/>
          </p:nvPr>
        </p:nvSpPr>
        <p:spPr/>
        <p:txBody>
          <a:bodyPr/>
          <a:lstStyle/>
          <a:p>
            <a:fld id="{D05BB077-1E0F-40F3-B9B8-AB3C40A8F5F2}" type="datetimeFigureOut">
              <a:rPr lang="fr-FR" smtClean="0"/>
              <a:t>16/02/2019</a:t>
            </a:fld>
            <a:endParaRPr lang="fr-FR"/>
          </a:p>
        </p:txBody>
      </p:sp>
      <p:sp>
        <p:nvSpPr>
          <p:cNvPr id="5" name="Espace réservé du pied de page 4">
            <a:extLst>
              <a:ext uri="{FF2B5EF4-FFF2-40B4-BE49-F238E27FC236}">
                <a16:creationId xmlns:a16="http://schemas.microsoft.com/office/drawing/2014/main" id="{FB266C16-1473-4563-8757-A6D93804D97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9FDF49D-A414-40C3-9FFF-BA06B3280262}"/>
              </a:ext>
            </a:extLst>
          </p:cNvPr>
          <p:cNvSpPr>
            <a:spLocks noGrp="1"/>
          </p:cNvSpPr>
          <p:nvPr>
            <p:ph type="sldNum" sz="quarter" idx="12"/>
          </p:nvPr>
        </p:nvSpPr>
        <p:spPr/>
        <p:txBody>
          <a:bodyPr/>
          <a:lstStyle/>
          <a:p>
            <a:fld id="{2951A385-9E05-425B-9478-F55D21F2F144}" type="slidenum">
              <a:rPr lang="fr-FR" smtClean="0"/>
              <a:t>‹N°›</a:t>
            </a:fld>
            <a:endParaRPr lang="fr-FR"/>
          </a:p>
        </p:txBody>
      </p:sp>
    </p:spTree>
    <p:extLst>
      <p:ext uri="{BB962C8B-B14F-4D97-AF65-F5344CB8AC3E}">
        <p14:creationId xmlns:p14="http://schemas.microsoft.com/office/powerpoint/2010/main" val="3370948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27A31F5-376A-4486-A42D-11E6339D875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A29E577-1675-4F15-9663-9909D40EB35F}"/>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3F645C9-1EA4-48C5-B562-3AF2CD860B16}"/>
              </a:ext>
            </a:extLst>
          </p:cNvPr>
          <p:cNvSpPr>
            <a:spLocks noGrp="1"/>
          </p:cNvSpPr>
          <p:nvPr>
            <p:ph type="dt" sz="half" idx="10"/>
          </p:nvPr>
        </p:nvSpPr>
        <p:spPr/>
        <p:txBody>
          <a:bodyPr/>
          <a:lstStyle/>
          <a:p>
            <a:fld id="{D05BB077-1E0F-40F3-B9B8-AB3C40A8F5F2}" type="datetimeFigureOut">
              <a:rPr lang="fr-FR" smtClean="0"/>
              <a:t>16/02/2019</a:t>
            </a:fld>
            <a:endParaRPr lang="fr-FR"/>
          </a:p>
        </p:txBody>
      </p:sp>
      <p:sp>
        <p:nvSpPr>
          <p:cNvPr id="5" name="Espace réservé du pied de page 4">
            <a:extLst>
              <a:ext uri="{FF2B5EF4-FFF2-40B4-BE49-F238E27FC236}">
                <a16:creationId xmlns:a16="http://schemas.microsoft.com/office/drawing/2014/main" id="{B6BBBA03-E57E-4E35-8722-BF8F93B5B8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AC60F26-BDDA-4EC3-A75A-3B9DDEF87DD4}"/>
              </a:ext>
            </a:extLst>
          </p:cNvPr>
          <p:cNvSpPr>
            <a:spLocks noGrp="1"/>
          </p:cNvSpPr>
          <p:nvPr>
            <p:ph type="sldNum" sz="quarter" idx="12"/>
          </p:nvPr>
        </p:nvSpPr>
        <p:spPr/>
        <p:txBody>
          <a:bodyPr/>
          <a:lstStyle/>
          <a:p>
            <a:fld id="{2951A385-9E05-425B-9478-F55D21F2F144}" type="slidenum">
              <a:rPr lang="fr-FR" smtClean="0"/>
              <a:t>‹N°›</a:t>
            </a:fld>
            <a:endParaRPr lang="fr-FR"/>
          </a:p>
        </p:txBody>
      </p:sp>
    </p:spTree>
    <p:extLst>
      <p:ext uri="{BB962C8B-B14F-4D97-AF65-F5344CB8AC3E}">
        <p14:creationId xmlns:p14="http://schemas.microsoft.com/office/powerpoint/2010/main" val="3258249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FC014E-720C-4F8A-8063-96BB55BCB44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F227CDD-F3B0-4E7B-A692-523E634AF799}"/>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6678BA6-F021-4D0F-A0EE-92CA2A5578BA}"/>
              </a:ext>
            </a:extLst>
          </p:cNvPr>
          <p:cNvSpPr>
            <a:spLocks noGrp="1"/>
          </p:cNvSpPr>
          <p:nvPr>
            <p:ph type="dt" sz="half" idx="10"/>
          </p:nvPr>
        </p:nvSpPr>
        <p:spPr/>
        <p:txBody>
          <a:bodyPr/>
          <a:lstStyle/>
          <a:p>
            <a:fld id="{D05BB077-1E0F-40F3-B9B8-AB3C40A8F5F2}" type="datetimeFigureOut">
              <a:rPr lang="fr-FR" smtClean="0"/>
              <a:t>16/02/2019</a:t>
            </a:fld>
            <a:endParaRPr lang="fr-FR"/>
          </a:p>
        </p:txBody>
      </p:sp>
      <p:sp>
        <p:nvSpPr>
          <p:cNvPr id="5" name="Espace réservé du pied de page 4">
            <a:extLst>
              <a:ext uri="{FF2B5EF4-FFF2-40B4-BE49-F238E27FC236}">
                <a16:creationId xmlns:a16="http://schemas.microsoft.com/office/drawing/2014/main" id="{6065A828-1534-4DA8-8476-9FAB7AB2325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8C76898-0FF8-4DAC-B5A8-B505FC49648A}"/>
              </a:ext>
            </a:extLst>
          </p:cNvPr>
          <p:cNvSpPr>
            <a:spLocks noGrp="1"/>
          </p:cNvSpPr>
          <p:nvPr>
            <p:ph type="sldNum" sz="quarter" idx="12"/>
          </p:nvPr>
        </p:nvSpPr>
        <p:spPr/>
        <p:txBody>
          <a:bodyPr/>
          <a:lstStyle/>
          <a:p>
            <a:fld id="{2951A385-9E05-425B-9478-F55D21F2F144}" type="slidenum">
              <a:rPr lang="fr-FR" smtClean="0"/>
              <a:t>‹N°›</a:t>
            </a:fld>
            <a:endParaRPr lang="fr-FR"/>
          </a:p>
        </p:txBody>
      </p:sp>
    </p:spTree>
    <p:extLst>
      <p:ext uri="{BB962C8B-B14F-4D97-AF65-F5344CB8AC3E}">
        <p14:creationId xmlns:p14="http://schemas.microsoft.com/office/powerpoint/2010/main" val="312944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61478C-EA31-46D3-B83C-21269A0787E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838EECC-B33A-4792-9781-A6D0FC8B17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A1208CE2-6F02-4DCB-8447-E66E0E2134DF}"/>
              </a:ext>
            </a:extLst>
          </p:cNvPr>
          <p:cNvSpPr>
            <a:spLocks noGrp="1"/>
          </p:cNvSpPr>
          <p:nvPr>
            <p:ph type="dt" sz="half" idx="10"/>
          </p:nvPr>
        </p:nvSpPr>
        <p:spPr/>
        <p:txBody>
          <a:bodyPr/>
          <a:lstStyle/>
          <a:p>
            <a:fld id="{D05BB077-1E0F-40F3-B9B8-AB3C40A8F5F2}" type="datetimeFigureOut">
              <a:rPr lang="fr-FR" smtClean="0"/>
              <a:t>16/02/2019</a:t>
            </a:fld>
            <a:endParaRPr lang="fr-FR"/>
          </a:p>
        </p:txBody>
      </p:sp>
      <p:sp>
        <p:nvSpPr>
          <p:cNvPr id="5" name="Espace réservé du pied de page 4">
            <a:extLst>
              <a:ext uri="{FF2B5EF4-FFF2-40B4-BE49-F238E27FC236}">
                <a16:creationId xmlns:a16="http://schemas.microsoft.com/office/drawing/2014/main" id="{806AD424-3C32-40F1-884B-2A269B85090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AF30CD5-0B80-4EEF-9A51-D3DB1A5F4A8E}"/>
              </a:ext>
            </a:extLst>
          </p:cNvPr>
          <p:cNvSpPr>
            <a:spLocks noGrp="1"/>
          </p:cNvSpPr>
          <p:nvPr>
            <p:ph type="sldNum" sz="quarter" idx="12"/>
          </p:nvPr>
        </p:nvSpPr>
        <p:spPr/>
        <p:txBody>
          <a:bodyPr/>
          <a:lstStyle/>
          <a:p>
            <a:fld id="{2951A385-9E05-425B-9478-F55D21F2F144}" type="slidenum">
              <a:rPr lang="fr-FR" smtClean="0"/>
              <a:t>‹N°›</a:t>
            </a:fld>
            <a:endParaRPr lang="fr-FR"/>
          </a:p>
        </p:txBody>
      </p:sp>
    </p:spTree>
    <p:extLst>
      <p:ext uri="{BB962C8B-B14F-4D97-AF65-F5344CB8AC3E}">
        <p14:creationId xmlns:p14="http://schemas.microsoft.com/office/powerpoint/2010/main" val="1135401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2DEBDB-31CC-4D79-91D6-BFC4309CFF8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511816A-88A5-45E3-B679-98F7BE944A81}"/>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DE01FDE-EF6A-4B58-B5AA-B3B7C464A18D}"/>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3D5FA6F-6C24-4358-84CA-CD76893CF22B}"/>
              </a:ext>
            </a:extLst>
          </p:cNvPr>
          <p:cNvSpPr>
            <a:spLocks noGrp="1"/>
          </p:cNvSpPr>
          <p:nvPr>
            <p:ph type="dt" sz="half" idx="10"/>
          </p:nvPr>
        </p:nvSpPr>
        <p:spPr/>
        <p:txBody>
          <a:bodyPr/>
          <a:lstStyle/>
          <a:p>
            <a:fld id="{D05BB077-1E0F-40F3-B9B8-AB3C40A8F5F2}" type="datetimeFigureOut">
              <a:rPr lang="fr-FR" smtClean="0"/>
              <a:t>16/02/2019</a:t>
            </a:fld>
            <a:endParaRPr lang="fr-FR"/>
          </a:p>
        </p:txBody>
      </p:sp>
      <p:sp>
        <p:nvSpPr>
          <p:cNvPr id="6" name="Espace réservé du pied de page 5">
            <a:extLst>
              <a:ext uri="{FF2B5EF4-FFF2-40B4-BE49-F238E27FC236}">
                <a16:creationId xmlns:a16="http://schemas.microsoft.com/office/drawing/2014/main" id="{7C2D23DA-E276-45B9-BED3-F1E978D8AD2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7E2F721-99E0-4C83-BA18-1DD40EBDD2F2}"/>
              </a:ext>
            </a:extLst>
          </p:cNvPr>
          <p:cNvSpPr>
            <a:spLocks noGrp="1"/>
          </p:cNvSpPr>
          <p:nvPr>
            <p:ph type="sldNum" sz="quarter" idx="12"/>
          </p:nvPr>
        </p:nvSpPr>
        <p:spPr/>
        <p:txBody>
          <a:bodyPr/>
          <a:lstStyle/>
          <a:p>
            <a:fld id="{2951A385-9E05-425B-9478-F55D21F2F144}" type="slidenum">
              <a:rPr lang="fr-FR" smtClean="0"/>
              <a:t>‹N°›</a:t>
            </a:fld>
            <a:endParaRPr lang="fr-FR"/>
          </a:p>
        </p:txBody>
      </p:sp>
    </p:spTree>
    <p:extLst>
      <p:ext uri="{BB962C8B-B14F-4D97-AF65-F5344CB8AC3E}">
        <p14:creationId xmlns:p14="http://schemas.microsoft.com/office/powerpoint/2010/main" val="358954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58EDA8-4320-44A0-9918-49878F21C0B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5FA49B7-9B3C-4B19-9EC4-650F2655CF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14BE02E3-19B3-499D-B7AD-9C4D728DD1E0}"/>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22C1773-499D-4A49-956B-CA3DAD4DED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CD96816A-76AF-4D69-8418-A3F202AA4A36}"/>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E508CAC-ABDD-4E62-BF12-5841ACDC6415}"/>
              </a:ext>
            </a:extLst>
          </p:cNvPr>
          <p:cNvSpPr>
            <a:spLocks noGrp="1"/>
          </p:cNvSpPr>
          <p:nvPr>
            <p:ph type="dt" sz="half" idx="10"/>
          </p:nvPr>
        </p:nvSpPr>
        <p:spPr/>
        <p:txBody>
          <a:bodyPr/>
          <a:lstStyle/>
          <a:p>
            <a:fld id="{D05BB077-1E0F-40F3-B9B8-AB3C40A8F5F2}" type="datetimeFigureOut">
              <a:rPr lang="fr-FR" smtClean="0"/>
              <a:t>16/02/2019</a:t>
            </a:fld>
            <a:endParaRPr lang="fr-FR"/>
          </a:p>
        </p:txBody>
      </p:sp>
      <p:sp>
        <p:nvSpPr>
          <p:cNvPr id="8" name="Espace réservé du pied de page 7">
            <a:extLst>
              <a:ext uri="{FF2B5EF4-FFF2-40B4-BE49-F238E27FC236}">
                <a16:creationId xmlns:a16="http://schemas.microsoft.com/office/drawing/2014/main" id="{767FF04B-FCF2-41D6-BB07-FD0EF96F8D8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BB1D313-5995-4154-A82F-65894081C7E6}"/>
              </a:ext>
            </a:extLst>
          </p:cNvPr>
          <p:cNvSpPr>
            <a:spLocks noGrp="1"/>
          </p:cNvSpPr>
          <p:nvPr>
            <p:ph type="sldNum" sz="quarter" idx="12"/>
          </p:nvPr>
        </p:nvSpPr>
        <p:spPr/>
        <p:txBody>
          <a:bodyPr/>
          <a:lstStyle/>
          <a:p>
            <a:fld id="{2951A385-9E05-425B-9478-F55D21F2F144}" type="slidenum">
              <a:rPr lang="fr-FR" smtClean="0"/>
              <a:t>‹N°›</a:t>
            </a:fld>
            <a:endParaRPr lang="fr-FR"/>
          </a:p>
        </p:txBody>
      </p:sp>
    </p:spTree>
    <p:extLst>
      <p:ext uri="{BB962C8B-B14F-4D97-AF65-F5344CB8AC3E}">
        <p14:creationId xmlns:p14="http://schemas.microsoft.com/office/powerpoint/2010/main" val="256354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646EE-7DFD-4133-BD15-EA3FA6BD507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552B8D8-7FF8-4B6D-91EC-C861B9C3D7A4}"/>
              </a:ext>
            </a:extLst>
          </p:cNvPr>
          <p:cNvSpPr>
            <a:spLocks noGrp="1"/>
          </p:cNvSpPr>
          <p:nvPr>
            <p:ph type="dt" sz="half" idx="10"/>
          </p:nvPr>
        </p:nvSpPr>
        <p:spPr/>
        <p:txBody>
          <a:bodyPr/>
          <a:lstStyle/>
          <a:p>
            <a:fld id="{D05BB077-1E0F-40F3-B9B8-AB3C40A8F5F2}" type="datetimeFigureOut">
              <a:rPr lang="fr-FR" smtClean="0"/>
              <a:t>16/02/2019</a:t>
            </a:fld>
            <a:endParaRPr lang="fr-FR"/>
          </a:p>
        </p:txBody>
      </p:sp>
      <p:sp>
        <p:nvSpPr>
          <p:cNvPr id="4" name="Espace réservé du pied de page 3">
            <a:extLst>
              <a:ext uri="{FF2B5EF4-FFF2-40B4-BE49-F238E27FC236}">
                <a16:creationId xmlns:a16="http://schemas.microsoft.com/office/drawing/2014/main" id="{33BA31ED-F79C-41FD-B303-9A264584E4C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6E873DF-C7CE-4F93-87ED-825300F42A18}"/>
              </a:ext>
            </a:extLst>
          </p:cNvPr>
          <p:cNvSpPr>
            <a:spLocks noGrp="1"/>
          </p:cNvSpPr>
          <p:nvPr>
            <p:ph type="sldNum" sz="quarter" idx="12"/>
          </p:nvPr>
        </p:nvSpPr>
        <p:spPr/>
        <p:txBody>
          <a:bodyPr/>
          <a:lstStyle/>
          <a:p>
            <a:fld id="{2951A385-9E05-425B-9478-F55D21F2F144}" type="slidenum">
              <a:rPr lang="fr-FR" smtClean="0"/>
              <a:t>‹N°›</a:t>
            </a:fld>
            <a:endParaRPr lang="fr-FR"/>
          </a:p>
        </p:txBody>
      </p:sp>
    </p:spTree>
    <p:extLst>
      <p:ext uri="{BB962C8B-B14F-4D97-AF65-F5344CB8AC3E}">
        <p14:creationId xmlns:p14="http://schemas.microsoft.com/office/powerpoint/2010/main" val="3410800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253C6B-8F4F-4E94-BC26-E86005C66E68}"/>
              </a:ext>
            </a:extLst>
          </p:cNvPr>
          <p:cNvSpPr>
            <a:spLocks noGrp="1"/>
          </p:cNvSpPr>
          <p:nvPr>
            <p:ph type="dt" sz="half" idx="10"/>
          </p:nvPr>
        </p:nvSpPr>
        <p:spPr/>
        <p:txBody>
          <a:bodyPr/>
          <a:lstStyle/>
          <a:p>
            <a:fld id="{D05BB077-1E0F-40F3-B9B8-AB3C40A8F5F2}" type="datetimeFigureOut">
              <a:rPr lang="fr-FR" smtClean="0"/>
              <a:t>16/02/2019</a:t>
            </a:fld>
            <a:endParaRPr lang="fr-FR"/>
          </a:p>
        </p:txBody>
      </p:sp>
      <p:sp>
        <p:nvSpPr>
          <p:cNvPr id="3" name="Espace réservé du pied de page 2">
            <a:extLst>
              <a:ext uri="{FF2B5EF4-FFF2-40B4-BE49-F238E27FC236}">
                <a16:creationId xmlns:a16="http://schemas.microsoft.com/office/drawing/2014/main" id="{D57A2C7F-F19C-49FC-A510-F9A609E5739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01BB2E5-7E4A-4A1B-9D61-2721063A9A56}"/>
              </a:ext>
            </a:extLst>
          </p:cNvPr>
          <p:cNvSpPr>
            <a:spLocks noGrp="1"/>
          </p:cNvSpPr>
          <p:nvPr>
            <p:ph type="sldNum" sz="quarter" idx="12"/>
          </p:nvPr>
        </p:nvSpPr>
        <p:spPr/>
        <p:txBody>
          <a:bodyPr/>
          <a:lstStyle/>
          <a:p>
            <a:fld id="{2951A385-9E05-425B-9478-F55D21F2F144}" type="slidenum">
              <a:rPr lang="fr-FR" smtClean="0"/>
              <a:t>‹N°›</a:t>
            </a:fld>
            <a:endParaRPr lang="fr-FR"/>
          </a:p>
        </p:txBody>
      </p:sp>
    </p:spTree>
    <p:extLst>
      <p:ext uri="{BB962C8B-B14F-4D97-AF65-F5344CB8AC3E}">
        <p14:creationId xmlns:p14="http://schemas.microsoft.com/office/powerpoint/2010/main" val="22236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A33A7E-9712-48C4-88C4-E310A0332FE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20CED95-2D4A-4F71-A414-D963344AE2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7575800-6801-4DA1-81D1-AF825235A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D1CDAB3C-0B17-426A-BE9D-390D4700731E}"/>
              </a:ext>
            </a:extLst>
          </p:cNvPr>
          <p:cNvSpPr>
            <a:spLocks noGrp="1"/>
          </p:cNvSpPr>
          <p:nvPr>
            <p:ph type="dt" sz="half" idx="10"/>
          </p:nvPr>
        </p:nvSpPr>
        <p:spPr/>
        <p:txBody>
          <a:bodyPr/>
          <a:lstStyle/>
          <a:p>
            <a:fld id="{D05BB077-1E0F-40F3-B9B8-AB3C40A8F5F2}" type="datetimeFigureOut">
              <a:rPr lang="fr-FR" smtClean="0"/>
              <a:t>16/02/2019</a:t>
            </a:fld>
            <a:endParaRPr lang="fr-FR"/>
          </a:p>
        </p:txBody>
      </p:sp>
      <p:sp>
        <p:nvSpPr>
          <p:cNvPr id="6" name="Espace réservé du pied de page 5">
            <a:extLst>
              <a:ext uri="{FF2B5EF4-FFF2-40B4-BE49-F238E27FC236}">
                <a16:creationId xmlns:a16="http://schemas.microsoft.com/office/drawing/2014/main" id="{40F8C0A5-4575-420E-A8E6-D318D1A5952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6EFA0BD-C8AA-4226-832C-8A034DB93EF9}"/>
              </a:ext>
            </a:extLst>
          </p:cNvPr>
          <p:cNvSpPr>
            <a:spLocks noGrp="1"/>
          </p:cNvSpPr>
          <p:nvPr>
            <p:ph type="sldNum" sz="quarter" idx="12"/>
          </p:nvPr>
        </p:nvSpPr>
        <p:spPr/>
        <p:txBody>
          <a:bodyPr/>
          <a:lstStyle/>
          <a:p>
            <a:fld id="{2951A385-9E05-425B-9478-F55D21F2F144}" type="slidenum">
              <a:rPr lang="fr-FR" smtClean="0"/>
              <a:t>‹N°›</a:t>
            </a:fld>
            <a:endParaRPr lang="fr-FR"/>
          </a:p>
        </p:txBody>
      </p:sp>
    </p:spTree>
    <p:extLst>
      <p:ext uri="{BB962C8B-B14F-4D97-AF65-F5344CB8AC3E}">
        <p14:creationId xmlns:p14="http://schemas.microsoft.com/office/powerpoint/2010/main" val="322470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71387A-9CE2-4CAE-B657-026E889B92B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560DC51-A68E-40B0-BF1D-29629A393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2EC3D3A-6052-41B0-9CEA-EFAC76631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FA08DE21-A246-4F49-8F48-67E007DD42DC}"/>
              </a:ext>
            </a:extLst>
          </p:cNvPr>
          <p:cNvSpPr>
            <a:spLocks noGrp="1"/>
          </p:cNvSpPr>
          <p:nvPr>
            <p:ph type="dt" sz="half" idx="10"/>
          </p:nvPr>
        </p:nvSpPr>
        <p:spPr/>
        <p:txBody>
          <a:bodyPr/>
          <a:lstStyle/>
          <a:p>
            <a:fld id="{D05BB077-1E0F-40F3-B9B8-AB3C40A8F5F2}" type="datetimeFigureOut">
              <a:rPr lang="fr-FR" smtClean="0"/>
              <a:t>16/02/2019</a:t>
            </a:fld>
            <a:endParaRPr lang="fr-FR"/>
          </a:p>
        </p:txBody>
      </p:sp>
      <p:sp>
        <p:nvSpPr>
          <p:cNvPr id="6" name="Espace réservé du pied de page 5">
            <a:extLst>
              <a:ext uri="{FF2B5EF4-FFF2-40B4-BE49-F238E27FC236}">
                <a16:creationId xmlns:a16="http://schemas.microsoft.com/office/drawing/2014/main" id="{056EA0EF-0008-4464-A63D-E4A13ED1D35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28DE5E5-DCE4-4041-9288-DA179FA72ADB}"/>
              </a:ext>
            </a:extLst>
          </p:cNvPr>
          <p:cNvSpPr>
            <a:spLocks noGrp="1"/>
          </p:cNvSpPr>
          <p:nvPr>
            <p:ph type="sldNum" sz="quarter" idx="12"/>
          </p:nvPr>
        </p:nvSpPr>
        <p:spPr/>
        <p:txBody>
          <a:bodyPr/>
          <a:lstStyle/>
          <a:p>
            <a:fld id="{2951A385-9E05-425B-9478-F55D21F2F144}" type="slidenum">
              <a:rPr lang="fr-FR" smtClean="0"/>
              <a:t>‹N°›</a:t>
            </a:fld>
            <a:endParaRPr lang="fr-FR"/>
          </a:p>
        </p:txBody>
      </p:sp>
    </p:spTree>
    <p:extLst>
      <p:ext uri="{BB962C8B-B14F-4D97-AF65-F5344CB8AC3E}">
        <p14:creationId xmlns:p14="http://schemas.microsoft.com/office/powerpoint/2010/main" val="973180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AC79851-7C77-4475-B4CD-96CD08579F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C7030EB-D7C2-4A85-9CD5-7C491798ED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9804CF7-41E0-4FF8-9C51-7983DA5370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5BB077-1E0F-40F3-B9B8-AB3C40A8F5F2}" type="datetimeFigureOut">
              <a:rPr lang="fr-FR" smtClean="0"/>
              <a:t>16/02/2019</a:t>
            </a:fld>
            <a:endParaRPr lang="fr-FR"/>
          </a:p>
        </p:txBody>
      </p:sp>
      <p:sp>
        <p:nvSpPr>
          <p:cNvPr id="5" name="Espace réservé du pied de page 4">
            <a:extLst>
              <a:ext uri="{FF2B5EF4-FFF2-40B4-BE49-F238E27FC236}">
                <a16:creationId xmlns:a16="http://schemas.microsoft.com/office/drawing/2014/main" id="{99AD5F06-11AA-4D34-9239-0EB2F9BCA3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9342B2A-44E2-42AB-A717-3039205039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1A385-9E05-425B-9478-F55D21F2F144}" type="slidenum">
              <a:rPr lang="fr-FR" smtClean="0"/>
              <a:t>‹N°›</a:t>
            </a:fld>
            <a:endParaRPr lang="fr-FR"/>
          </a:p>
        </p:txBody>
      </p:sp>
    </p:spTree>
    <p:extLst>
      <p:ext uri="{BB962C8B-B14F-4D97-AF65-F5344CB8AC3E}">
        <p14:creationId xmlns:p14="http://schemas.microsoft.com/office/powerpoint/2010/main" val="300779172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36B876-FC9A-47E5-9397-85BA535092F9}"/>
              </a:ext>
            </a:extLst>
          </p:cNvPr>
          <p:cNvSpPr>
            <a:spLocks noGrp="1"/>
          </p:cNvSpPr>
          <p:nvPr>
            <p:ph type="ctrTitle"/>
          </p:nvPr>
        </p:nvSpPr>
        <p:spPr>
          <a:xfrm>
            <a:off x="1524000" y="2089536"/>
            <a:ext cx="9144000" cy="673186"/>
          </a:xfrm>
        </p:spPr>
        <p:txBody>
          <a:bodyPr>
            <a:normAutofit fontScale="90000"/>
          </a:bodyPr>
          <a:lstStyle/>
          <a:p>
            <a:r>
              <a:rPr lang="fr-FR" b="1" u="sng" dirty="0"/>
              <a:t>Comment s’inscrire à un projet sur l’intra d’EPITECH</a:t>
            </a:r>
          </a:p>
        </p:txBody>
      </p:sp>
      <p:sp>
        <p:nvSpPr>
          <p:cNvPr id="3" name="Sous-titre 2">
            <a:extLst>
              <a:ext uri="{FF2B5EF4-FFF2-40B4-BE49-F238E27FC236}">
                <a16:creationId xmlns:a16="http://schemas.microsoft.com/office/drawing/2014/main" id="{2DB60DC6-D26E-43F3-9381-A9D9C3625A8F}"/>
              </a:ext>
            </a:extLst>
          </p:cNvPr>
          <p:cNvSpPr>
            <a:spLocks noGrp="1"/>
          </p:cNvSpPr>
          <p:nvPr>
            <p:ph type="subTitle" idx="1"/>
          </p:nvPr>
        </p:nvSpPr>
        <p:spPr>
          <a:xfrm>
            <a:off x="1524000" y="3267398"/>
            <a:ext cx="9144000" cy="1655762"/>
          </a:xfrm>
        </p:spPr>
        <p:txBody>
          <a:bodyPr/>
          <a:lstStyle/>
          <a:p>
            <a:r>
              <a:rPr lang="fr-FR" dirty="0"/>
              <a:t>Tout au long de votre cursus, vous aurez besoin d’utiliser l’intranet à de nombreuses reprises. Il est donc important de bien maitriser cet outil afin de faciliter votre scolarité à Epitech.</a:t>
            </a:r>
          </a:p>
        </p:txBody>
      </p:sp>
    </p:spTree>
    <p:extLst>
      <p:ext uri="{BB962C8B-B14F-4D97-AF65-F5344CB8AC3E}">
        <p14:creationId xmlns:p14="http://schemas.microsoft.com/office/powerpoint/2010/main" val="802080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37870BF-95E0-4114-9583-813B4201F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45589"/>
            <a:ext cx="5176029" cy="2911517"/>
          </a:xfrm>
          <a:prstGeom prst="rect">
            <a:avLst/>
          </a:prstGeom>
        </p:spPr>
      </p:pic>
      <p:sp>
        <p:nvSpPr>
          <p:cNvPr id="6" name="ZoneTexte 5">
            <a:extLst>
              <a:ext uri="{FF2B5EF4-FFF2-40B4-BE49-F238E27FC236}">
                <a16:creationId xmlns:a16="http://schemas.microsoft.com/office/drawing/2014/main" id="{75458347-1407-426D-8895-C91C57398CD9}"/>
              </a:ext>
            </a:extLst>
          </p:cNvPr>
          <p:cNvSpPr txBox="1"/>
          <p:nvPr/>
        </p:nvSpPr>
        <p:spPr>
          <a:xfrm>
            <a:off x="512619" y="382385"/>
            <a:ext cx="9886603" cy="369332"/>
          </a:xfrm>
          <a:prstGeom prst="rect">
            <a:avLst/>
          </a:prstGeom>
          <a:noFill/>
        </p:spPr>
        <p:txBody>
          <a:bodyPr wrap="square" rtlCol="0">
            <a:spAutoFit/>
          </a:bodyPr>
          <a:lstStyle/>
          <a:p>
            <a:r>
              <a:rPr lang="fr-FR" dirty="0"/>
              <a:t>1. Tout d’abord, rendez vous sur l’intra </a:t>
            </a:r>
            <a:r>
              <a:rPr lang="fr-FR" dirty="0" err="1"/>
              <a:t>d’Epitech</a:t>
            </a:r>
            <a:r>
              <a:rPr lang="fr-FR" dirty="0"/>
              <a:t> en entrant « intra.epitech.eu » dans votre barre d’URL</a:t>
            </a:r>
          </a:p>
        </p:txBody>
      </p:sp>
      <p:sp>
        <p:nvSpPr>
          <p:cNvPr id="7" name="ZoneTexte 6">
            <a:extLst>
              <a:ext uri="{FF2B5EF4-FFF2-40B4-BE49-F238E27FC236}">
                <a16:creationId xmlns:a16="http://schemas.microsoft.com/office/drawing/2014/main" id="{796AD7D5-27C8-4048-9D22-DA8849EAFB75}"/>
              </a:ext>
            </a:extLst>
          </p:cNvPr>
          <p:cNvSpPr txBox="1"/>
          <p:nvPr/>
        </p:nvSpPr>
        <p:spPr>
          <a:xfrm>
            <a:off x="512619" y="1371600"/>
            <a:ext cx="5176029" cy="923330"/>
          </a:xfrm>
          <a:prstGeom prst="rect">
            <a:avLst/>
          </a:prstGeom>
          <a:noFill/>
        </p:spPr>
        <p:txBody>
          <a:bodyPr wrap="square" rtlCol="0">
            <a:spAutoFit/>
          </a:bodyPr>
          <a:lstStyle/>
          <a:p>
            <a:r>
              <a:rPr lang="fr-FR" dirty="0"/>
              <a:t>2. Votre compte Epitech est lié à un compte office 365. Ainsi pour vous connecter vous devrez passer par le portail office en cliquant sur ce symbole.</a:t>
            </a:r>
          </a:p>
        </p:txBody>
      </p:sp>
      <p:cxnSp>
        <p:nvCxnSpPr>
          <p:cNvPr id="11" name="Connecteur droit avec flèche 10">
            <a:extLst>
              <a:ext uri="{FF2B5EF4-FFF2-40B4-BE49-F238E27FC236}">
                <a16:creationId xmlns:a16="http://schemas.microsoft.com/office/drawing/2014/main" id="{F5C9ABAA-38FA-4007-8D73-E109D74AAC9E}"/>
              </a:ext>
            </a:extLst>
          </p:cNvPr>
          <p:cNvCxnSpPr>
            <a:cxnSpLocks/>
            <a:stCxn id="7" idx="3"/>
          </p:cNvCxnSpPr>
          <p:nvPr/>
        </p:nvCxnSpPr>
        <p:spPr>
          <a:xfrm>
            <a:off x="5688648" y="1833265"/>
            <a:ext cx="2183505" cy="461665"/>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2" name="ZoneTexte 11">
            <a:extLst>
              <a:ext uri="{FF2B5EF4-FFF2-40B4-BE49-F238E27FC236}">
                <a16:creationId xmlns:a16="http://schemas.microsoft.com/office/drawing/2014/main" id="{260B9081-A7FA-43CE-853D-BB93EDD2EFC5}"/>
              </a:ext>
            </a:extLst>
          </p:cNvPr>
          <p:cNvSpPr txBox="1"/>
          <p:nvPr/>
        </p:nvSpPr>
        <p:spPr>
          <a:xfrm>
            <a:off x="512619" y="2914813"/>
            <a:ext cx="4256116" cy="1477328"/>
          </a:xfrm>
          <a:prstGeom prst="rect">
            <a:avLst/>
          </a:prstGeom>
          <a:noFill/>
        </p:spPr>
        <p:txBody>
          <a:bodyPr wrap="square" rtlCol="0">
            <a:spAutoFit/>
          </a:bodyPr>
          <a:lstStyle/>
          <a:p>
            <a:r>
              <a:rPr lang="fr-FR" dirty="0"/>
              <a:t>3. Une nouvelle page va ainsi apparaître et vous devrez vous connecter en utilisant votre identifiant de connexion et votre mot de passe fournis par Epitech en début d’année.</a:t>
            </a:r>
          </a:p>
        </p:txBody>
      </p:sp>
      <p:sp>
        <p:nvSpPr>
          <p:cNvPr id="17" name="ZoneTexte 16">
            <a:extLst>
              <a:ext uri="{FF2B5EF4-FFF2-40B4-BE49-F238E27FC236}">
                <a16:creationId xmlns:a16="http://schemas.microsoft.com/office/drawing/2014/main" id="{FFF20207-A83A-4F0C-8EE4-5D3BCBFCB832}"/>
              </a:ext>
            </a:extLst>
          </p:cNvPr>
          <p:cNvSpPr txBox="1"/>
          <p:nvPr/>
        </p:nvSpPr>
        <p:spPr>
          <a:xfrm>
            <a:off x="512619" y="4840069"/>
            <a:ext cx="4962698" cy="646331"/>
          </a:xfrm>
          <a:prstGeom prst="rect">
            <a:avLst/>
          </a:prstGeom>
          <a:noFill/>
        </p:spPr>
        <p:txBody>
          <a:bodyPr wrap="square" rtlCol="0">
            <a:spAutoFit/>
          </a:bodyPr>
          <a:lstStyle/>
          <a:p>
            <a:r>
              <a:rPr lang="fr-FR" dirty="0"/>
              <a:t>4. Vous arrivez ainsi sur la page d’accueil de l’intranet </a:t>
            </a:r>
            <a:r>
              <a:rPr lang="fr-FR" dirty="0" err="1"/>
              <a:t>d’Epitech</a:t>
            </a:r>
            <a:r>
              <a:rPr lang="fr-FR" dirty="0"/>
              <a:t>.</a:t>
            </a:r>
          </a:p>
        </p:txBody>
      </p:sp>
    </p:spTree>
    <p:extLst>
      <p:ext uri="{BB962C8B-B14F-4D97-AF65-F5344CB8AC3E}">
        <p14:creationId xmlns:p14="http://schemas.microsoft.com/office/powerpoint/2010/main" val="2302091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C11D137-85B9-4A62-BA82-44DE3A9FDC36}"/>
              </a:ext>
            </a:extLst>
          </p:cNvPr>
          <p:cNvSpPr txBox="1"/>
          <p:nvPr/>
        </p:nvSpPr>
        <p:spPr>
          <a:xfrm>
            <a:off x="1055716" y="581891"/>
            <a:ext cx="10158153" cy="923330"/>
          </a:xfrm>
          <a:prstGeom prst="rect">
            <a:avLst/>
          </a:prstGeom>
          <a:noFill/>
        </p:spPr>
        <p:txBody>
          <a:bodyPr wrap="square" rtlCol="0">
            <a:spAutoFit/>
          </a:bodyPr>
          <a:lstStyle/>
          <a:p>
            <a:r>
              <a:rPr lang="fr-FR" dirty="0"/>
              <a:t>1. Maintenant que vous êtes sur la page d’accueil, vous voulez savoir comment vous inscrire à un projet. Pour cela vous devrez vous rendre dans le module de votre projet en cliquant sur l’onglet « module » en haut de la page.</a:t>
            </a:r>
          </a:p>
        </p:txBody>
      </p:sp>
      <p:pic>
        <p:nvPicPr>
          <p:cNvPr id="6" name="Image 5">
            <a:extLst>
              <a:ext uri="{FF2B5EF4-FFF2-40B4-BE49-F238E27FC236}">
                <a16:creationId xmlns:a16="http://schemas.microsoft.com/office/drawing/2014/main" id="{5E29CBB2-DAA0-4942-B57A-2DE7E6CAA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4040" y="1706523"/>
            <a:ext cx="8503920" cy="402605"/>
          </a:xfrm>
          <a:prstGeom prst="rect">
            <a:avLst/>
          </a:prstGeom>
        </p:spPr>
      </p:pic>
      <p:sp>
        <p:nvSpPr>
          <p:cNvPr id="7" name="Rectangle 6">
            <a:extLst>
              <a:ext uri="{FF2B5EF4-FFF2-40B4-BE49-F238E27FC236}">
                <a16:creationId xmlns:a16="http://schemas.microsoft.com/office/drawing/2014/main" id="{56A033B5-F45E-4AEA-B090-052AF7C8AB7B}"/>
              </a:ext>
            </a:extLst>
          </p:cNvPr>
          <p:cNvSpPr/>
          <p:nvPr/>
        </p:nvSpPr>
        <p:spPr>
          <a:xfrm>
            <a:off x="4813069" y="1706523"/>
            <a:ext cx="374073" cy="3782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3D9C97F5-C312-4BAD-9A63-B9E330EE4B6C}"/>
              </a:ext>
            </a:extLst>
          </p:cNvPr>
          <p:cNvSpPr txBox="1"/>
          <p:nvPr/>
        </p:nvSpPr>
        <p:spPr>
          <a:xfrm>
            <a:off x="1030777" y="2308111"/>
            <a:ext cx="6749935" cy="1200329"/>
          </a:xfrm>
          <a:prstGeom prst="rect">
            <a:avLst/>
          </a:prstGeom>
          <a:noFill/>
        </p:spPr>
        <p:txBody>
          <a:bodyPr wrap="square" rtlCol="0">
            <a:spAutoFit/>
          </a:bodyPr>
          <a:lstStyle/>
          <a:p>
            <a:r>
              <a:rPr lang="fr-FR" dirty="0"/>
              <a:t>2. Déroulez les onglets des semestres sur le côté gauche de votre écran, puis sélectionner le module de votre projet.</a:t>
            </a:r>
          </a:p>
          <a:p>
            <a:r>
              <a:rPr lang="fr-FR" dirty="0"/>
              <a:t>Pour s’inscrire à un projet il faut tout d’abord être inscrit à son module.</a:t>
            </a:r>
          </a:p>
        </p:txBody>
      </p:sp>
      <p:pic>
        <p:nvPicPr>
          <p:cNvPr id="12" name="Image 11">
            <a:extLst>
              <a:ext uri="{FF2B5EF4-FFF2-40B4-BE49-F238E27FC236}">
                <a16:creationId xmlns:a16="http://schemas.microsoft.com/office/drawing/2014/main" id="{CDB62497-091A-4263-B3F4-37F1568CE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9290" y="2398842"/>
            <a:ext cx="1819918" cy="3552247"/>
          </a:xfrm>
          <a:prstGeom prst="rect">
            <a:avLst/>
          </a:prstGeom>
        </p:spPr>
      </p:pic>
      <p:pic>
        <p:nvPicPr>
          <p:cNvPr id="14" name="Image 13">
            <a:extLst>
              <a:ext uri="{FF2B5EF4-FFF2-40B4-BE49-F238E27FC236}">
                <a16:creationId xmlns:a16="http://schemas.microsoft.com/office/drawing/2014/main" id="{59F570F9-3057-4D8D-9D31-0022AA4AFD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8198" y="3587155"/>
            <a:ext cx="322578" cy="301767"/>
          </a:xfrm>
          <a:prstGeom prst="rect">
            <a:avLst/>
          </a:prstGeom>
        </p:spPr>
      </p:pic>
      <p:pic>
        <p:nvPicPr>
          <p:cNvPr id="16" name="Image 15">
            <a:extLst>
              <a:ext uri="{FF2B5EF4-FFF2-40B4-BE49-F238E27FC236}">
                <a16:creationId xmlns:a16="http://schemas.microsoft.com/office/drawing/2014/main" id="{B5899FCD-ED53-4027-A510-B07D54234E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8198" y="4174966"/>
            <a:ext cx="306529" cy="363293"/>
          </a:xfrm>
          <a:prstGeom prst="rect">
            <a:avLst/>
          </a:prstGeom>
        </p:spPr>
      </p:pic>
      <p:sp>
        <p:nvSpPr>
          <p:cNvPr id="17" name="ZoneTexte 16">
            <a:extLst>
              <a:ext uri="{FF2B5EF4-FFF2-40B4-BE49-F238E27FC236}">
                <a16:creationId xmlns:a16="http://schemas.microsoft.com/office/drawing/2014/main" id="{5E9A496D-5041-4AA5-8DDE-EE7ED84337F6}"/>
              </a:ext>
            </a:extLst>
          </p:cNvPr>
          <p:cNvSpPr txBox="1"/>
          <p:nvPr/>
        </p:nvSpPr>
        <p:spPr>
          <a:xfrm>
            <a:off x="1562792" y="3587155"/>
            <a:ext cx="6217920" cy="923330"/>
          </a:xfrm>
          <a:prstGeom prst="rect">
            <a:avLst/>
          </a:prstGeom>
          <a:noFill/>
        </p:spPr>
        <p:txBody>
          <a:bodyPr wrap="square" rtlCol="0">
            <a:spAutoFit/>
          </a:bodyPr>
          <a:lstStyle/>
          <a:p>
            <a:r>
              <a:rPr lang="fr-FR" dirty="0"/>
              <a:t>Ce symbole montre que vous êtes inscrit au module</a:t>
            </a:r>
          </a:p>
          <a:p>
            <a:endParaRPr lang="fr-FR" dirty="0"/>
          </a:p>
          <a:p>
            <a:r>
              <a:rPr lang="fr-FR" dirty="0"/>
              <a:t>Ce symbole montre que vous n’êtes pas inscrit au module</a:t>
            </a:r>
          </a:p>
        </p:txBody>
      </p:sp>
      <p:sp>
        <p:nvSpPr>
          <p:cNvPr id="18" name="ZoneTexte 17">
            <a:extLst>
              <a:ext uri="{FF2B5EF4-FFF2-40B4-BE49-F238E27FC236}">
                <a16:creationId xmlns:a16="http://schemas.microsoft.com/office/drawing/2014/main" id="{133AF045-A0E3-47C5-B370-E547ECAF449F}"/>
              </a:ext>
            </a:extLst>
          </p:cNvPr>
          <p:cNvSpPr txBox="1"/>
          <p:nvPr/>
        </p:nvSpPr>
        <p:spPr>
          <a:xfrm>
            <a:off x="1030776" y="4794115"/>
            <a:ext cx="6749935" cy="923330"/>
          </a:xfrm>
          <a:prstGeom prst="rect">
            <a:avLst/>
          </a:prstGeom>
          <a:noFill/>
        </p:spPr>
        <p:txBody>
          <a:bodyPr wrap="square" rtlCol="0">
            <a:spAutoFit/>
          </a:bodyPr>
          <a:lstStyle/>
          <a:p>
            <a:r>
              <a:rPr lang="fr-FR" dirty="0"/>
              <a:t>3. Appuyez sur le symbole gris ci-dessus. Vous allez arriver sur la page de présentation du module et vous pourrez ainsi appuyez sur le bouton s’inscrire en haut de l’écran. (Ex: du module hub)</a:t>
            </a:r>
          </a:p>
        </p:txBody>
      </p:sp>
      <p:pic>
        <p:nvPicPr>
          <p:cNvPr id="20" name="Image 19">
            <a:extLst>
              <a:ext uri="{FF2B5EF4-FFF2-40B4-BE49-F238E27FC236}">
                <a16:creationId xmlns:a16="http://schemas.microsoft.com/office/drawing/2014/main" id="{D00E41C7-7A0D-46DF-8442-6FF36BB77E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5716" y="5717445"/>
            <a:ext cx="2351935" cy="947884"/>
          </a:xfrm>
          <a:prstGeom prst="rect">
            <a:avLst/>
          </a:prstGeom>
        </p:spPr>
      </p:pic>
    </p:spTree>
    <p:extLst>
      <p:ext uri="{BB962C8B-B14F-4D97-AF65-F5344CB8AC3E}">
        <p14:creationId xmlns:p14="http://schemas.microsoft.com/office/powerpoint/2010/main" val="1683191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05B18EBD-C7BA-4956-8EAE-D76C0ABDE2D4}"/>
              </a:ext>
            </a:extLst>
          </p:cNvPr>
          <p:cNvSpPr txBox="1"/>
          <p:nvPr/>
        </p:nvSpPr>
        <p:spPr>
          <a:xfrm>
            <a:off x="719847" y="408533"/>
            <a:ext cx="4970834" cy="1477328"/>
          </a:xfrm>
          <a:prstGeom prst="rect">
            <a:avLst/>
          </a:prstGeom>
          <a:noFill/>
        </p:spPr>
        <p:txBody>
          <a:bodyPr wrap="square" rtlCol="0">
            <a:spAutoFit/>
          </a:bodyPr>
          <a:lstStyle/>
          <a:p>
            <a:r>
              <a:rPr lang="fr-FR" dirty="0"/>
              <a:t>1. Votre inscription au module étant finie, vous allez pouvoir vous inscrire au projet souhaité. Pour cela vous allez devoir vous rendre à la page du module de votre projet comme si vous vouliez vous inscrire au module.</a:t>
            </a:r>
          </a:p>
        </p:txBody>
      </p:sp>
      <p:sp>
        <p:nvSpPr>
          <p:cNvPr id="5" name="ZoneTexte 4">
            <a:extLst>
              <a:ext uri="{FF2B5EF4-FFF2-40B4-BE49-F238E27FC236}">
                <a16:creationId xmlns:a16="http://schemas.microsoft.com/office/drawing/2014/main" id="{D5954079-899E-4658-9DB8-E0876C66E406}"/>
              </a:ext>
            </a:extLst>
          </p:cNvPr>
          <p:cNvSpPr txBox="1"/>
          <p:nvPr/>
        </p:nvSpPr>
        <p:spPr>
          <a:xfrm>
            <a:off x="719848" y="1961444"/>
            <a:ext cx="4951378" cy="923330"/>
          </a:xfrm>
          <a:prstGeom prst="rect">
            <a:avLst/>
          </a:prstGeom>
          <a:noFill/>
        </p:spPr>
        <p:txBody>
          <a:bodyPr wrap="square" rtlCol="0">
            <a:spAutoFit/>
          </a:bodyPr>
          <a:lstStyle/>
          <a:p>
            <a:r>
              <a:rPr lang="fr-FR" dirty="0"/>
              <a:t>2. De là, déroulez les informations de votre projet en cliquant sur le nom de votre projet (les projets sont désignés par ce symbole:         ). </a:t>
            </a:r>
          </a:p>
        </p:txBody>
      </p:sp>
      <p:sp>
        <p:nvSpPr>
          <p:cNvPr id="7" name="ZoneTexte 6">
            <a:extLst>
              <a:ext uri="{FF2B5EF4-FFF2-40B4-BE49-F238E27FC236}">
                <a16:creationId xmlns:a16="http://schemas.microsoft.com/office/drawing/2014/main" id="{C71D5FDE-1131-4610-BDD6-24BA62BBA349}"/>
              </a:ext>
            </a:extLst>
          </p:cNvPr>
          <p:cNvSpPr txBox="1"/>
          <p:nvPr/>
        </p:nvSpPr>
        <p:spPr>
          <a:xfrm>
            <a:off x="719847" y="3035940"/>
            <a:ext cx="4951378" cy="1477328"/>
          </a:xfrm>
          <a:prstGeom prst="rect">
            <a:avLst/>
          </a:prstGeom>
          <a:noFill/>
        </p:spPr>
        <p:txBody>
          <a:bodyPr wrap="square" rtlCol="0">
            <a:spAutoFit/>
          </a:bodyPr>
          <a:lstStyle/>
          <a:p>
            <a:r>
              <a:rPr lang="fr-FR" dirty="0"/>
              <a:t>3. Cliquez sur « Voir les détails du projet », ceci étant un lien qui vous envoie vers la page intranet de votre projet. Sur cette nouvelle page, cliquez sur s’inscrire comme lorsque vous vous étiez inscrit au module du projet.</a:t>
            </a:r>
          </a:p>
        </p:txBody>
      </p:sp>
      <p:pic>
        <p:nvPicPr>
          <p:cNvPr id="9" name="Image 8">
            <a:extLst>
              <a:ext uri="{FF2B5EF4-FFF2-40B4-BE49-F238E27FC236}">
                <a16:creationId xmlns:a16="http://schemas.microsoft.com/office/drawing/2014/main" id="{23B04F89-425D-4573-BACB-73F246E39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8" y="2546902"/>
            <a:ext cx="335309" cy="320068"/>
          </a:xfrm>
          <a:prstGeom prst="rect">
            <a:avLst/>
          </a:prstGeom>
        </p:spPr>
      </p:pic>
      <p:sp>
        <p:nvSpPr>
          <p:cNvPr id="10" name="ZoneTexte 9">
            <a:extLst>
              <a:ext uri="{FF2B5EF4-FFF2-40B4-BE49-F238E27FC236}">
                <a16:creationId xmlns:a16="http://schemas.microsoft.com/office/drawing/2014/main" id="{5D80E51E-1792-43D9-AA43-3C8D302525E3}"/>
              </a:ext>
            </a:extLst>
          </p:cNvPr>
          <p:cNvSpPr txBox="1"/>
          <p:nvPr/>
        </p:nvSpPr>
        <p:spPr>
          <a:xfrm>
            <a:off x="719845" y="4664434"/>
            <a:ext cx="4946516" cy="646331"/>
          </a:xfrm>
          <a:prstGeom prst="rect">
            <a:avLst/>
          </a:prstGeom>
          <a:noFill/>
        </p:spPr>
        <p:txBody>
          <a:bodyPr wrap="square" rtlCol="0">
            <a:spAutoFit/>
          </a:bodyPr>
          <a:lstStyle/>
          <a:p>
            <a:r>
              <a:rPr lang="fr-FR" dirty="0"/>
              <a:t>4. Exemple pour le projet « 106bombyx » du module « B2-Mathematics »</a:t>
            </a:r>
          </a:p>
        </p:txBody>
      </p:sp>
      <p:pic>
        <p:nvPicPr>
          <p:cNvPr id="14" name="Image 13">
            <a:extLst>
              <a:ext uri="{FF2B5EF4-FFF2-40B4-BE49-F238E27FC236}">
                <a16:creationId xmlns:a16="http://schemas.microsoft.com/office/drawing/2014/main" id="{A0D5BFFB-7C90-479C-802E-E03E2507A7ED}"/>
              </a:ext>
            </a:extLst>
          </p:cNvPr>
          <p:cNvPicPr>
            <a:picLocks noChangeAspect="1"/>
          </p:cNvPicPr>
          <p:nvPr/>
        </p:nvPicPr>
        <p:blipFill rotWithShape="1">
          <a:blip r:embed="rId3">
            <a:extLst>
              <a:ext uri="{28A0092B-C50C-407E-A947-70E740481C1C}">
                <a14:useLocalDpi xmlns:a14="http://schemas.microsoft.com/office/drawing/2010/main" val="0"/>
              </a:ext>
            </a:extLst>
          </a:blip>
          <a:srcRect l="-1355" t="585" r="41989" b="-865"/>
          <a:stretch/>
        </p:blipFill>
        <p:spPr>
          <a:xfrm>
            <a:off x="5671224" y="545829"/>
            <a:ext cx="5800927" cy="4118605"/>
          </a:xfrm>
          <a:prstGeom prst="rect">
            <a:avLst/>
          </a:prstGeom>
        </p:spPr>
      </p:pic>
      <p:cxnSp>
        <p:nvCxnSpPr>
          <p:cNvPr id="18" name="Connecteur droit 17">
            <a:extLst>
              <a:ext uri="{FF2B5EF4-FFF2-40B4-BE49-F238E27FC236}">
                <a16:creationId xmlns:a16="http://schemas.microsoft.com/office/drawing/2014/main" id="{20E34B42-23CE-4D5D-8CB1-41ECAC49F426}"/>
              </a:ext>
            </a:extLst>
          </p:cNvPr>
          <p:cNvCxnSpPr/>
          <p:nvPr/>
        </p:nvCxnSpPr>
        <p:spPr>
          <a:xfrm flipH="1">
            <a:off x="6096000" y="4523362"/>
            <a:ext cx="188068" cy="5933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B510CE28-1EA0-4F44-8101-510235A77E2B}"/>
              </a:ext>
            </a:extLst>
          </p:cNvPr>
          <p:cNvCxnSpPr>
            <a:cxnSpLocks/>
          </p:cNvCxnSpPr>
          <p:nvPr/>
        </p:nvCxnSpPr>
        <p:spPr>
          <a:xfrm flipH="1">
            <a:off x="8513322" y="909557"/>
            <a:ext cx="1526432" cy="16373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4FAC20F1-D32D-43DA-ADF9-83DE5481C169}"/>
              </a:ext>
            </a:extLst>
          </p:cNvPr>
          <p:cNvCxnSpPr>
            <a:cxnSpLocks/>
          </p:cNvCxnSpPr>
          <p:nvPr/>
        </p:nvCxnSpPr>
        <p:spPr>
          <a:xfrm flipH="1">
            <a:off x="9131839" y="1361872"/>
            <a:ext cx="1714501" cy="19157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5F3D49DF-12EE-47C7-A592-577A7F4E9984}"/>
              </a:ext>
            </a:extLst>
          </p:cNvPr>
          <p:cNvSpPr txBox="1"/>
          <p:nvPr/>
        </p:nvSpPr>
        <p:spPr>
          <a:xfrm>
            <a:off x="9989089" y="631189"/>
            <a:ext cx="193744" cy="369332"/>
          </a:xfrm>
          <a:prstGeom prst="rect">
            <a:avLst/>
          </a:prstGeom>
          <a:noFill/>
        </p:spPr>
        <p:txBody>
          <a:bodyPr wrap="square" rtlCol="0">
            <a:spAutoFit/>
          </a:bodyPr>
          <a:lstStyle/>
          <a:p>
            <a:r>
              <a:rPr lang="fr-FR" dirty="0">
                <a:solidFill>
                  <a:srgbClr val="FF0000"/>
                </a:solidFill>
              </a:rPr>
              <a:t>2</a:t>
            </a:r>
          </a:p>
        </p:txBody>
      </p:sp>
      <p:sp>
        <p:nvSpPr>
          <p:cNvPr id="25" name="ZoneTexte 24">
            <a:extLst>
              <a:ext uri="{FF2B5EF4-FFF2-40B4-BE49-F238E27FC236}">
                <a16:creationId xmlns:a16="http://schemas.microsoft.com/office/drawing/2014/main" id="{19E26F22-6745-4576-B8FF-59A95B5B66BB}"/>
              </a:ext>
            </a:extLst>
          </p:cNvPr>
          <p:cNvSpPr txBox="1"/>
          <p:nvPr/>
        </p:nvSpPr>
        <p:spPr>
          <a:xfrm>
            <a:off x="5907932" y="5036237"/>
            <a:ext cx="188068" cy="369332"/>
          </a:xfrm>
          <a:prstGeom prst="rect">
            <a:avLst/>
          </a:prstGeom>
          <a:noFill/>
        </p:spPr>
        <p:txBody>
          <a:bodyPr wrap="square" rtlCol="0">
            <a:spAutoFit/>
          </a:bodyPr>
          <a:lstStyle/>
          <a:p>
            <a:r>
              <a:rPr lang="fr-FR" dirty="0">
                <a:solidFill>
                  <a:srgbClr val="FF0000"/>
                </a:solidFill>
              </a:rPr>
              <a:t>1</a:t>
            </a:r>
          </a:p>
        </p:txBody>
      </p:sp>
      <p:sp>
        <p:nvSpPr>
          <p:cNvPr id="26" name="ZoneTexte 25">
            <a:extLst>
              <a:ext uri="{FF2B5EF4-FFF2-40B4-BE49-F238E27FC236}">
                <a16:creationId xmlns:a16="http://schemas.microsoft.com/office/drawing/2014/main" id="{C102C14E-97A5-4004-8E8A-3098D1332E86}"/>
              </a:ext>
            </a:extLst>
          </p:cNvPr>
          <p:cNvSpPr txBox="1"/>
          <p:nvPr/>
        </p:nvSpPr>
        <p:spPr>
          <a:xfrm>
            <a:off x="10795675" y="1000521"/>
            <a:ext cx="193744" cy="369332"/>
          </a:xfrm>
          <a:prstGeom prst="rect">
            <a:avLst/>
          </a:prstGeom>
          <a:noFill/>
        </p:spPr>
        <p:txBody>
          <a:bodyPr wrap="square" rtlCol="0">
            <a:spAutoFit/>
          </a:bodyPr>
          <a:lstStyle/>
          <a:p>
            <a:r>
              <a:rPr lang="fr-FR" dirty="0">
                <a:solidFill>
                  <a:srgbClr val="FF0000"/>
                </a:solidFill>
              </a:rPr>
              <a:t>3</a:t>
            </a:r>
          </a:p>
        </p:txBody>
      </p:sp>
      <p:pic>
        <p:nvPicPr>
          <p:cNvPr id="28" name="Image 27">
            <a:extLst>
              <a:ext uri="{FF2B5EF4-FFF2-40B4-BE49-F238E27FC236}">
                <a16:creationId xmlns:a16="http://schemas.microsoft.com/office/drawing/2014/main" id="{8688DFA1-1C71-4E77-A74E-959EB7EF95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9424" y="4790191"/>
            <a:ext cx="3203682" cy="828225"/>
          </a:xfrm>
          <a:prstGeom prst="rect">
            <a:avLst/>
          </a:prstGeom>
        </p:spPr>
      </p:pic>
      <p:sp>
        <p:nvSpPr>
          <p:cNvPr id="29" name="Rectangle 28">
            <a:extLst>
              <a:ext uri="{FF2B5EF4-FFF2-40B4-BE49-F238E27FC236}">
                <a16:creationId xmlns:a16="http://schemas.microsoft.com/office/drawing/2014/main" id="{4DB37A21-55A3-4E4C-A0AB-46E65E1A0400}"/>
              </a:ext>
            </a:extLst>
          </p:cNvPr>
          <p:cNvSpPr/>
          <p:nvPr/>
        </p:nvSpPr>
        <p:spPr>
          <a:xfrm>
            <a:off x="6969424" y="5201682"/>
            <a:ext cx="914400"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29">
            <a:extLst>
              <a:ext uri="{FF2B5EF4-FFF2-40B4-BE49-F238E27FC236}">
                <a16:creationId xmlns:a16="http://schemas.microsoft.com/office/drawing/2014/main" id="{07036A48-50DC-45A6-94E6-A4FF2A8687AE}"/>
              </a:ext>
            </a:extLst>
          </p:cNvPr>
          <p:cNvSpPr txBox="1"/>
          <p:nvPr/>
        </p:nvSpPr>
        <p:spPr>
          <a:xfrm>
            <a:off x="582037" y="5709901"/>
            <a:ext cx="10651789" cy="923330"/>
          </a:xfrm>
          <a:prstGeom prst="rect">
            <a:avLst/>
          </a:prstGeom>
          <a:noFill/>
        </p:spPr>
        <p:txBody>
          <a:bodyPr wrap="square" rtlCol="0">
            <a:spAutoFit/>
          </a:bodyPr>
          <a:lstStyle/>
          <a:p>
            <a:r>
              <a:rPr lang="fr-FR" dirty="0"/>
              <a:t>/!\  Si le projet n’a pas encore commencé ou est terminé, vous ne pourrez pas vous y inscrire. De plus, dans certains cas un message est susceptible d’apparaître lorsque vous appuyez sur le bouton « s ’inscrire » (ex projet en groupe). Dans ce cas vous n’avez qu’à lire le message et remplir ainsi les conditions d’inscriptions au projet.</a:t>
            </a:r>
          </a:p>
        </p:txBody>
      </p:sp>
    </p:spTree>
    <p:extLst>
      <p:ext uri="{BB962C8B-B14F-4D97-AF65-F5344CB8AC3E}">
        <p14:creationId xmlns:p14="http://schemas.microsoft.com/office/powerpoint/2010/main" val="34354817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560</TotalTime>
  <Words>388</Words>
  <Application>Microsoft Office PowerPoint</Application>
  <PresentationFormat>Grand écran</PresentationFormat>
  <Paragraphs>21</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Calibri</vt:lpstr>
      <vt:lpstr>Calibri Light</vt:lpstr>
      <vt:lpstr>Thème Office</vt:lpstr>
      <vt:lpstr>Comment s’inscrire à un projet sur l’intra d’EPITECH</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 s’inscrire à un projet sur l’intra d’EPITECH</dc:title>
  <dc:creator>Alain Nguyen</dc:creator>
  <cp:lastModifiedBy>Alain Nguyen</cp:lastModifiedBy>
  <cp:revision>15</cp:revision>
  <dcterms:created xsi:type="dcterms:W3CDTF">2019-02-05T04:02:38Z</dcterms:created>
  <dcterms:modified xsi:type="dcterms:W3CDTF">2019-02-16T18:55:43Z</dcterms:modified>
</cp:coreProperties>
</file>