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b644f22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b644f22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44f22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44f22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644f22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644f22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644f22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644f22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644f22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644f22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644f22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b644f22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2808e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2808e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644f2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644f2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644f22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644f22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644f22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644f22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644f22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644f22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644f22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b644f22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644f22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b644f22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644f22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644f22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Mini Blimp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Vu, Dylan Filkins, Jacob Thomas, Nick Short, Victor Albarran, Zeming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CoppelliaSim (Nick)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WeBots (Victor)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achieved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Ben Vu - Documentation, SolidWorks, Github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Dylan Filkins - SolidWorks, Documentation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Jacob Thomas - Documentation, Simulation,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Nick Short - Simulation, Documentation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Victor Albarran - Simulation, Github, Documentation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Zeming Zhou - Simulation,Documentation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Collaboration site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project?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6325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zeming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operations (ben)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idea was to create a mini-blimp with some autonomous </a:t>
            </a:r>
            <a:r>
              <a:rPr lang="en"/>
              <a:t>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able to be manually controlled (similar to RC flight) by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397775" y="1924800"/>
            <a:ext cx="83850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initial</a:t>
            </a:r>
            <a:r>
              <a:rPr lang="en"/>
              <a:t> plan was to develop an autonomous blimp prototype for two scenarios (office use for Galois and DARPA competition).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office environment would be to relay information and messages to employees.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DARPA </a:t>
            </a:r>
            <a:r>
              <a:rPr lang="en"/>
              <a:t>competition</a:t>
            </a:r>
            <a:r>
              <a:rPr lang="en"/>
              <a:t> required the blimp to perform in a </a:t>
            </a:r>
            <a:r>
              <a:rPr lang="en"/>
              <a:t>Quidditch</a:t>
            </a:r>
            <a:r>
              <a:rPr lang="en"/>
              <a:t> like match to showcase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by Galois and DARPA would be considered for autonomous operating and outside influences (wind, image recognition, attacks, etc)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COVID-19 impacts the scope of the project was changed to focus efforts on office use.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Plan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and Prior work (Nick)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214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u="sng"/>
              <a:t>Chassis Specifications: </a:t>
            </a:r>
            <a:endParaRPr sz="2200" u="sng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~ 22 x 10 x 8.5 cm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80 grams without components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PLA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u="sng"/>
              <a:t>Chassis Considerations: </a:t>
            </a:r>
            <a:endParaRPr sz="2200" u="sng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Airflow over electrical components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Shroud over propellers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Protection of electrical components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Modularity in propeller placement</a:t>
            </a:r>
            <a:endParaRPr sz="2200"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26734" r="0" t="0"/>
          <a:stretch/>
        </p:blipFill>
        <p:spPr>
          <a:xfrm>
            <a:off x="6471800" y="3336450"/>
            <a:ext cx="2360500" cy="150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950" y="898897"/>
            <a:ext cx="4306351" cy="230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950" y="3336450"/>
            <a:ext cx="1945851" cy="15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software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Testing/ test plans (Victor)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